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 id="2147483672" r:id="rId2"/>
  </p:sldMasterIdLst>
  <p:notesMasterIdLst>
    <p:notesMasterId r:id="rId27"/>
  </p:notesMasterIdLst>
  <p:handoutMasterIdLst>
    <p:handoutMasterId r:id="rId28"/>
  </p:handoutMasterIdLst>
  <p:sldIdLst>
    <p:sldId id="268" r:id="rId3"/>
    <p:sldId id="301" r:id="rId4"/>
    <p:sldId id="273" r:id="rId5"/>
    <p:sldId id="274" r:id="rId6"/>
    <p:sldId id="302" r:id="rId7"/>
    <p:sldId id="276" r:id="rId8"/>
    <p:sldId id="277" r:id="rId9"/>
    <p:sldId id="278" r:id="rId10"/>
    <p:sldId id="303" r:id="rId11"/>
    <p:sldId id="304" r:id="rId12"/>
    <p:sldId id="284" r:id="rId13"/>
    <p:sldId id="285" r:id="rId14"/>
    <p:sldId id="286" r:id="rId15"/>
    <p:sldId id="287" r:id="rId16"/>
    <p:sldId id="288" r:id="rId17"/>
    <p:sldId id="289" r:id="rId18"/>
    <p:sldId id="305" r:id="rId19"/>
    <p:sldId id="306" r:id="rId20"/>
    <p:sldId id="308" r:id="rId21"/>
    <p:sldId id="312" r:id="rId22"/>
    <p:sldId id="313" r:id="rId23"/>
    <p:sldId id="314" r:id="rId24"/>
    <p:sldId id="315" r:id="rId25"/>
    <p:sldId id="270" r:id="rId26"/>
  </p:sldIdLst>
  <p:sldSz cx="9144000" cy="6858000" type="screen4x3"/>
  <p:notesSz cx="6858000" cy="9144000"/>
  <p:embeddedFontLst>
    <p:embeddedFont>
      <p:font typeface="Roboto" panose="020B0604020202020204" charset="0"/>
      <p:regular r:id="rId29"/>
      <p:bold r:id="rId30"/>
      <p:italic r:id="rId31"/>
      <p:boldItalic r:id="rId32"/>
    </p:embeddedFont>
    <p:embeddedFont>
      <p:font typeface="Calibri" panose="020F0502020204030204" pitchFamily="34" charset="0"/>
      <p:regular r:id="rId33"/>
      <p:bold r:id="rId34"/>
      <p:italic r:id="rId35"/>
      <p:boldItalic r:id="rId36"/>
    </p:embeddedFont>
    <p:embeddedFont>
      <p:font typeface="Twinkl" panose="020B0604020202020204" charset="0"/>
      <p:regular r:id="rId37"/>
      <p:bold r:id="rId3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4" pos="340" userDrawn="1">
          <p15:clr>
            <a:srgbClr val="A4A3A4"/>
          </p15:clr>
        </p15:guide>
        <p15:guide id="5" orient="horz" pos="3974" userDrawn="1">
          <p15:clr>
            <a:srgbClr val="A4A3A4"/>
          </p15:clr>
        </p15:guide>
        <p15:guide id="6" pos="5420" userDrawn="1">
          <p15:clr>
            <a:srgbClr val="A4A3A4"/>
          </p15:clr>
        </p15:guide>
        <p15:guide id="7" orient="horz" pos="346" userDrawn="1">
          <p15:clr>
            <a:srgbClr val="A4A3A4"/>
          </p15:clr>
        </p15:guide>
        <p15:guide id="8" pos="476" userDrawn="1">
          <p15:clr>
            <a:srgbClr val="A4A3A4"/>
          </p15:clr>
        </p15:guide>
        <p15:guide id="9" orient="horz" pos="482" userDrawn="1">
          <p15:clr>
            <a:srgbClr val="A4A3A4"/>
          </p15:clr>
        </p15:guide>
        <p15:guide id="10" orient="horz" pos="3838" userDrawn="1">
          <p15:clr>
            <a:srgbClr val="A4A3A4"/>
          </p15:clr>
        </p15:guide>
        <p15:guide id="11" pos="5295"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E000"/>
    <a:srgbClr val="01407D"/>
    <a:srgbClr val="AFDEF9"/>
    <a:srgbClr val="F08215"/>
    <a:srgbClr val="0076B0"/>
    <a:srgbClr val="47B1E5"/>
    <a:srgbClr val="8C368C"/>
    <a:srgbClr val="85BD33"/>
    <a:srgbClr val="F9B000"/>
    <a:srgbClr val="E51E2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showGuides="1">
      <p:cViewPr varScale="1">
        <p:scale>
          <a:sx n="69" d="100"/>
          <a:sy n="69" d="100"/>
        </p:scale>
        <p:origin x="1184" y="44"/>
      </p:cViewPr>
      <p:guideLst>
        <p:guide orient="horz" pos="2160"/>
        <p:guide pos="2880"/>
        <p:guide pos="340"/>
        <p:guide orient="horz" pos="3974"/>
        <p:guide pos="5420"/>
        <p:guide orient="horz" pos="346"/>
        <p:guide pos="476"/>
        <p:guide orient="horz" pos="482"/>
        <p:guide orient="horz" pos="3838"/>
        <p:guide pos="5295"/>
      </p:guideLst>
    </p:cSldViewPr>
  </p:slideViewPr>
  <p:notesTextViewPr>
    <p:cViewPr>
      <p:scale>
        <a:sx n="3" d="2"/>
        <a:sy n="3" d="2"/>
      </p:scale>
      <p:origin x="0" y="0"/>
    </p:cViewPr>
  </p:notesTextViewPr>
  <p:notesViewPr>
    <p:cSldViewPr snapToGrid="0" showGuides="1">
      <p:cViewPr varScale="1">
        <p:scale>
          <a:sx n="97" d="100"/>
          <a:sy n="97" d="100"/>
        </p:scale>
        <p:origin x="4328" y="20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font" Target="fonts/font6.fntdata"/><Relationship Id="rId42"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5.fntdata"/><Relationship Id="rId38" Type="http://schemas.openxmlformats.org/officeDocument/2006/relationships/font" Target="fonts/font10.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1.fntdata"/><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handoutMaster" Target="handoutMasters/handoutMaster1.xml"/><Relationship Id="rId36" Type="http://schemas.openxmlformats.org/officeDocument/2006/relationships/font" Target="fonts/font8.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3.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font" Target="fonts/font2.fntdata"/><Relationship Id="rId35" Type="http://schemas.openxmlformats.org/officeDocument/2006/relationships/font" Target="fonts/font7.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08/03/2025</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08/03/2025</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hyperlink" Target="https://www.twinkl.co.uk/resources/ks2-subjects/ks2-art/ks2-art-painting" TargetMode="External"/><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hyperlink" Target="https://www.twinkl.co.uk/resources/ks2-subjects/ks2-art/ks2-art-painting" TargetMode="External"/><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2" Type="http://schemas.openxmlformats.org/officeDocument/2006/relationships/hyperlink" Target="mailto:twinklcares@twinkl.co.uk" TargetMode="External"/><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hlinkClick r:id="rId3"/>
          </p:cNvPr>
          <p:cNvSpPr/>
          <p:nvPr userDrawn="1"/>
        </p:nvSpPr>
        <p:spPr>
          <a:xfrm>
            <a:off x="-1" y="5832088"/>
            <a:ext cx="1304693" cy="10259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370407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isclaimers Editable">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14" name="Title 2">
            <a:extLst>
              <a:ext uri="{FF2B5EF4-FFF2-40B4-BE49-F238E27FC236}">
                <a16:creationId xmlns:a16="http://schemas.microsoft.com/office/drawing/2014/main" id="{A7697262-5601-4023-B08E-475497092739}"/>
              </a:ext>
            </a:extLst>
          </p:cNvPr>
          <p:cNvSpPr>
            <a:spLocks/>
          </p:cNvSpPr>
          <p:nvPr userDrawn="1"/>
        </p:nvSpPr>
        <p:spPr bwMode="auto">
          <a:xfrm>
            <a:off x="457200" y="6283683"/>
            <a:ext cx="8220075" cy="715963"/>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nchor="ctr" anchorCtr="1"/>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eaLnBrk="0" fontAlgn="base" hangingPunct="0">
              <a:spcBef>
                <a:spcPct val="0"/>
              </a:spcBef>
              <a:spcAft>
                <a:spcPct val="0"/>
              </a:spcAft>
              <a:defRPr>
                <a:solidFill>
                  <a:schemeClr val="tx1"/>
                </a:solidFill>
                <a:latin typeface="Twinkl" pitchFamily="2" charset="0"/>
              </a:defRPr>
            </a:lvl6pPr>
            <a:lvl7pPr marL="2971800" indent="-228600" eaLnBrk="0" fontAlgn="base" hangingPunct="0">
              <a:spcBef>
                <a:spcPct val="0"/>
              </a:spcBef>
              <a:spcAft>
                <a:spcPct val="0"/>
              </a:spcAft>
              <a:defRPr>
                <a:solidFill>
                  <a:schemeClr val="tx1"/>
                </a:solidFill>
                <a:latin typeface="Twinkl" pitchFamily="2" charset="0"/>
              </a:defRPr>
            </a:lvl7pPr>
            <a:lvl8pPr marL="3429000" indent="-228600" eaLnBrk="0" fontAlgn="base" hangingPunct="0">
              <a:spcBef>
                <a:spcPct val="0"/>
              </a:spcBef>
              <a:spcAft>
                <a:spcPct val="0"/>
              </a:spcAft>
              <a:defRPr>
                <a:solidFill>
                  <a:schemeClr val="tx1"/>
                </a:solidFill>
                <a:latin typeface="Twinkl" pitchFamily="2" charset="0"/>
              </a:defRPr>
            </a:lvl8pPr>
            <a:lvl9pPr marL="3886200" indent="-228600" eaLnBrk="0" fontAlgn="base" hangingPunct="0">
              <a:spcBef>
                <a:spcPct val="0"/>
              </a:spcBef>
              <a:spcAft>
                <a:spcPct val="0"/>
              </a:spcAft>
              <a:defRPr>
                <a:solidFill>
                  <a:schemeClr val="tx1"/>
                </a:solidFill>
                <a:latin typeface="Twinkl" pitchFamily="2" charset="0"/>
              </a:defRPr>
            </a:lvl9pPr>
          </a:lstStyle>
          <a:p>
            <a:pPr algn="ctr" eaLnBrk="1" hangingPunct="1">
              <a:lnSpc>
                <a:spcPct val="90000"/>
              </a:lnSpc>
            </a:pPr>
            <a:r>
              <a:rPr lang="en-GB" altLang="en-US" sz="1000" dirty="0">
                <a:solidFill>
                  <a:schemeClr val="bg1"/>
                </a:solidFill>
                <a:latin typeface="Roboto" panose="02000000000000000000" pitchFamily="2" charset="0"/>
                <a:ea typeface="Roboto" panose="02000000000000000000" pitchFamily="2" charset="0"/>
                <a:cs typeface="Arial" panose="020B0604020202020204" pitchFamily="34" charset="0"/>
              </a:rPr>
              <a:t>You may wish to delete this slide before beginning the presentation.</a:t>
            </a:r>
          </a:p>
        </p:txBody>
      </p:sp>
      <p:sp>
        <p:nvSpPr>
          <p:cNvPr id="10" name="Rectangle 9">
            <a:extLst>
              <a:ext uri="{FF2B5EF4-FFF2-40B4-BE49-F238E27FC236}">
                <a16:creationId xmlns:a16="http://schemas.microsoft.com/office/drawing/2014/main" id="{89AF2E5A-21A6-4DED-A279-863F1FD479A6}"/>
              </a:ext>
            </a:extLst>
          </p:cNvPr>
          <p:cNvSpPr/>
          <p:nvPr userDrawn="1"/>
        </p:nvSpPr>
        <p:spPr>
          <a:xfrm>
            <a:off x="743836" y="1163960"/>
            <a:ext cx="7644513" cy="307777"/>
          </a:xfrm>
          <a:prstGeom prst="rect">
            <a:avLst/>
          </a:prstGeom>
        </p:spPr>
        <p:txBody>
          <a:bodyPr wrap="square">
            <a:spAutoFit/>
          </a:bodyPr>
          <a:lstStyle/>
          <a:p>
            <a:pPr algn="ctr"/>
            <a:r>
              <a:rPr lang="en-GB" sz="1400" dirty="0">
                <a:latin typeface="Roboto" panose="02000000000000000000" pitchFamily="2" charset="0"/>
                <a:ea typeface="Roboto" panose="02000000000000000000" pitchFamily="2" charset="0"/>
              </a:rPr>
              <a:t>We hope you find the information on our website and resources useful. </a:t>
            </a:r>
            <a:endParaRPr lang="en-GB" sz="1400" dirty="0"/>
          </a:p>
        </p:txBody>
      </p:sp>
      <p:grpSp>
        <p:nvGrpSpPr>
          <p:cNvPr id="20" name="Group 19">
            <a:extLst>
              <a:ext uri="{FF2B5EF4-FFF2-40B4-BE49-F238E27FC236}">
                <a16:creationId xmlns:a16="http://schemas.microsoft.com/office/drawing/2014/main" id="{0F0C260B-7A5F-4EEA-B147-DE8B78F68034}"/>
              </a:ext>
            </a:extLst>
          </p:cNvPr>
          <p:cNvGrpSpPr/>
          <p:nvPr userDrawn="1"/>
        </p:nvGrpSpPr>
        <p:grpSpPr>
          <a:xfrm>
            <a:off x="733079" y="3957995"/>
            <a:ext cx="7643458" cy="2002840"/>
            <a:chOff x="744892" y="3707365"/>
            <a:chExt cx="7643458" cy="2002840"/>
          </a:xfrm>
        </p:grpSpPr>
        <p:sp>
          <p:nvSpPr>
            <p:cNvPr id="21" name="Rectangle 20">
              <a:extLst>
                <a:ext uri="{FF2B5EF4-FFF2-40B4-BE49-F238E27FC236}">
                  <a16:creationId xmlns:a16="http://schemas.microsoft.com/office/drawing/2014/main" id="{55E2DD96-F714-4CFE-8121-9BD618AA74C8}"/>
                </a:ext>
              </a:extLst>
            </p:cNvPr>
            <p:cNvSpPr/>
            <p:nvPr/>
          </p:nvSpPr>
          <p:spPr>
            <a:xfrm>
              <a:off x="744892" y="3707365"/>
              <a:ext cx="1741673" cy="273960"/>
            </a:xfrm>
            <a:prstGeom prst="rect">
              <a:avLst/>
            </a:prstGeom>
            <a:solidFill>
              <a:srgbClr val="E34192"/>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noAutofit/>
            </a:bodyPr>
            <a:lstStyle/>
            <a:p>
              <a:r>
                <a:rPr lang="en-GB" sz="1600" b="1" dirty="0">
                  <a:latin typeface="Roboto" panose="02000000000000000000" pitchFamily="2" charset="0"/>
                  <a:ea typeface="Roboto" panose="02000000000000000000" pitchFamily="2" charset="0"/>
                </a:rPr>
                <a:t>Insert Text Here</a:t>
              </a:r>
            </a:p>
          </p:txBody>
        </p:sp>
        <p:sp>
          <p:nvSpPr>
            <p:cNvPr id="22" name="Rectangle 21">
              <a:extLst>
                <a:ext uri="{FF2B5EF4-FFF2-40B4-BE49-F238E27FC236}">
                  <a16:creationId xmlns:a16="http://schemas.microsoft.com/office/drawing/2014/main" id="{110E9556-8ED8-404D-9793-60568C040CEB}"/>
                </a:ext>
              </a:extLst>
            </p:cNvPr>
            <p:cNvSpPr/>
            <p:nvPr/>
          </p:nvSpPr>
          <p:spPr>
            <a:xfrm>
              <a:off x="755650" y="3981325"/>
              <a:ext cx="7632700" cy="1728880"/>
            </a:xfrm>
            <a:prstGeom prst="rect">
              <a:avLst/>
            </a:prstGeom>
            <a:solidFill>
              <a:schemeClr val="bg1"/>
            </a:solidFill>
            <a:ln w="19050">
              <a:solidFill>
                <a:srgbClr val="18A0DB"/>
              </a:solidFill>
            </a:ln>
          </p:spPr>
          <p:txBody>
            <a:bodyPr wrap="square" lIns="216000" tIns="216000" rIns="216000" bIns="216000">
              <a:spAutoFit/>
            </a:bodyPr>
            <a:lstStyle/>
            <a:p>
              <a:r>
                <a:rPr lang="en-GB" sz="1400" dirty="0">
                  <a:latin typeface="Roboto" panose="02000000000000000000" pitchFamily="2" charset="0"/>
                  <a:ea typeface="Roboto" panose="02000000000000000000" pitchFamily="2" charset="0"/>
                </a:rPr>
                <a:t>Lorem ipsum </a:t>
              </a:r>
              <a:r>
                <a:rPr lang="en-GB" sz="1400" dirty="0" err="1">
                  <a:latin typeface="Roboto" panose="02000000000000000000" pitchFamily="2" charset="0"/>
                  <a:ea typeface="Roboto" panose="02000000000000000000" pitchFamily="2" charset="0"/>
                </a:rPr>
                <a:t>dolor</a:t>
              </a:r>
              <a:r>
                <a:rPr lang="en-GB" sz="1400" dirty="0">
                  <a:latin typeface="Roboto" panose="02000000000000000000" pitchFamily="2" charset="0"/>
                  <a:ea typeface="Roboto" panose="02000000000000000000" pitchFamily="2" charset="0"/>
                </a:rPr>
                <a:t> sit </a:t>
              </a:r>
              <a:r>
                <a:rPr lang="en-GB" sz="1400" dirty="0" err="1">
                  <a:latin typeface="Roboto" panose="02000000000000000000" pitchFamily="2" charset="0"/>
                  <a:ea typeface="Roboto" panose="02000000000000000000" pitchFamily="2" charset="0"/>
                </a:rPr>
                <a:t>amet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consectetur</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adipiscing</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elit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sed</a:t>
              </a:r>
              <a:r>
                <a:rPr lang="en-GB" sz="1400" dirty="0">
                  <a:latin typeface="Roboto" panose="02000000000000000000" pitchFamily="2" charset="0"/>
                  <a:ea typeface="Roboto" panose="02000000000000000000" pitchFamily="2" charset="0"/>
                </a:rPr>
                <a:t> do </a:t>
              </a:r>
              <a:r>
                <a:rPr lang="en-GB" sz="1400" dirty="0" err="1">
                  <a:latin typeface="Roboto" panose="02000000000000000000" pitchFamily="2" charset="0"/>
                  <a:ea typeface="Roboto" panose="02000000000000000000" pitchFamily="2" charset="0"/>
                </a:rPr>
                <a:t>eiusmod</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tempor</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incididunt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ut</a:t>
              </a:r>
              <a:r>
                <a:rPr lang="en-GB" sz="1400" dirty="0">
                  <a:latin typeface="Roboto" panose="02000000000000000000" pitchFamily="2" charset="0"/>
                  <a:ea typeface="Roboto" panose="02000000000000000000" pitchFamily="2" charset="0"/>
                </a:rPr>
                <a:t> labore et dolore magna </a:t>
              </a:r>
              <a:r>
                <a:rPr lang="en-GB" sz="1400" dirty="0" err="1">
                  <a:latin typeface="Roboto" panose="02000000000000000000" pitchFamily="2" charset="0"/>
                  <a:ea typeface="Roboto" panose="02000000000000000000" pitchFamily="2" charset="0"/>
                </a:rPr>
                <a:t>aliqua</a:t>
              </a:r>
              <a:r>
                <a:rPr lang="en-GB" sz="1400" dirty="0">
                  <a:latin typeface="Roboto" panose="02000000000000000000" pitchFamily="2" charset="0"/>
                  <a:ea typeface="Roboto" panose="02000000000000000000" pitchFamily="2" charset="0"/>
                </a:rPr>
                <a:t>. Ut </a:t>
              </a:r>
              <a:r>
                <a:rPr lang="en-GB" sz="1400" dirty="0" err="1">
                  <a:latin typeface="Roboto" panose="02000000000000000000" pitchFamily="2" charset="0"/>
                  <a:ea typeface="Roboto" panose="02000000000000000000" pitchFamily="2" charset="0"/>
                </a:rPr>
                <a:t>enim</a:t>
              </a:r>
              <a:r>
                <a:rPr lang="en-GB" sz="1400" dirty="0">
                  <a:latin typeface="Roboto" panose="02000000000000000000" pitchFamily="2" charset="0"/>
                  <a:ea typeface="Roboto" panose="02000000000000000000" pitchFamily="2" charset="0"/>
                </a:rPr>
                <a:t> ad minim </a:t>
              </a:r>
              <a:r>
                <a:rPr lang="en-GB" sz="1400" dirty="0" err="1">
                  <a:latin typeface="Roboto" panose="02000000000000000000" pitchFamily="2" charset="0"/>
                  <a:ea typeface="Roboto" panose="02000000000000000000" pitchFamily="2" charset="0"/>
                </a:rPr>
                <a:t>veniam</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quis</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nostrud</a:t>
              </a:r>
              <a:r>
                <a:rPr lang="en-GB" sz="1400" dirty="0">
                  <a:latin typeface="Roboto" panose="02000000000000000000" pitchFamily="2" charset="0"/>
                  <a:ea typeface="Roboto" panose="02000000000000000000" pitchFamily="2" charset="0"/>
                </a:rPr>
                <a:t> exercitation </a:t>
              </a:r>
              <a:r>
                <a:rPr lang="en-GB" sz="1400" dirty="0" err="1">
                  <a:latin typeface="Roboto" panose="02000000000000000000" pitchFamily="2" charset="0"/>
                  <a:ea typeface="Roboto" panose="02000000000000000000" pitchFamily="2" charset="0"/>
                </a:rPr>
                <a:t>ullamco</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laboris</a:t>
              </a:r>
              <a:r>
                <a:rPr lang="en-GB" sz="1400" dirty="0">
                  <a:latin typeface="Roboto" panose="02000000000000000000" pitchFamily="2" charset="0"/>
                  <a:ea typeface="Roboto" panose="02000000000000000000" pitchFamily="2" charset="0"/>
                </a:rPr>
                <a:t> nisi </a:t>
              </a:r>
              <a:r>
                <a:rPr lang="en-GB" sz="1400" dirty="0" err="1">
                  <a:latin typeface="Roboto" panose="02000000000000000000" pitchFamily="2" charset="0"/>
                  <a:ea typeface="Roboto" panose="02000000000000000000" pitchFamily="2" charset="0"/>
                </a:rPr>
                <a:t>ut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aliquip</a:t>
              </a:r>
              <a:r>
                <a:rPr lang="en-GB" sz="1400" dirty="0">
                  <a:latin typeface="Roboto" panose="02000000000000000000" pitchFamily="2" charset="0"/>
                  <a:ea typeface="Roboto" panose="02000000000000000000" pitchFamily="2" charset="0"/>
                </a:rPr>
                <a:t> ex </a:t>
              </a:r>
              <a:r>
                <a:rPr lang="en-GB" sz="1400" dirty="0" err="1">
                  <a:latin typeface="Roboto" panose="02000000000000000000" pitchFamily="2" charset="0"/>
                  <a:ea typeface="Roboto" panose="02000000000000000000" pitchFamily="2" charset="0"/>
                </a:rPr>
                <a:t>ea</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commodo</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consequat</a:t>
              </a:r>
              <a:r>
                <a:rPr lang="en-GB" sz="1400" dirty="0">
                  <a:latin typeface="Roboto" panose="02000000000000000000" pitchFamily="2" charset="0"/>
                  <a:ea typeface="Roboto" panose="02000000000000000000" pitchFamily="2" charset="0"/>
                </a:rPr>
                <a:t>. Duis </a:t>
              </a:r>
              <a:r>
                <a:rPr lang="en-GB" sz="1400" dirty="0" err="1">
                  <a:latin typeface="Roboto" panose="02000000000000000000" pitchFamily="2" charset="0"/>
                  <a:ea typeface="Roboto" panose="02000000000000000000" pitchFamily="2" charset="0"/>
                </a:rPr>
                <a:t>aute</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irure</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dolor</a:t>
              </a:r>
              <a:r>
                <a:rPr lang="en-GB" sz="1400" dirty="0">
                  <a:latin typeface="Roboto" panose="02000000000000000000" pitchFamily="2" charset="0"/>
                  <a:ea typeface="Roboto" panose="02000000000000000000" pitchFamily="2" charset="0"/>
                </a:rPr>
                <a:t> in </a:t>
              </a:r>
              <a:r>
                <a:rPr lang="en-GB" sz="1400" dirty="0" err="1">
                  <a:latin typeface="Roboto" panose="02000000000000000000" pitchFamily="2" charset="0"/>
                  <a:ea typeface="Roboto" panose="02000000000000000000" pitchFamily="2" charset="0"/>
                </a:rPr>
                <a:t>reprehenderit</a:t>
              </a:r>
              <a:r>
                <a:rPr lang="en-GB" sz="1400" dirty="0">
                  <a:latin typeface="Roboto" panose="02000000000000000000" pitchFamily="2" charset="0"/>
                  <a:ea typeface="Roboto" panose="02000000000000000000" pitchFamily="2" charset="0"/>
                </a:rPr>
                <a:t> in </a:t>
              </a:r>
              <a:r>
                <a:rPr lang="en-GB" sz="1400" dirty="0" err="1">
                  <a:latin typeface="Roboto" panose="02000000000000000000" pitchFamily="2" charset="0"/>
                  <a:ea typeface="Roboto" panose="02000000000000000000" pitchFamily="2" charset="0"/>
                </a:rPr>
                <a:t>voluptate</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velit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esse</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cillum</a:t>
              </a:r>
              <a:r>
                <a:rPr lang="en-GB" sz="1400" dirty="0">
                  <a:latin typeface="Roboto" panose="02000000000000000000" pitchFamily="2" charset="0"/>
                  <a:ea typeface="Roboto" panose="02000000000000000000" pitchFamily="2" charset="0"/>
                </a:rPr>
                <a:t> dolore </a:t>
              </a:r>
              <a:r>
                <a:rPr lang="en-GB" sz="1400" dirty="0" err="1">
                  <a:latin typeface="Roboto" panose="02000000000000000000" pitchFamily="2" charset="0"/>
                  <a:ea typeface="Roboto" panose="02000000000000000000" pitchFamily="2" charset="0"/>
                </a:rPr>
                <a:t>eu</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fugiat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nulla</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pariatur</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Excepteur</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sint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occaecat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cupidatat</a:t>
              </a:r>
              <a:r>
                <a:rPr lang="en-GB" sz="1400" dirty="0">
                  <a:latin typeface="Roboto" panose="02000000000000000000" pitchFamily="2" charset="0"/>
                  <a:ea typeface="Roboto" panose="02000000000000000000" pitchFamily="2" charset="0"/>
                </a:rPr>
                <a:t> non </a:t>
              </a:r>
              <a:r>
                <a:rPr lang="en-GB" sz="1400" dirty="0" err="1">
                  <a:latin typeface="Roboto" panose="02000000000000000000" pitchFamily="2" charset="0"/>
                  <a:ea typeface="Roboto" panose="02000000000000000000" pitchFamily="2" charset="0"/>
                </a:rPr>
                <a:t>proident</a:t>
              </a:r>
              <a:r>
                <a:rPr lang="en-GB" sz="1400" dirty="0">
                  <a:latin typeface="Roboto" panose="02000000000000000000" pitchFamily="2" charset="0"/>
                  <a:ea typeface="Roboto" panose="02000000000000000000" pitchFamily="2" charset="0"/>
                </a:rPr>
                <a:t>, sunt in culpa qui </a:t>
              </a:r>
              <a:r>
                <a:rPr lang="en-GB" sz="1400" dirty="0" err="1">
                  <a:latin typeface="Roboto" panose="02000000000000000000" pitchFamily="2" charset="0"/>
                  <a:ea typeface="Roboto" panose="02000000000000000000" pitchFamily="2" charset="0"/>
                </a:rPr>
                <a:t>officia</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deserunt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mollit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anim</a:t>
              </a:r>
              <a:r>
                <a:rPr lang="en-GB" sz="1400" dirty="0">
                  <a:latin typeface="Roboto" panose="02000000000000000000" pitchFamily="2" charset="0"/>
                  <a:ea typeface="Roboto" panose="02000000000000000000" pitchFamily="2" charset="0"/>
                </a:rPr>
                <a:t> id </a:t>
              </a:r>
              <a:r>
                <a:rPr lang="en-GB" sz="1400" dirty="0" err="1">
                  <a:latin typeface="Roboto" panose="02000000000000000000" pitchFamily="2" charset="0"/>
                  <a:ea typeface="Roboto" panose="02000000000000000000" pitchFamily="2" charset="0"/>
                </a:rPr>
                <a:t>est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laborum</a:t>
              </a:r>
              <a:r>
                <a:rPr lang="en-GB" sz="1400" dirty="0">
                  <a:latin typeface="Roboto" panose="02000000000000000000" pitchFamily="2" charset="0"/>
                  <a:ea typeface="Roboto" panose="02000000000000000000" pitchFamily="2" charset="0"/>
                </a:rPr>
                <a:t>.</a:t>
              </a:r>
            </a:p>
          </p:txBody>
        </p:sp>
      </p:grpSp>
      <p:sp>
        <p:nvSpPr>
          <p:cNvPr id="23" name="TextBox 22">
            <a:extLst>
              <a:ext uri="{FF2B5EF4-FFF2-40B4-BE49-F238E27FC236}">
                <a16:creationId xmlns:a16="http://schemas.microsoft.com/office/drawing/2014/main" id="{A19C2661-D570-405D-A1E4-6CF9CAC8BE24}"/>
              </a:ext>
            </a:extLst>
          </p:cNvPr>
          <p:cNvSpPr txBox="1"/>
          <p:nvPr userDrawn="1"/>
        </p:nvSpPr>
        <p:spPr>
          <a:xfrm>
            <a:off x="755650" y="668014"/>
            <a:ext cx="7632700" cy="523220"/>
          </a:xfrm>
          <a:prstGeom prst="rect">
            <a:avLst/>
          </a:prstGeom>
          <a:noFill/>
        </p:spPr>
        <p:txBody>
          <a:bodyPr wrap="square">
            <a:spAutoFit/>
          </a:bodyPr>
          <a:lstStyle/>
          <a:p>
            <a:pPr lvl="0" algn="ctr"/>
            <a:r>
              <a:rPr lang="en-US" sz="2800" b="1" dirty="0">
                <a:solidFill>
                  <a:srgbClr val="E34192"/>
                </a:solidFill>
                <a:latin typeface="Roboto" panose="02000000000000000000" pitchFamily="2" charset="0"/>
                <a:ea typeface="Roboto" panose="02000000000000000000" pitchFamily="2" charset="0"/>
              </a:rPr>
              <a:t>Disclaimer/s</a:t>
            </a:r>
            <a:endParaRPr lang="en-GB" sz="2800" b="1" dirty="0">
              <a:solidFill>
                <a:srgbClr val="E34192"/>
              </a:solidFill>
            </a:endParaRPr>
          </a:p>
        </p:txBody>
      </p:sp>
      <p:grpSp>
        <p:nvGrpSpPr>
          <p:cNvPr id="40" name="Group 39">
            <a:extLst>
              <a:ext uri="{FF2B5EF4-FFF2-40B4-BE49-F238E27FC236}">
                <a16:creationId xmlns:a16="http://schemas.microsoft.com/office/drawing/2014/main" id="{C6AC6D2F-10A3-489C-9A80-706183C3A327}"/>
              </a:ext>
            </a:extLst>
          </p:cNvPr>
          <p:cNvGrpSpPr/>
          <p:nvPr userDrawn="1"/>
        </p:nvGrpSpPr>
        <p:grpSpPr>
          <a:xfrm>
            <a:off x="735818" y="1678482"/>
            <a:ext cx="7643458" cy="2002840"/>
            <a:chOff x="744892" y="3707365"/>
            <a:chExt cx="7643458" cy="2002840"/>
          </a:xfrm>
        </p:grpSpPr>
        <p:sp>
          <p:nvSpPr>
            <p:cNvPr id="41" name="Rectangle 40">
              <a:extLst>
                <a:ext uri="{FF2B5EF4-FFF2-40B4-BE49-F238E27FC236}">
                  <a16:creationId xmlns:a16="http://schemas.microsoft.com/office/drawing/2014/main" id="{B0D18F5C-122B-478C-AA2E-1A9D89C3D4CD}"/>
                </a:ext>
              </a:extLst>
            </p:cNvPr>
            <p:cNvSpPr/>
            <p:nvPr/>
          </p:nvSpPr>
          <p:spPr>
            <a:xfrm>
              <a:off x="744892" y="3707365"/>
              <a:ext cx="1741673" cy="273960"/>
            </a:xfrm>
            <a:prstGeom prst="rect">
              <a:avLst/>
            </a:prstGeom>
            <a:solidFill>
              <a:srgbClr val="E34192"/>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noAutofit/>
            </a:bodyPr>
            <a:lstStyle/>
            <a:p>
              <a:r>
                <a:rPr lang="en-GB" sz="1600" b="1" dirty="0">
                  <a:latin typeface="Roboto" panose="02000000000000000000" pitchFamily="2" charset="0"/>
                  <a:ea typeface="Roboto" panose="02000000000000000000" pitchFamily="2" charset="0"/>
                </a:rPr>
                <a:t>Insert Text Here</a:t>
              </a:r>
            </a:p>
          </p:txBody>
        </p:sp>
        <p:sp>
          <p:nvSpPr>
            <p:cNvPr id="42" name="Rectangle 41">
              <a:extLst>
                <a:ext uri="{FF2B5EF4-FFF2-40B4-BE49-F238E27FC236}">
                  <a16:creationId xmlns:a16="http://schemas.microsoft.com/office/drawing/2014/main" id="{43633EA5-BFCB-47C1-B42E-6602A01D8301}"/>
                </a:ext>
              </a:extLst>
            </p:cNvPr>
            <p:cNvSpPr/>
            <p:nvPr/>
          </p:nvSpPr>
          <p:spPr>
            <a:xfrm>
              <a:off x="755650" y="3981325"/>
              <a:ext cx="7632700" cy="1728880"/>
            </a:xfrm>
            <a:prstGeom prst="rect">
              <a:avLst/>
            </a:prstGeom>
            <a:solidFill>
              <a:schemeClr val="bg1"/>
            </a:solidFill>
            <a:ln w="19050">
              <a:solidFill>
                <a:srgbClr val="18A0DB"/>
              </a:solidFill>
            </a:ln>
          </p:spPr>
          <p:txBody>
            <a:bodyPr wrap="square" lIns="216000" tIns="216000" rIns="216000" bIns="216000">
              <a:spAutoFit/>
            </a:bodyPr>
            <a:lstStyle/>
            <a:p>
              <a:r>
                <a:rPr lang="en-GB" sz="1400" dirty="0">
                  <a:latin typeface="Roboto" panose="02000000000000000000" pitchFamily="2" charset="0"/>
                  <a:ea typeface="Roboto" panose="02000000000000000000" pitchFamily="2" charset="0"/>
                </a:rPr>
                <a:t>Lorem ipsum </a:t>
              </a:r>
              <a:r>
                <a:rPr lang="en-GB" sz="1400" dirty="0" err="1">
                  <a:latin typeface="Roboto" panose="02000000000000000000" pitchFamily="2" charset="0"/>
                  <a:ea typeface="Roboto" panose="02000000000000000000" pitchFamily="2" charset="0"/>
                </a:rPr>
                <a:t>dolor</a:t>
              </a:r>
              <a:r>
                <a:rPr lang="en-GB" sz="1400" dirty="0">
                  <a:latin typeface="Roboto" panose="02000000000000000000" pitchFamily="2" charset="0"/>
                  <a:ea typeface="Roboto" panose="02000000000000000000" pitchFamily="2" charset="0"/>
                </a:rPr>
                <a:t> sit </a:t>
              </a:r>
              <a:r>
                <a:rPr lang="en-GB" sz="1400" dirty="0" err="1">
                  <a:latin typeface="Roboto" panose="02000000000000000000" pitchFamily="2" charset="0"/>
                  <a:ea typeface="Roboto" panose="02000000000000000000" pitchFamily="2" charset="0"/>
                </a:rPr>
                <a:t>amet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consectetur</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adipiscing</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elit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sed</a:t>
              </a:r>
              <a:r>
                <a:rPr lang="en-GB" sz="1400" dirty="0">
                  <a:latin typeface="Roboto" panose="02000000000000000000" pitchFamily="2" charset="0"/>
                  <a:ea typeface="Roboto" panose="02000000000000000000" pitchFamily="2" charset="0"/>
                </a:rPr>
                <a:t> do </a:t>
              </a:r>
              <a:r>
                <a:rPr lang="en-GB" sz="1400" dirty="0" err="1">
                  <a:latin typeface="Roboto" panose="02000000000000000000" pitchFamily="2" charset="0"/>
                  <a:ea typeface="Roboto" panose="02000000000000000000" pitchFamily="2" charset="0"/>
                </a:rPr>
                <a:t>eiusmod</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tempor</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incididunt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ut</a:t>
              </a:r>
              <a:r>
                <a:rPr lang="en-GB" sz="1400" dirty="0">
                  <a:latin typeface="Roboto" panose="02000000000000000000" pitchFamily="2" charset="0"/>
                  <a:ea typeface="Roboto" panose="02000000000000000000" pitchFamily="2" charset="0"/>
                </a:rPr>
                <a:t> labore et dolore magna </a:t>
              </a:r>
              <a:r>
                <a:rPr lang="en-GB" sz="1400" dirty="0" err="1">
                  <a:latin typeface="Roboto" panose="02000000000000000000" pitchFamily="2" charset="0"/>
                  <a:ea typeface="Roboto" panose="02000000000000000000" pitchFamily="2" charset="0"/>
                </a:rPr>
                <a:t>aliqua</a:t>
              </a:r>
              <a:r>
                <a:rPr lang="en-GB" sz="1400" dirty="0">
                  <a:latin typeface="Roboto" panose="02000000000000000000" pitchFamily="2" charset="0"/>
                  <a:ea typeface="Roboto" panose="02000000000000000000" pitchFamily="2" charset="0"/>
                </a:rPr>
                <a:t>. Ut </a:t>
              </a:r>
              <a:r>
                <a:rPr lang="en-GB" sz="1400" dirty="0" err="1">
                  <a:latin typeface="Roboto" panose="02000000000000000000" pitchFamily="2" charset="0"/>
                  <a:ea typeface="Roboto" panose="02000000000000000000" pitchFamily="2" charset="0"/>
                </a:rPr>
                <a:t>enim</a:t>
              </a:r>
              <a:r>
                <a:rPr lang="en-GB" sz="1400" dirty="0">
                  <a:latin typeface="Roboto" panose="02000000000000000000" pitchFamily="2" charset="0"/>
                  <a:ea typeface="Roboto" panose="02000000000000000000" pitchFamily="2" charset="0"/>
                </a:rPr>
                <a:t> ad minim </a:t>
              </a:r>
              <a:r>
                <a:rPr lang="en-GB" sz="1400" dirty="0" err="1">
                  <a:latin typeface="Roboto" panose="02000000000000000000" pitchFamily="2" charset="0"/>
                  <a:ea typeface="Roboto" panose="02000000000000000000" pitchFamily="2" charset="0"/>
                </a:rPr>
                <a:t>veniam</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quis</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nostrud</a:t>
              </a:r>
              <a:r>
                <a:rPr lang="en-GB" sz="1400" dirty="0">
                  <a:latin typeface="Roboto" panose="02000000000000000000" pitchFamily="2" charset="0"/>
                  <a:ea typeface="Roboto" panose="02000000000000000000" pitchFamily="2" charset="0"/>
                </a:rPr>
                <a:t> exercitation </a:t>
              </a:r>
              <a:r>
                <a:rPr lang="en-GB" sz="1400" dirty="0" err="1">
                  <a:latin typeface="Roboto" panose="02000000000000000000" pitchFamily="2" charset="0"/>
                  <a:ea typeface="Roboto" panose="02000000000000000000" pitchFamily="2" charset="0"/>
                </a:rPr>
                <a:t>ullamco</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laboris</a:t>
              </a:r>
              <a:r>
                <a:rPr lang="en-GB" sz="1400" dirty="0">
                  <a:latin typeface="Roboto" panose="02000000000000000000" pitchFamily="2" charset="0"/>
                  <a:ea typeface="Roboto" panose="02000000000000000000" pitchFamily="2" charset="0"/>
                </a:rPr>
                <a:t> nisi </a:t>
              </a:r>
              <a:r>
                <a:rPr lang="en-GB" sz="1400" dirty="0" err="1">
                  <a:latin typeface="Roboto" panose="02000000000000000000" pitchFamily="2" charset="0"/>
                  <a:ea typeface="Roboto" panose="02000000000000000000" pitchFamily="2" charset="0"/>
                </a:rPr>
                <a:t>ut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aliquip</a:t>
              </a:r>
              <a:r>
                <a:rPr lang="en-GB" sz="1400" dirty="0">
                  <a:latin typeface="Roboto" panose="02000000000000000000" pitchFamily="2" charset="0"/>
                  <a:ea typeface="Roboto" panose="02000000000000000000" pitchFamily="2" charset="0"/>
                </a:rPr>
                <a:t> ex </a:t>
              </a:r>
              <a:r>
                <a:rPr lang="en-GB" sz="1400" dirty="0" err="1">
                  <a:latin typeface="Roboto" panose="02000000000000000000" pitchFamily="2" charset="0"/>
                  <a:ea typeface="Roboto" panose="02000000000000000000" pitchFamily="2" charset="0"/>
                </a:rPr>
                <a:t>ea</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commodo</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consequat</a:t>
              </a:r>
              <a:r>
                <a:rPr lang="en-GB" sz="1400" dirty="0">
                  <a:latin typeface="Roboto" panose="02000000000000000000" pitchFamily="2" charset="0"/>
                  <a:ea typeface="Roboto" panose="02000000000000000000" pitchFamily="2" charset="0"/>
                </a:rPr>
                <a:t>. Duis </a:t>
              </a:r>
              <a:r>
                <a:rPr lang="en-GB" sz="1400" dirty="0" err="1">
                  <a:latin typeface="Roboto" panose="02000000000000000000" pitchFamily="2" charset="0"/>
                  <a:ea typeface="Roboto" panose="02000000000000000000" pitchFamily="2" charset="0"/>
                </a:rPr>
                <a:t>aute</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irure</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dolor</a:t>
              </a:r>
              <a:r>
                <a:rPr lang="en-GB" sz="1400" dirty="0">
                  <a:latin typeface="Roboto" panose="02000000000000000000" pitchFamily="2" charset="0"/>
                  <a:ea typeface="Roboto" panose="02000000000000000000" pitchFamily="2" charset="0"/>
                </a:rPr>
                <a:t> in </a:t>
              </a:r>
              <a:r>
                <a:rPr lang="en-GB" sz="1400" dirty="0" err="1">
                  <a:latin typeface="Roboto" panose="02000000000000000000" pitchFamily="2" charset="0"/>
                  <a:ea typeface="Roboto" panose="02000000000000000000" pitchFamily="2" charset="0"/>
                </a:rPr>
                <a:t>reprehenderit</a:t>
              </a:r>
              <a:r>
                <a:rPr lang="en-GB" sz="1400" dirty="0">
                  <a:latin typeface="Roboto" panose="02000000000000000000" pitchFamily="2" charset="0"/>
                  <a:ea typeface="Roboto" panose="02000000000000000000" pitchFamily="2" charset="0"/>
                </a:rPr>
                <a:t> in </a:t>
              </a:r>
              <a:r>
                <a:rPr lang="en-GB" sz="1400" dirty="0" err="1">
                  <a:latin typeface="Roboto" panose="02000000000000000000" pitchFamily="2" charset="0"/>
                  <a:ea typeface="Roboto" panose="02000000000000000000" pitchFamily="2" charset="0"/>
                </a:rPr>
                <a:t>voluptate</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velit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esse</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cillum</a:t>
              </a:r>
              <a:r>
                <a:rPr lang="en-GB" sz="1400" dirty="0">
                  <a:latin typeface="Roboto" panose="02000000000000000000" pitchFamily="2" charset="0"/>
                  <a:ea typeface="Roboto" panose="02000000000000000000" pitchFamily="2" charset="0"/>
                </a:rPr>
                <a:t> dolore </a:t>
              </a:r>
              <a:r>
                <a:rPr lang="en-GB" sz="1400" dirty="0" err="1">
                  <a:latin typeface="Roboto" panose="02000000000000000000" pitchFamily="2" charset="0"/>
                  <a:ea typeface="Roboto" panose="02000000000000000000" pitchFamily="2" charset="0"/>
                </a:rPr>
                <a:t>eu</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fugiat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nulla</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pariatur</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Excepteur</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sint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occaecat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cupidatat</a:t>
              </a:r>
              <a:r>
                <a:rPr lang="en-GB" sz="1400" dirty="0">
                  <a:latin typeface="Roboto" panose="02000000000000000000" pitchFamily="2" charset="0"/>
                  <a:ea typeface="Roboto" panose="02000000000000000000" pitchFamily="2" charset="0"/>
                </a:rPr>
                <a:t> non </a:t>
              </a:r>
              <a:r>
                <a:rPr lang="en-GB" sz="1400" dirty="0" err="1">
                  <a:latin typeface="Roboto" panose="02000000000000000000" pitchFamily="2" charset="0"/>
                  <a:ea typeface="Roboto" panose="02000000000000000000" pitchFamily="2" charset="0"/>
                </a:rPr>
                <a:t>proident</a:t>
              </a:r>
              <a:r>
                <a:rPr lang="en-GB" sz="1400" dirty="0">
                  <a:latin typeface="Roboto" panose="02000000000000000000" pitchFamily="2" charset="0"/>
                  <a:ea typeface="Roboto" panose="02000000000000000000" pitchFamily="2" charset="0"/>
                </a:rPr>
                <a:t>, sunt in culpa qui </a:t>
              </a:r>
              <a:r>
                <a:rPr lang="en-GB" sz="1400" dirty="0" err="1">
                  <a:latin typeface="Roboto" panose="02000000000000000000" pitchFamily="2" charset="0"/>
                  <a:ea typeface="Roboto" panose="02000000000000000000" pitchFamily="2" charset="0"/>
                </a:rPr>
                <a:t>officia</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deserunt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mollit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anim</a:t>
              </a:r>
              <a:r>
                <a:rPr lang="en-GB" sz="1400" dirty="0">
                  <a:latin typeface="Roboto" panose="02000000000000000000" pitchFamily="2" charset="0"/>
                  <a:ea typeface="Roboto" panose="02000000000000000000" pitchFamily="2" charset="0"/>
                </a:rPr>
                <a:t> id </a:t>
              </a:r>
              <a:r>
                <a:rPr lang="en-GB" sz="1400" dirty="0" err="1">
                  <a:latin typeface="Roboto" panose="02000000000000000000" pitchFamily="2" charset="0"/>
                  <a:ea typeface="Roboto" panose="02000000000000000000" pitchFamily="2" charset="0"/>
                </a:rPr>
                <a:t>est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laborum</a:t>
              </a:r>
              <a:r>
                <a:rPr lang="en-GB" sz="1400" dirty="0">
                  <a:latin typeface="Roboto" panose="02000000000000000000" pitchFamily="2" charset="0"/>
                  <a:ea typeface="Roboto" panose="02000000000000000000" pitchFamily="2" charset="0"/>
                </a:rPr>
                <a:t>.</a:t>
              </a:r>
            </a:p>
          </p:txBody>
        </p:sp>
      </p:grpSp>
    </p:spTree>
    <p:extLst>
      <p:ext uri="{BB962C8B-B14F-4D97-AF65-F5344CB8AC3E}">
        <p14:creationId xmlns:p14="http://schemas.microsoft.com/office/powerpoint/2010/main" val="38378773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38151"/>
            <a:ext cx="8220075" cy="994306"/>
          </a:xfrm>
          <a:prstGeom prst="roundRect">
            <a:avLst>
              <a:gd name="adj" fmla="val 9641"/>
            </a:avLst>
          </a:prstGeom>
        </p:spPr>
        <p:txBody>
          <a:bodyPr>
            <a:noAutofit/>
          </a:bodyPr>
          <a:lstStyle>
            <a:lvl1pPr>
              <a:defRPr sz="3600">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610794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
        <p:nvSpPr>
          <p:cNvPr id="2" name="Rounded Rectangle 24">
            <a:extLst>
              <a:ext uri="{FF2B5EF4-FFF2-40B4-BE49-F238E27FC236}">
                <a16:creationId xmlns:a16="http://schemas.microsoft.com/office/drawing/2014/main" id="{D00ECC8E-1AC3-4E6C-A19B-0A141ABB9071}"/>
              </a:ext>
            </a:extLst>
          </p:cNvPr>
          <p:cNvSpPr/>
          <p:nvPr userDrawn="1"/>
        </p:nvSpPr>
        <p:spPr bwMode="auto">
          <a:xfrm>
            <a:off x="503239" y="2930434"/>
            <a:ext cx="8137524" cy="341480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3" name="Rounded Rectangle 23">
            <a:extLst>
              <a:ext uri="{FF2B5EF4-FFF2-40B4-BE49-F238E27FC236}">
                <a16:creationId xmlns:a16="http://schemas.microsoft.com/office/drawing/2014/main" id="{D34100E7-28EA-4EB7-A437-37BB3EE7034D}"/>
              </a:ext>
            </a:extLst>
          </p:cNvPr>
          <p:cNvSpPr/>
          <p:nvPr userDrawn="1"/>
        </p:nvSpPr>
        <p:spPr bwMode="auto">
          <a:xfrm>
            <a:off x="503239" y="512763"/>
            <a:ext cx="8137524" cy="2193019"/>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12" name="Text Placeholder 9">
            <a:extLst>
              <a:ext uri="{FF2B5EF4-FFF2-40B4-BE49-F238E27FC236}">
                <a16:creationId xmlns:a16="http://schemas.microsoft.com/office/drawing/2014/main" id="{BAFFD08E-D8F1-4950-9C0C-AB7477306E53}"/>
              </a:ext>
            </a:extLst>
          </p:cNvPr>
          <p:cNvSpPr>
            <a:spLocks noGrp="1"/>
          </p:cNvSpPr>
          <p:nvPr>
            <p:ph type="body" sz="quarter" idx="10" hasCustomPrompt="1"/>
          </p:nvPr>
        </p:nvSpPr>
        <p:spPr>
          <a:xfrm>
            <a:off x="755651" y="1037017"/>
            <a:ext cx="7632699" cy="1469216"/>
          </a:xfrm>
          <a:prstGeom prst="roundRect">
            <a:avLst>
              <a:gd name="adj" fmla="val 2585"/>
            </a:avLst>
          </a:prstGeom>
        </p:spPr>
        <p:txBody>
          <a:bodyPr>
            <a:spAutoFit/>
          </a:bodyPr>
          <a:lstStyle>
            <a:lvl1pPr>
              <a:defRPr/>
            </a:lvl1pPr>
          </a:lstStyle>
          <a:p>
            <a:r>
              <a:rPr lang="en-GB" dirty="0">
                <a:latin typeface="Twinkl" pitchFamily="50" charset="0"/>
              </a:rPr>
              <a:t>Statement 1 Lorem ipsum </a:t>
            </a:r>
            <a:r>
              <a:rPr lang="en-GB" dirty="0" err="1">
                <a:latin typeface="Twinkl" pitchFamily="50" charset="0"/>
              </a:rPr>
              <a:t>dolor</a:t>
            </a:r>
            <a:r>
              <a:rPr lang="en-GB" dirty="0">
                <a:latin typeface="Twinkl" pitchFamily="50" charset="0"/>
              </a:rPr>
              <a:t> sit </a:t>
            </a:r>
            <a:r>
              <a:rPr lang="en-GB" dirty="0" err="1">
                <a:latin typeface="Twinkl" pitchFamily="50" charset="0"/>
              </a:rPr>
              <a:t>amet</a:t>
            </a:r>
            <a:r>
              <a:rPr lang="en-GB" dirty="0">
                <a:latin typeface="Twinkl" pitchFamily="50" charset="0"/>
              </a:rPr>
              <a:t>, </a:t>
            </a:r>
            <a:r>
              <a:rPr lang="en-GB" dirty="0" err="1">
                <a:latin typeface="Twinkl" pitchFamily="50" charset="0"/>
              </a:rPr>
              <a:t>consectetur</a:t>
            </a:r>
            <a:r>
              <a:rPr lang="en-GB" dirty="0">
                <a:latin typeface="Twinkl" pitchFamily="50" charset="0"/>
              </a:rPr>
              <a:t> </a:t>
            </a:r>
            <a:r>
              <a:rPr lang="en-GB" dirty="0" err="1">
                <a:latin typeface="Twinkl" pitchFamily="50" charset="0"/>
              </a:rPr>
              <a:t>adipiscing</a:t>
            </a:r>
            <a:r>
              <a:rPr lang="en-GB" dirty="0">
                <a:latin typeface="Twinkl" pitchFamily="50" charset="0"/>
              </a:rPr>
              <a:t> </a:t>
            </a:r>
            <a:r>
              <a:rPr lang="en-GB" dirty="0" err="1">
                <a:latin typeface="Twinkl" pitchFamily="50" charset="0"/>
              </a:rPr>
              <a:t>elit</a:t>
            </a:r>
            <a:r>
              <a:rPr lang="en-GB" dirty="0">
                <a:latin typeface="Twinkl" pitchFamily="50" charset="0"/>
              </a:rPr>
              <a:t>.</a:t>
            </a:r>
          </a:p>
          <a:p>
            <a:r>
              <a:rPr lang="en-GB" dirty="0">
                <a:latin typeface="Twinkl" pitchFamily="50" charset="0"/>
              </a:rPr>
              <a:t>Statement 2</a:t>
            </a:r>
          </a:p>
          <a:p>
            <a:pPr lvl="1"/>
            <a:r>
              <a:rPr lang="en-GB" sz="1800" dirty="0">
                <a:latin typeface="Twinkl" pitchFamily="50" charset="0"/>
              </a:rPr>
              <a:t>Sub statement</a:t>
            </a:r>
          </a:p>
        </p:txBody>
      </p:sp>
      <p:sp>
        <p:nvSpPr>
          <p:cNvPr id="13" name="Text Placeholder 9">
            <a:extLst>
              <a:ext uri="{FF2B5EF4-FFF2-40B4-BE49-F238E27FC236}">
                <a16:creationId xmlns:a16="http://schemas.microsoft.com/office/drawing/2014/main" id="{D99DBCE3-B6AA-4708-994C-5096C6F0D38E}"/>
              </a:ext>
            </a:extLst>
          </p:cNvPr>
          <p:cNvSpPr>
            <a:spLocks noGrp="1"/>
          </p:cNvSpPr>
          <p:nvPr>
            <p:ph type="body" sz="quarter" idx="11" hasCustomPrompt="1"/>
          </p:nvPr>
        </p:nvSpPr>
        <p:spPr>
          <a:xfrm>
            <a:off x="755651" y="3445623"/>
            <a:ext cx="7632699" cy="1469216"/>
          </a:xfrm>
          <a:prstGeom prst="roundRect">
            <a:avLst>
              <a:gd name="adj" fmla="val 2585"/>
            </a:avLst>
          </a:prstGeom>
        </p:spPr>
        <p:txBody>
          <a:bodyPr>
            <a:spAutoFit/>
          </a:bodyPr>
          <a:lstStyle>
            <a:lvl1pPr>
              <a:defRPr/>
            </a:lvl1pPr>
          </a:lstStyle>
          <a:p>
            <a:r>
              <a:rPr lang="en-GB" dirty="0">
                <a:latin typeface="Twinkl" pitchFamily="50" charset="0"/>
              </a:rPr>
              <a:t>Statement 1 Lorem ipsum </a:t>
            </a:r>
            <a:r>
              <a:rPr lang="en-GB" dirty="0" err="1">
                <a:latin typeface="Twinkl" pitchFamily="50" charset="0"/>
              </a:rPr>
              <a:t>dolor</a:t>
            </a:r>
            <a:r>
              <a:rPr lang="en-GB" dirty="0">
                <a:latin typeface="Twinkl" pitchFamily="50" charset="0"/>
              </a:rPr>
              <a:t> sit </a:t>
            </a:r>
            <a:r>
              <a:rPr lang="en-GB" dirty="0" err="1">
                <a:latin typeface="Twinkl" pitchFamily="50" charset="0"/>
              </a:rPr>
              <a:t>amet</a:t>
            </a:r>
            <a:r>
              <a:rPr lang="en-GB" dirty="0">
                <a:latin typeface="Twinkl" pitchFamily="50" charset="0"/>
              </a:rPr>
              <a:t>, </a:t>
            </a:r>
            <a:r>
              <a:rPr lang="en-GB" dirty="0" err="1">
                <a:latin typeface="Twinkl" pitchFamily="50" charset="0"/>
              </a:rPr>
              <a:t>consectetur</a:t>
            </a:r>
            <a:r>
              <a:rPr lang="en-GB" dirty="0">
                <a:latin typeface="Twinkl" pitchFamily="50" charset="0"/>
              </a:rPr>
              <a:t> </a:t>
            </a:r>
            <a:r>
              <a:rPr lang="en-GB" dirty="0" err="1">
                <a:latin typeface="Twinkl" pitchFamily="50" charset="0"/>
              </a:rPr>
              <a:t>adipiscing</a:t>
            </a:r>
            <a:r>
              <a:rPr lang="en-GB" dirty="0">
                <a:latin typeface="Twinkl" pitchFamily="50" charset="0"/>
              </a:rPr>
              <a:t> </a:t>
            </a:r>
            <a:r>
              <a:rPr lang="en-GB" dirty="0" err="1">
                <a:latin typeface="Twinkl" pitchFamily="50" charset="0"/>
              </a:rPr>
              <a:t>elit</a:t>
            </a:r>
            <a:r>
              <a:rPr lang="en-GB" dirty="0">
                <a:latin typeface="Twinkl" pitchFamily="50" charset="0"/>
              </a:rPr>
              <a:t>.</a:t>
            </a:r>
          </a:p>
          <a:p>
            <a:r>
              <a:rPr lang="en-GB" dirty="0">
                <a:latin typeface="Twinkl" pitchFamily="50" charset="0"/>
              </a:rPr>
              <a:t>Statement 2</a:t>
            </a:r>
          </a:p>
          <a:p>
            <a:pPr lvl="1"/>
            <a:r>
              <a:rPr lang="en-GB" sz="1800" dirty="0">
                <a:latin typeface="Twinkl" pitchFamily="50" charset="0"/>
              </a:rPr>
              <a:t>Sub statement</a:t>
            </a:r>
          </a:p>
        </p:txBody>
      </p:sp>
      <p:sp>
        <p:nvSpPr>
          <p:cNvPr id="15" name="Text Placeholder 8">
            <a:extLst>
              <a:ext uri="{FF2B5EF4-FFF2-40B4-BE49-F238E27FC236}">
                <a16:creationId xmlns:a16="http://schemas.microsoft.com/office/drawing/2014/main" id="{E9191366-6C10-435F-A2F8-6CBD1318FD96}"/>
              </a:ext>
            </a:extLst>
          </p:cNvPr>
          <p:cNvSpPr>
            <a:spLocks noGrp="1"/>
          </p:cNvSpPr>
          <p:nvPr>
            <p:ph type="body" sz="quarter" idx="12" hasCustomPrompt="1"/>
          </p:nvPr>
        </p:nvSpPr>
        <p:spPr>
          <a:xfrm>
            <a:off x="755650" y="512763"/>
            <a:ext cx="7632700" cy="503237"/>
          </a:xfrm>
          <a:prstGeom prst="roundRect">
            <a:avLst>
              <a:gd name="adj" fmla="val 2585"/>
            </a:avLst>
          </a:prstGeom>
        </p:spPr>
        <p:txBody>
          <a:bodyPr lIns="0" tIns="252000" rIns="0" bIns="0" anchor="ctr" anchorCtr="0">
            <a:noAutofit/>
          </a:bodyPr>
          <a:lstStyle>
            <a:lvl1pPr marL="0" indent="0" algn="ctr">
              <a:buNone/>
              <a:defRPr sz="3600" b="1"/>
            </a:lvl1pPr>
          </a:lstStyle>
          <a:p>
            <a:pPr lvl="0"/>
            <a:r>
              <a:rPr lang="en-US" dirty="0"/>
              <a:t>Aim</a:t>
            </a:r>
            <a:endParaRPr lang="en-GB" dirty="0"/>
          </a:p>
        </p:txBody>
      </p:sp>
      <p:sp>
        <p:nvSpPr>
          <p:cNvPr id="17" name="Text Placeholder 8">
            <a:extLst>
              <a:ext uri="{FF2B5EF4-FFF2-40B4-BE49-F238E27FC236}">
                <a16:creationId xmlns:a16="http://schemas.microsoft.com/office/drawing/2014/main" id="{6758EDAF-8492-4BF5-93A1-EA11C5D83003}"/>
              </a:ext>
            </a:extLst>
          </p:cNvPr>
          <p:cNvSpPr>
            <a:spLocks noGrp="1"/>
          </p:cNvSpPr>
          <p:nvPr>
            <p:ph type="body" sz="quarter" idx="13" hasCustomPrompt="1"/>
          </p:nvPr>
        </p:nvSpPr>
        <p:spPr>
          <a:xfrm>
            <a:off x="755649" y="2930434"/>
            <a:ext cx="7632700" cy="503237"/>
          </a:xfrm>
          <a:prstGeom prst="roundRect">
            <a:avLst>
              <a:gd name="adj" fmla="val 2585"/>
            </a:avLst>
          </a:prstGeom>
        </p:spPr>
        <p:txBody>
          <a:bodyPr lIns="0" tIns="252000" rIns="0" bIns="0" anchor="ctr" anchorCtr="0">
            <a:noAutofit/>
          </a:bodyPr>
          <a:lstStyle>
            <a:lvl1pPr marL="0" indent="0" algn="ctr">
              <a:buNone/>
              <a:defRPr sz="3600" b="1"/>
            </a:lvl1pPr>
          </a:lstStyle>
          <a:p>
            <a:pPr lvl="0"/>
            <a:r>
              <a:rPr lang="en-US" dirty="0"/>
              <a:t>Success Criteria</a:t>
            </a:r>
            <a:endParaRPr lang="en-GB" dirty="0"/>
          </a:p>
        </p:txBody>
      </p:sp>
    </p:spTree>
    <p:extLst>
      <p:ext uri="{BB962C8B-B14F-4D97-AF65-F5344CB8AC3E}">
        <p14:creationId xmlns:p14="http://schemas.microsoft.com/office/powerpoint/2010/main" val="2257523209"/>
      </p:ext>
    </p:extLst>
  </p:cSld>
  <p:clrMapOvr>
    <a:masterClrMapping/>
  </p:clrMapOvr>
  <p:extLst>
    <p:ext uri="{DCECCB84-F9BA-43D5-87BE-67443E8EF086}">
      <p15:sldGuideLst xmlns:p15="http://schemas.microsoft.com/office/powerpoint/2012/main">
        <p15:guide id="1" orient="horz" pos="640" userDrawn="1">
          <p15:clr>
            <a:srgbClr val="F26B43"/>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hlinkClick r:id="rId3"/>
            <a:extLst>
              <a:ext uri="{FF2B5EF4-FFF2-40B4-BE49-F238E27FC236}">
                <a16:creationId xmlns:a16="http://schemas.microsoft.com/office/drawing/2014/main" id="{59072A07-3FEE-065A-B0E2-9D0BEBAA3AD3}"/>
              </a:ext>
            </a:extLst>
          </p:cNvPr>
          <p:cNvSpPr/>
          <p:nvPr userDrawn="1"/>
        </p:nvSpPr>
        <p:spPr>
          <a:xfrm>
            <a:off x="-1" y="5832088"/>
            <a:ext cx="1304693" cy="10259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819737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udio/Video Disclaimer">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7" name="Rectangle 6">
            <a:extLst>
              <a:ext uri="{FF2B5EF4-FFF2-40B4-BE49-F238E27FC236}">
                <a16:creationId xmlns:a16="http://schemas.microsoft.com/office/drawing/2014/main" id="{FFC63B62-F6F8-4A70-935A-0CBCE04C051B}"/>
              </a:ext>
            </a:extLst>
          </p:cNvPr>
          <p:cNvSpPr/>
          <p:nvPr userDrawn="1"/>
        </p:nvSpPr>
        <p:spPr>
          <a:xfrm>
            <a:off x="755650" y="2209045"/>
            <a:ext cx="2382662" cy="3604671"/>
          </a:xfrm>
          <a:prstGeom prst="rect">
            <a:avLst/>
          </a:prstGeom>
          <a:solidFill>
            <a:srgbClr val="AC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
          </a:p>
        </p:txBody>
      </p:sp>
      <p:sp>
        <p:nvSpPr>
          <p:cNvPr id="9" name="Rectangle 8">
            <a:extLst>
              <a:ext uri="{FF2B5EF4-FFF2-40B4-BE49-F238E27FC236}">
                <a16:creationId xmlns:a16="http://schemas.microsoft.com/office/drawing/2014/main" id="{F19AD57E-3485-41E5-86B7-DD796C8FF6EE}"/>
              </a:ext>
            </a:extLst>
          </p:cNvPr>
          <p:cNvSpPr/>
          <p:nvPr userDrawn="1"/>
        </p:nvSpPr>
        <p:spPr>
          <a:xfrm>
            <a:off x="3380669" y="2209045"/>
            <a:ext cx="2382662" cy="3604671"/>
          </a:xfrm>
          <a:prstGeom prst="rect">
            <a:avLst/>
          </a:prstGeom>
          <a:solidFill>
            <a:srgbClr val="AC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
          </a:p>
        </p:txBody>
      </p:sp>
      <p:sp>
        <p:nvSpPr>
          <p:cNvPr id="10" name="Rectangle 9">
            <a:extLst>
              <a:ext uri="{FF2B5EF4-FFF2-40B4-BE49-F238E27FC236}">
                <a16:creationId xmlns:a16="http://schemas.microsoft.com/office/drawing/2014/main" id="{2A702136-D7DD-49CD-A4E0-42B0D1BAFEFE}"/>
              </a:ext>
            </a:extLst>
          </p:cNvPr>
          <p:cNvSpPr/>
          <p:nvPr userDrawn="1"/>
        </p:nvSpPr>
        <p:spPr>
          <a:xfrm>
            <a:off x="6005688" y="2209045"/>
            <a:ext cx="2382662" cy="3604671"/>
          </a:xfrm>
          <a:prstGeom prst="rect">
            <a:avLst/>
          </a:prstGeom>
          <a:solidFill>
            <a:srgbClr val="AC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
          </a:p>
        </p:txBody>
      </p:sp>
      <p:pic>
        <p:nvPicPr>
          <p:cNvPr id="12" name="Picture 1">
            <a:extLst>
              <a:ext uri="{FF2B5EF4-FFF2-40B4-BE49-F238E27FC236}">
                <a16:creationId xmlns:a16="http://schemas.microsoft.com/office/drawing/2014/main" id="{3124EECE-F7EF-4595-9620-68FD0E5E79F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088144" y="2435955"/>
            <a:ext cx="1717675" cy="1150938"/>
          </a:xfrm>
          <a:prstGeom prst="rect">
            <a:avLst/>
          </a:prstGeom>
          <a:noFill/>
          <a:ln w="12700">
            <a:solidFill>
              <a:srgbClr val="E34192"/>
            </a:solidFill>
            <a:miter lim="800000"/>
            <a:headEnd/>
            <a:tailEnd/>
          </a:ln>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606CC5B3-3D32-4C6C-8E1F-3758561C1FA7}"/>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088144" y="3771617"/>
            <a:ext cx="1717675" cy="1857375"/>
          </a:xfrm>
          <a:prstGeom prst="rect">
            <a:avLst/>
          </a:prstGeom>
          <a:noFill/>
          <a:ln w="12700">
            <a:solidFill>
              <a:srgbClr val="E34192"/>
            </a:solidFill>
            <a:miter lim="800000"/>
            <a:headEnd/>
            <a:tailEnd/>
          </a:ln>
          <a:extLst>
            <a:ext uri="{909E8E84-426E-40DD-AFC4-6F175D3DCCD1}">
              <a14:hiddenFill xmlns:a14="http://schemas.microsoft.com/office/drawing/2010/main">
                <a:solidFill>
                  <a:srgbClr val="FFFFFF"/>
                </a:solidFill>
              </a14:hiddenFill>
            </a:ext>
          </a:extLst>
        </p:spPr>
      </p:pic>
      <p:sp>
        <p:nvSpPr>
          <p:cNvPr id="14" name="Title 2">
            <a:extLst>
              <a:ext uri="{FF2B5EF4-FFF2-40B4-BE49-F238E27FC236}">
                <a16:creationId xmlns:a16="http://schemas.microsoft.com/office/drawing/2014/main" id="{A7697262-5601-4023-B08E-475497092739}"/>
              </a:ext>
            </a:extLst>
          </p:cNvPr>
          <p:cNvSpPr>
            <a:spLocks/>
          </p:cNvSpPr>
          <p:nvPr userDrawn="1"/>
        </p:nvSpPr>
        <p:spPr bwMode="auto">
          <a:xfrm>
            <a:off x="457200" y="6283683"/>
            <a:ext cx="8220075" cy="715963"/>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nchor="ctr" anchorCtr="1"/>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eaLnBrk="0" fontAlgn="base" hangingPunct="0">
              <a:spcBef>
                <a:spcPct val="0"/>
              </a:spcBef>
              <a:spcAft>
                <a:spcPct val="0"/>
              </a:spcAft>
              <a:defRPr>
                <a:solidFill>
                  <a:schemeClr val="tx1"/>
                </a:solidFill>
                <a:latin typeface="Twinkl" pitchFamily="2" charset="0"/>
              </a:defRPr>
            </a:lvl6pPr>
            <a:lvl7pPr marL="2971800" indent="-228600" eaLnBrk="0" fontAlgn="base" hangingPunct="0">
              <a:spcBef>
                <a:spcPct val="0"/>
              </a:spcBef>
              <a:spcAft>
                <a:spcPct val="0"/>
              </a:spcAft>
              <a:defRPr>
                <a:solidFill>
                  <a:schemeClr val="tx1"/>
                </a:solidFill>
                <a:latin typeface="Twinkl" pitchFamily="2" charset="0"/>
              </a:defRPr>
            </a:lvl7pPr>
            <a:lvl8pPr marL="3429000" indent="-228600" eaLnBrk="0" fontAlgn="base" hangingPunct="0">
              <a:spcBef>
                <a:spcPct val="0"/>
              </a:spcBef>
              <a:spcAft>
                <a:spcPct val="0"/>
              </a:spcAft>
              <a:defRPr>
                <a:solidFill>
                  <a:schemeClr val="tx1"/>
                </a:solidFill>
                <a:latin typeface="Twinkl" pitchFamily="2" charset="0"/>
              </a:defRPr>
            </a:lvl8pPr>
            <a:lvl9pPr marL="3886200" indent="-228600" eaLnBrk="0" fontAlgn="base" hangingPunct="0">
              <a:spcBef>
                <a:spcPct val="0"/>
              </a:spcBef>
              <a:spcAft>
                <a:spcPct val="0"/>
              </a:spcAft>
              <a:defRPr>
                <a:solidFill>
                  <a:schemeClr val="tx1"/>
                </a:solidFill>
                <a:latin typeface="Twinkl" pitchFamily="2" charset="0"/>
              </a:defRPr>
            </a:lvl9pPr>
          </a:lstStyle>
          <a:p>
            <a:pPr algn="ctr" eaLnBrk="1" hangingPunct="1">
              <a:lnSpc>
                <a:spcPct val="90000"/>
              </a:lnSpc>
            </a:pPr>
            <a:r>
              <a:rPr lang="en-GB" altLang="en-US" sz="1000" dirty="0">
                <a:solidFill>
                  <a:schemeClr val="bg1"/>
                </a:solidFill>
                <a:latin typeface="Roboto" panose="02000000000000000000" pitchFamily="2" charset="0"/>
                <a:ea typeface="Roboto" panose="02000000000000000000" pitchFamily="2" charset="0"/>
                <a:cs typeface="Arial" panose="020B0604020202020204" pitchFamily="34" charset="0"/>
              </a:rPr>
              <a:t>You may wish to delete this slide before beginning the presentation.</a:t>
            </a:r>
          </a:p>
        </p:txBody>
      </p:sp>
      <p:sp>
        <p:nvSpPr>
          <p:cNvPr id="15" name="Rectangle 14">
            <a:extLst>
              <a:ext uri="{FF2B5EF4-FFF2-40B4-BE49-F238E27FC236}">
                <a16:creationId xmlns:a16="http://schemas.microsoft.com/office/drawing/2014/main" id="{BF1001AF-39AD-4F6C-8CC7-DE3F05F47402}"/>
              </a:ext>
            </a:extLst>
          </p:cNvPr>
          <p:cNvSpPr/>
          <p:nvPr userDrawn="1"/>
        </p:nvSpPr>
        <p:spPr>
          <a:xfrm>
            <a:off x="450762" y="5938338"/>
            <a:ext cx="8226000" cy="295275"/>
          </a:xfrm>
          <a:prstGeom prst="rect">
            <a:avLst/>
          </a:prstGeom>
          <a:solidFill>
            <a:srgbClr val="E34192"/>
          </a:solidFill>
          <a:ln>
            <a:solidFill>
              <a:srgbClr val="E3419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100" b="1" dirty="0">
                <a:solidFill>
                  <a:schemeClr val="bg1"/>
                </a:solidFill>
                <a:latin typeface="Roboto" panose="02000000000000000000" pitchFamily="2" charset="0"/>
                <a:ea typeface="Roboto" panose="02000000000000000000" pitchFamily="2" charset="0"/>
                <a:cs typeface="Arial" panose="020B0604020202020204" pitchFamily="34" charset="0"/>
              </a:rPr>
              <a:t>Please note the embedded audio may not be compatible with earlier versions of PowerPoint. </a:t>
            </a:r>
          </a:p>
        </p:txBody>
      </p:sp>
      <p:grpSp>
        <p:nvGrpSpPr>
          <p:cNvPr id="16" name="Group 15">
            <a:extLst>
              <a:ext uri="{FF2B5EF4-FFF2-40B4-BE49-F238E27FC236}">
                <a16:creationId xmlns:a16="http://schemas.microsoft.com/office/drawing/2014/main" id="{F4C02CD7-54FA-442D-8552-484866B452A3}"/>
              </a:ext>
            </a:extLst>
          </p:cNvPr>
          <p:cNvGrpSpPr/>
          <p:nvPr userDrawn="1"/>
        </p:nvGrpSpPr>
        <p:grpSpPr>
          <a:xfrm>
            <a:off x="653175" y="1186618"/>
            <a:ext cx="2485137" cy="4640495"/>
            <a:chOff x="653175" y="1293580"/>
            <a:chExt cx="2485137" cy="4640495"/>
          </a:xfrm>
        </p:grpSpPr>
        <p:sp>
          <p:nvSpPr>
            <p:cNvPr id="17" name="Rectangle 16">
              <a:extLst>
                <a:ext uri="{FF2B5EF4-FFF2-40B4-BE49-F238E27FC236}">
                  <a16:creationId xmlns:a16="http://schemas.microsoft.com/office/drawing/2014/main" id="{70129BA9-07CA-4E45-BE89-A3B3D8B06794}"/>
                </a:ext>
              </a:extLst>
            </p:cNvPr>
            <p:cNvSpPr/>
            <p:nvPr/>
          </p:nvSpPr>
          <p:spPr>
            <a:xfrm>
              <a:off x="755650" y="1352601"/>
              <a:ext cx="2382662" cy="4581474"/>
            </a:xfrm>
            <a:prstGeom prst="rect">
              <a:avLst/>
            </a:prstGeom>
            <a:noFill/>
            <a:ln>
              <a:solidFill>
                <a:srgbClr val="18A0DB"/>
              </a:solidFill>
            </a:ln>
          </p:spPr>
          <p:style>
            <a:lnRef idx="2">
              <a:schemeClr val="accent1">
                <a:shade val="50000"/>
              </a:schemeClr>
            </a:lnRef>
            <a:fillRef idx="1">
              <a:schemeClr val="accent1"/>
            </a:fillRef>
            <a:effectRef idx="0">
              <a:schemeClr val="accent1"/>
            </a:effectRef>
            <a:fontRef idx="minor">
              <a:schemeClr val="lt1"/>
            </a:fontRef>
          </p:style>
          <p:txBody>
            <a:bodyPr lIns="216000" tIns="180000" rIns="216000" bIns="180000" anchor="t" anchorCtr="0"/>
            <a:lstStyle/>
            <a:p>
              <a:pPr>
                <a:defRPr/>
              </a:pPr>
              <a:r>
                <a:rPr lang="en-GB" sz="1400" dirty="0">
                  <a:solidFill>
                    <a:schemeClr val="tx1"/>
                  </a:solidFill>
                  <a:latin typeface="Roboto" panose="02000000000000000000" pitchFamily="2" charset="0"/>
                  <a:ea typeface="Roboto" panose="02000000000000000000" pitchFamily="2" charset="0"/>
                  <a:cs typeface="Arial" panose="020B0604020202020204" pitchFamily="34" charset="0"/>
                </a:rPr>
                <a:t>Open the downloaded folder and copy all the files.</a:t>
              </a:r>
            </a:p>
          </p:txBody>
        </p:sp>
        <p:sp>
          <p:nvSpPr>
            <p:cNvPr id="18" name="Oval 17">
              <a:extLst>
                <a:ext uri="{FF2B5EF4-FFF2-40B4-BE49-F238E27FC236}">
                  <a16:creationId xmlns:a16="http://schemas.microsoft.com/office/drawing/2014/main" id="{06AD645D-EF4C-43B9-BC02-E73591ACFEA8}"/>
                </a:ext>
              </a:extLst>
            </p:cNvPr>
            <p:cNvSpPr/>
            <p:nvPr/>
          </p:nvSpPr>
          <p:spPr>
            <a:xfrm>
              <a:off x="653175" y="1293580"/>
              <a:ext cx="301052" cy="301052"/>
            </a:xfrm>
            <a:prstGeom prst="ellipse">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latin typeface="Roboto" panose="02000000000000000000" pitchFamily="2" charset="0"/>
                  <a:ea typeface="Roboto" panose="02000000000000000000" pitchFamily="2" charset="0"/>
                </a:rPr>
                <a:t>1</a:t>
              </a:r>
            </a:p>
          </p:txBody>
        </p:sp>
      </p:grpSp>
      <p:grpSp>
        <p:nvGrpSpPr>
          <p:cNvPr id="19" name="Group 18">
            <a:extLst>
              <a:ext uri="{FF2B5EF4-FFF2-40B4-BE49-F238E27FC236}">
                <a16:creationId xmlns:a16="http://schemas.microsoft.com/office/drawing/2014/main" id="{08DFAC45-3E54-4D6A-98C4-CF211C83922E}"/>
              </a:ext>
            </a:extLst>
          </p:cNvPr>
          <p:cNvGrpSpPr/>
          <p:nvPr userDrawn="1"/>
        </p:nvGrpSpPr>
        <p:grpSpPr>
          <a:xfrm>
            <a:off x="3278194" y="1186618"/>
            <a:ext cx="2485137" cy="4640495"/>
            <a:chOff x="653175" y="1293580"/>
            <a:chExt cx="2485137" cy="4640495"/>
          </a:xfrm>
        </p:grpSpPr>
        <p:sp>
          <p:nvSpPr>
            <p:cNvPr id="20" name="Rectangle 19">
              <a:extLst>
                <a:ext uri="{FF2B5EF4-FFF2-40B4-BE49-F238E27FC236}">
                  <a16:creationId xmlns:a16="http://schemas.microsoft.com/office/drawing/2014/main" id="{F0CD5D4D-4B63-46DB-9525-B34F30B13615}"/>
                </a:ext>
              </a:extLst>
            </p:cNvPr>
            <p:cNvSpPr/>
            <p:nvPr/>
          </p:nvSpPr>
          <p:spPr>
            <a:xfrm>
              <a:off x="755650" y="1352601"/>
              <a:ext cx="2382662" cy="4581474"/>
            </a:xfrm>
            <a:prstGeom prst="rect">
              <a:avLst/>
            </a:prstGeom>
            <a:noFill/>
            <a:ln>
              <a:solidFill>
                <a:srgbClr val="18A0DB"/>
              </a:solidFill>
            </a:ln>
          </p:spPr>
          <p:style>
            <a:lnRef idx="2">
              <a:schemeClr val="accent1">
                <a:shade val="50000"/>
              </a:schemeClr>
            </a:lnRef>
            <a:fillRef idx="1">
              <a:schemeClr val="accent1"/>
            </a:fillRef>
            <a:effectRef idx="0">
              <a:schemeClr val="accent1"/>
            </a:effectRef>
            <a:fontRef idx="minor">
              <a:schemeClr val="lt1"/>
            </a:fontRef>
          </p:style>
          <p:txBody>
            <a:bodyPr lIns="216000" tIns="180000" rIns="216000" bIns="180000" anchor="t" anchorCtr="0"/>
            <a:lstStyle/>
            <a:p>
              <a:pPr>
                <a:defRPr/>
              </a:pPr>
              <a:r>
                <a:rPr lang="en-GB" sz="1400" dirty="0">
                  <a:solidFill>
                    <a:schemeClr val="tx1"/>
                  </a:solidFill>
                  <a:latin typeface="Roboto" panose="02000000000000000000" pitchFamily="2" charset="0"/>
                  <a:ea typeface="Roboto" panose="02000000000000000000" pitchFamily="2" charset="0"/>
                  <a:cs typeface="Arial" panose="020B0604020202020204" pitchFamily="34" charset="0"/>
                </a:rPr>
                <a:t>Paste the copied files into a new folder.</a:t>
              </a:r>
            </a:p>
          </p:txBody>
        </p:sp>
        <p:sp>
          <p:nvSpPr>
            <p:cNvPr id="21" name="Oval 20">
              <a:extLst>
                <a:ext uri="{FF2B5EF4-FFF2-40B4-BE49-F238E27FC236}">
                  <a16:creationId xmlns:a16="http://schemas.microsoft.com/office/drawing/2014/main" id="{E921D1FD-6ED8-4721-9B13-952826BF7583}"/>
                </a:ext>
              </a:extLst>
            </p:cNvPr>
            <p:cNvSpPr/>
            <p:nvPr/>
          </p:nvSpPr>
          <p:spPr>
            <a:xfrm>
              <a:off x="653175" y="1293580"/>
              <a:ext cx="301052" cy="301052"/>
            </a:xfrm>
            <a:prstGeom prst="ellipse">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latin typeface="Roboto" panose="02000000000000000000" pitchFamily="2" charset="0"/>
                  <a:ea typeface="Roboto" panose="02000000000000000000" pitchFamily="2" charset="0"/>
                </a:rPr>
                <a:t>2</a:t>
              </a:r>
            </a:p>
          </p:txBody>
        </p:sp>
      </p:grpSp>
      <p:grpSp>
        <p:nvGrpSpPr>
          <p:cNvPr id="22" name="Group 21">
            <a:extLst>
              <a:ext uri="{FF2B5EF4-FFF2-40B4-BE49-F238E27FC236}">
                <a16:creationId xmlns:a16="http://schemas.microsoft.com/office/drawing/2014/main" id="{2E64373C-29B9-44AD-BBFF-1C2B6CB8B856}"/>
              </a:ext>
            </a:extLst>
          </p:cNvPr>
          <p:cNvGrpSpPr/>
          <p:nvPr userDrawn="1"/>
        </p:nvGrpSpPr>
        <p:grpSpPr>
          <a:xfrm>
            <a:off x="5903213" y="1186618"/>
            <a:ext cx="2485137" cy="4640495"/>
            <a:chOff x="653175" y="1293580"/>
            <a:chExt cx="2485137" cy="4640495"/>
          </a:xfrm>
        </p:grpSpPr>
        <p:sp>
          <p:nvSpPr>
            <p:cNvPr id="23" name="Rectangle 22">
              <a:extLst>
                <a:ext uri="{FF2B5EF4-FFF2-40B4-BE49-F238E27FC236}">
                  <a16:creationId xmlns:a16="http://schemas.microsoft.com/office/drawing/2014/main" id="{3F8F64B4-C8AD-4F3A-AC24-CC1D1D7B43F0}"/>
                </a:ext>
              </a:extLst>
            </p:cNvPr>
            <p:cNvSpPr/>
            <p:nvPr/>
          </p:nvSpPr>
          <p:spPr>
            <a:xfrm>
              <a:off x="755650" y="1352601"/>
              <a:ext cx="2382662" cy="4581474"/>
            </a:xfrm>
            <a:prstGeom prst="rect">
              <a:avLst/>
            </a:prstGeom>
            <a:noFill/>
            <a:ln>
              <a:solidFill>
                <a:srgbClr val="18A0DB"/>
              </a:solidFill>
            </a:ln>
          </p:spPr>
          <p:style>
            <a:lnRef idx="2">
              <a:schemeClr val="accent1">
                <a:shade val="50000"/>
              </a:schemeClr>
            </a:lnRef>
            <a:fillRef idx="1">
              <a:schemeClr val="accent1"/>
            </a:fillRef>
            <a:effectRef idx="0">
              <a:schemeClr val="accent1"/>
            </a:effectRef>
            <a:fontRef idx="minor">
              <a:schemeClr val="lt1"/>
            </a:fontRef>
          </p:style>
          <p:txBody>
            <a:bodyPr lIns="216000" tIns="180000" rIns="216000" bIns="180000" anchor="t" anchorCtr="0"/>
            <a:lstStyle/>
            <a:p>
              <a:pPr>
                <a:defRPr/>
              </a:pPr>
              <a:r>
                <a:rPr lang="en-GB" sz="1400" dirty="0">
                  <a:solidFill>
                    <a:schemeClr val="tx1"/>
                  </a:solidFill>
                  <a:latin typeface="Roboto" panose="02000000000000000000" pitchFamily="2" charset="0"/>
                  <a:ea typeface="Roboto" panose="02000000000000000000" pitchFamily="2" charset="0"/>
                  <a:cs typeface="Arial" panose="020B0604020202020204" pitchFamily="34" charset="0"/>
                </a:rPr>
                <a:t>To use the PowerPoint, enable editing and put into slide show mode.</a:t>
              </a:r>
            </a:p>
          </p:txBody>
        </p:sp>
        <p:sp>
          <p:nvSpPr>
            <p:cNvPr id="24" name="Oval 23">
              <a:extLst>
                <a:ext uri="{FF2B5EF4-FFF2-40B4-BE49-F238E27FC236}">
                  <a16:creationId xmlns:a16="http://schemas.microsoft.com/office/drawing/2014/main" id="{306893F1-C2B6-43EB-825A-DA5B276C8908}"/>
                </a:ext>
              </a:extLst>
            </p:cNvPr>
            <p:cNvSpPr/>
            <p:nvPr/>
          </p:nvSpPr>
          <p:spPr>
            <a:xfrm>
              <a:off x="653175" y="1293580"/>
              <a:ext cx="301052" cy="301052"/>
            </a:xfrm>
            <a:prstGeom prst="ellipse">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latin typeface="Roboto" panose="02000000000000000000" pitchFamily="2" charset="0"/>
                  <a:ea typeface="Roboto" panose="02000000000000000000" pitchFamily="2" charset="0"/>
                </a:rPr>
                <a:t>3</a:t>
              </a:r>
            </a:p>
          </p:txBody>
        </p:sp>
      </p:grpSp>
      <p:pic>
        <p:nvPicPr>
          <p:cNvPr id="25" name="Picture 24">
            <a:extLst>
              <a:ext uri="{FF2B5EF4-FFF2-40B4-BE49-F238E27FC236}">
                <a16:creationId xmlns:a16="http://schemas.microsoft.com/office/drawing/2014/main" id="{F8E75E30-3E3D-4F9B-9EF6-9A9630C27CBB}"/>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3720306" y="2435955"/>
            <a:ext cx="1703388" cy="2003425"/>
          </a:xfrm>
          <a:prstGeom prst="rect">
            <a:avLst/>
          </a:prstGeom>
          <a:noFill/>
          <a:ln w="12700">
            <a:solidFill>
              <a:srgbClr val="E34192"/>
            </a:solidFill>
            <a:miter lim="800000"/>
            <a:headEnd/>
            <a:tailEnd/>
          </a:ln>
          <a:extLst>
            <a:ext uri="{909E8E84-426E-40DD-AFC4-6F175D3DCCD1}">
              <a14:hiddenFill xmlns:a14="http://schemas.microsoft.com/office/drawing/2010/main">
                <a:solidFill>
                  <a:srgbClr val="FFFFFF"/>
                </a:solidFill>
              </a14:hiddenFill>
            </a:ext>
          </a:extLst>
        </p:spPr>
      </p:pic>
      <p:pic>
        <p:nvPicPr>
          <p:cNvPr id="26" name="Picture 25">
            <a:extLst>
              <a:ext uri="{FF2B5EF4-FFF2-40B4-BE49-F238E27FC236}">
                <a16:creationId xmlns:a16="http://schemas.microsoft.com/office/drawing/2014/main" id="{E55EBE21-985E-4E8F-B68C-A7F9AB89D609}"/>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a:fillRect/>
          </a:stretch>
        </p:blipFill>
        <p:spPr bwMode="auto">
          <a:xfrm>
            <a:off x="6114362" y="3710564"/>
            <a:ext cx="2165314" cy="1601754"/>
          </a:xfrm>
          <a:prstGeom prst="rect">
            <a:avLst/>
          </a:prstGeom>
          <a:noFill/>
          <a:ln w="12700">
            <a:solidFill>
              <a:srgbClr val="E34192"/>
            </a:solidFill>
            <a:miter lim="800000"/>
            <a:headEnd/>
            <a:tailEnd/>
          </a:ln>
          <a:extLst>
            <a:ext uri="{909E8E84-426E-40DD-AFC4-6F175D3DCCD1}">
              <a14:hiddenFill xmlns:a14="http://schemas.microsoft.com/office/drawing/2010/main">
                <a:solidFill>
                  <a:srgbClr val="FFFFFF"/>
                </a:solidFill>
              </a14:hiddenFill>
            </a:ext>
          </a:extLst>
        </p:spPr>
      </p:pic>
      <p:pic>
        <p:nvPicPr>
          <p:cNvPr id="27" name="Picture 26">
            <a:extLst>
              <a:ext uri="{FF2B5EF4-FFF2-40B4-BE49-F238E27FC236}">
                <a16:creationId xmlns:a16="http://schemas.microsoft.com/office/drawing/2014/main" id="{12AA4B95-3CCC-45E1-B7B1-343CCBC6F42A}"/>
              </a:ext>
            </a:extLst>
          </p:cNvPr>
          <p:cNvPicPr>
            <a:picLocks noChangeAspect="1"/>
          </p:cNvPicPr>
          <p:nvPr userDrawn="1"/>
        </p:nvPicPr>
        <p:blipFill>
          <a:blip r:embed="rId6">
            <a:extLst>
              <a:ext uri="{28A0092B-C50C-407E-A947-70E740481C1C}">
                <a14:useLocalDpi xmlns:a14="http://schemas.microsoft.com/office/drawing/2010/main"/>
              </a:ext>
            </a:extLst>
          </a:blip>
          <a:srcRect/>
          <a:stretch>
            <a:fillRect/>
          </a:stretch>
        </p:blipFill>
        <p:spPr bwMode="auto">
          <a:xfrm>
            <a:off x="6114344" y="2435955"/>
            <a:ext cx="2165350" cy="225425"/>
          </a:xfrm>
          <a:prstGeom prst="rect">
            <a:avLst/>
          </a:prstGeom>
          <a:noFill/>
          <a:ln w="12700">
            <a:solidFill>
              <a:srgbClr val="E34192"/>
            </a:solidFill>
            <a:miter lim="800000"/>
            <a:headEnd/>
            <a:tailEnd/>
          </a:ln>
          <a:extLst>
            <a:ext uri="{909E8E84-426E-40DD-AFC4-6F175D3DCCD1}">
              <a14:hiddenFill xmlns:a14="http://schemas.microsoft.com/office/drawing/2010/main">
                <a:solidFill>
                  <a:srgbClr val="FFFFFF"/>
                </a:solidFill>
              </a14:hiddenFill>
            </a:ext>
          </a:extLst>
        </p:spPr>
      </p:pic>
      <p:grpSp>
        <p:nvGrpSpPr>
          <p:cNvPr id="28" name="Group 27">
            <a:extLst>
              <a:ext uri="{FF2B5EF4-FFF2-40B4-BE49-F238E27FC236}">
                <a16:creationId xmlns:a16="http://schemas.microsoft.com/office/drawing/2014/main" id="{EB959152-16E0-47A5-9814-E4CDFB5F1B4A}"/>
              </a:ext>
            </a:extLst>
          </p:cNvPr>
          <p:cNvGrpSpPr/>
          <p:nvPr userDrawn="1"/>
        </p:nvGrpSpPr>
        <p:grpSpPr>
          <a:xfrm>
            <a:off x="6114362" y="2862122"/>
            <a:ext cx="2165350" cy="690207"/>
            <a:chOff x="6137101" y="2837944"/>
            <a:chExt cx="2165350" cy="690207"/>
          </a:xfrm>
        </p:grpSpPr>
        <p:grpSp>
          <p:nvGrpSpPr>
            <p:cNvPr id="29" name="Group 28">
              <a:extLst>
                <a:ext uri="{FF2B5EF4-FFF2-40B4-BE49-F238E27FC236}">
                  <a16:creationId xmlns:a16="http://schemas.microsoft.com/office/drawing/2014/main" id="{2AA9C2EC-978E-419F-A507-D371B5CA5B55}"/>
                </a:ext>
              </a:extLst>
            </p:cNvPr>
            <p:cNvGrpSpPr>
              <a:grpSpLocks/>
            </p:cNvGrpSpPr>
            <p:nvPr/>
          </p:nvGrpSpPr>
          <p:grpSpPr bwMode="auto">
            <a:xfrm>
              <a:off x="6137101" y="2837944"/>
              <a:ext cx="2165350" cy="647700"/>
              <a:chOff x="6164808" y="2589878"/>
              <a:chExt cx="2165459" cy="647296"/>
            </a:xfrm>
          </p:grpSpPr>
          <p:pic>
            <p:nvPicPr>
              <p:cNvPr id="31" name="Picture 30">
                <a:extLst>
                  <a:ext uri="{FF2B5EF4-FFF2-40B4-BE49-F238E27FC236}">
                    <a16:creationId xmlns:a16="http://schemas.microsoft.com/office/drawing/2014/main" id="{B5145F20-A130-4EC9-B902-0B2D234C1C06}"/>
                  </a:ext>
                </a:extLst>
              </p:cNvPr>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6164808" y="2589878"/>
                <a:ext cx="2165459" cy="647296"/>
              </a:xfrm>
              <a:prstGeom prst="rect">
                <a:avLst/>
              </a:prstGeom>
              <a:noFill/>
              <a:ln w="12700">
                <a:solidFill>
                  <a:srgbClr val="E34192"/>
                </a:solidFill>
                <a:miter lim="800000"/>
                <a:headEnd/>
                <a:tailEnd/>
              </a:ln>
              <a:extLst>
                <a:ext uri="{909E8E84-426E-40DD-AFC4-6F175D3DCCD1}">
                  <a14:hiddenFill xmlns:a14="http://schemas.microsoft.com/office/drawing/2010/main">
                    <a:solidFill>
                      <a:srgbClr val="FFFFFF"/>
                    </a:solidFill>
                  </a14:hiddenFill>
                </a:ext>
              </a:extLst>
            </p:spPr>
          </p:pic>
          <p:cxnSp>
            <p:nvCxnSpPr>
              <p:cNvPr id="32" name="Straight Arrow Connector 31">
                <a:extLst>
                  <a:ext uri="{FF2B5EF4-FFF2-40B4-BE49-F238E27FC236}">
                    <a16:creationId xmlns:a16="http://schemas.microsoft.com/office/drawing/2014/main" id="{7209CC96-78F3-4B82-BE38-23F76BEC0573}"/>
                  </a:ext>
                </a:extLst>
              </p:cNvPr>
              <p:cNvCxnSpPr/>
              <p:nvPr/>
            </p:nvCxnSpPr>
            <p:spPr>
              <a:xfrm flipH="1">
                <a:off x="7949742" y="2768837"/>
                <a:ext cx="79379" cy="287158"/>
              </a:xfrm>
              <a:prstGeom prst="straightConnector1">
                <a:avLst/>
              </a:prstGeom>
              <a:ln w="19050">
                <a:solidFill>
                  <a:srgbClr val="18A0DB"/>
                </a:solidFill>
                <a:tailEnd type="triangle"/>
              </a:ln>
            </p:spPr>
            <p:style>
              <a:lnRef idx="1">
                <a:schemeClr val="accent1"/>
              </a:lnRef>
              <a:fillRef idx="0">
                <a:schemeClr val="accent1"/>
              </a:fillRef>
              <a:effectRef idx="0">
                <a:schemeClr val="accent1"/>
              </a:effectRef>
              <a:fontRef idx="minor">
                <a:schemeClr val="tx1"/>
              </a:fontRef>
            </p:style>
          </p:cxnSp>
        </p:grpSp>
        <p:sp>
          <p:nvSpPr>
            <p:cNvPr id="30" name="Oval 29">
              <a:extLst>
                <a:ext uri="{FF2B5EF4-FFF2-40B4-BE49-F238E27FC236}">
                  <a16:creationId xmlns:a16="http://schemas.microsoft.com/office/drawing/2014/main" id="{289AD21C-A27E-4E30-8AB2-27CBD6E49F15}"/>
                </a:ext>
              </a:extLst>
            </p:cNvPr>
            <p:cNvSpPr/>
            <p:nvPr/>
          </p:nvSpPr>
          <p:spPr>
            <a:xfrm>
              <a:off x="7790917" y="3317748"/>
              <a:ext cx="210403" cy="210403"/>
            </a:xfrm>
            <a:prstGeom prst="ellipse">
              <a:avLst/>
            </a:prstGeom>
            <a:noFill/>
            <a:ln w="19050">
              <a:solidFill>
                <a:srgbClr val="18A0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5" name="TextBox 44">
            <a:extLst>
              <a:ext uri="{FF2B5EF4-FFF2-40B4-BE49-F238E27FC236}">
                <a16:creationId xmlns:a16="http://schemas.microsoft.com/office/drawing/2014/main" id="{3642231C-A2F6-4367-90C6-0767E987F9A9}"/>
              </a:ext>
            </a:extLst>
          </p:cNvPr>
          <p:cNvSpPr txBox="1"/>
          <p:nvPr userDrawn="1"/>
        </p:nvSpPr>
        <p:spPr>
          <a:xfrm>
            <a:off x="755650" y="668014"/>
            <a:ext cx="7632700" cy="523220"/>
          </a:xfrm>
          <a:prstGeom prst="rect">
            <a:avLst/>
          </a:prstGeom>
          <a:noFill/>
        </p:spPr>
        <p:txBody>
          <a:bodyPr wrap="square">
            <a:spAutoFit/>
          </a:bodyPr>
          <a:lstStyle/>
          <a:p>
            <a:pPr lvl="0" algn="ctr"/>
            <a:r>
              <a:rPr lang="en-US" sz="2800" b="1" dirty="0">
                <a:solidFill>
                  <a:srgbClr val="E34192"/>
                </a:solidFill>
                <a:latin typeface="Roboto" panose="02000000000000000000" pitchFamily="2" charset="0"/>
                <a:ea typeface="Roboto" panose="02000000000000000000" pitchFamily="2" charset="0"/>
              </a:rPr>
              <a:t>Guidance for Video/Audio in PowerPoints</a:t>
            </a:r>
            <a:endParaRPr lang="en-GB" sz="2800" b="1" dirty="0">
              <a:solidFill>
                <a:srgbClr val="E34192"/>
              </a:solidFill>
            </a:endParaRPr>
          </a:p>
        </p:txBody>
      </p:sp>
    </p:spTree>
    <p:extLst>
      <p:ext uri="{BB962C8B-B14F-4D97-AF65-F5344CB8AC3E}">
        <p14:creationId xmlns:p14="http://schemas.microsoft.com/office/powerpoint/2010/main" val="3959364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dvance Copy">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14" name="Title 2">
            <a:extLst>
              <a:ext uri="{FF2B5EF4-FFF2-40B4-BE49-F238E27FC236}">
                <a16:creationId xmlns:a16="http://schemas.microsoft.com/office/drawing/2014/main" id="{A7697262-5601-4023-B08E-475497092739}"/>
              </a:ext>
            </a:extLst>
          </p:cNvPr>
          <p:cNvSpPr>
            <a:spLocks/>
          </p:cNvSpPr>
          <p:nvPr userDrawn="1"/>
        </p:nvSpPr>
        <p:spPr bwMode="auto">
          <a:xfrm>
            <a:off x="457200" y="6283683"/>
            <a:ext cx="8220075" cy="715963"/>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nchor="ctr" anchorCtr="1"/>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eaLnBrk="0" fontAlgn="base" hangingPunct="0">
              <a:spcBef>
                <a:spcPct val="0"/>
              </a:spcBef>
              <a:spcAft>
                <a:spcPct val="0"/>
              </a:spcAft>
              <a:defRPr>
                <a:solidFill>
                  <a:schemeClr val="tx1"/>
                </a:solidFill>
                <a:latin typeface="Twinkl" pitchFamily="2" charset="0"/>
              </a:defRPr>
            </a:lvl6pPr>
            <a:lvl7pPr marL="2971800" indent="-228600" eaLnBrk="0" fontAlgn="base" hangingPunct="0">
              <a:spcBef>
                <a:spcPct val="0"/>
              </a:spcBef>
              <a:spcAft>
                <a:spcPct val="0"/>
              </a:spcAft>
              <a:defRPr>
                <a:solidFill>
                  <a:schemeClr val="tx1"/>
                </a:solidFill>
                <a:latin typeface="Twinkl" pitchFamily="2" charset="0"/>
              </a:defRPr>
            </a:lvl7pPr>
            <a:lvl8pPr marL="3429000" indent="-228600" eaLnBrk="0" fontAlgn="base" hangingPunct="0">
              <a:spcBef>
                <a:spcPct val="0"/>
              </a:spcBef>
              <a:spcAft>
                <a:spcPct val="0"/>
              </a:spcAft>
              <a:defRPr>
                <a:solidFill>
                  <a:schemeClr val="tx1"/>
                </a:solidFill>
                <a:latin typeface="Twinkl" pitchFamily="2" charset="0"/>
              </a:defRPr>
            </a:lvl8pPr>
            <a:lvl9pPr marL="3886200" indent="-228600" eaLnBrk="0" fontAlgn="base" hangingPunct="0">
              <a:spcBef>
                <a:spcPct val="0"/>
              </a:spcBef>
              <a:spcAft>
                <a:spcPct val="0"/>
              </a:spcAft>
              <a:defRPr>
                <a:solidFill>
                  <a:schemeClr val="tx1"/>
                </a:solidFill>
                <a:latin typeface="Twinkl" pitchFamily="2" charset="0"/>
              </a:defRPr>
            </a:lvl9pPr>
          </a:lstStyle>
          <a:p>
            <a:pPr algn="ctr" eaLnBrk="1" hangingPunct="1">
              <a:lnSpc>
                <a:spcPct val="90000"/>
              </a:lnSpc>
            </a:pPr>
            <a:r>
              <a:rPr lang="en-GB" altLang="en-US" sz="1000" dirty="0">
                <a:solidFill>
                  <a:schemeClr val="bg1"/>
                </a:solidFill>
                <a:latin typeface="Roboto" panose="02000000000000000000" pitchFamily="2" charset="0"/>
                <a:ea typeface="Roboto" panose="02000000000000000000" pitchFamily="2" charset="0"/>
                <a:cs typeface="Arial" panose="020B0604020202020204" pitchFamily="34" charset="0"/>
              </a:rPr>
              <a:t>You may wish to delete this slide before beginning the presentation.</a:t>
            </a:r>
          </a:p>
        </p:txBody>
      </p:sp>
      <p:sp>
        <p:nvSpPr>
          <p:cNvPr id="43" name="Rectangle 42">
            <a:extLst>
              <a:ext uri="{FF2B5EF4-FFF2-40B4-BE49-F238E27FC236}">
                <a16:creationId xmlns:a16="http://schemas.microsoft.com/office/drawing/2014/main" id="{6A96975B-C3DC-451D-8423-D15D5BCDB436}"/>
              </a:ext>
            </a:extLst>
          </p:cNvPr>
          <p:cNvSpPr/>
          <p:nvPr/>
        </p:nvSpPr>
        <p:spPr>
          <a:xfrm>
            <a:off x="755649" y="1716190"/>
            <a:ext cx="7632700" cy="1236438"/>
          </a:xfrm>
          <a:prstGeom prst="rect">
            <a:avLst/>
          </a:prstGeom>
          <a:noFill/>
          <a:ln w="19050">
            <a:solidFill>
              <a:srgbClr val="18A0DB"/>
            </a:solidFill>
          </a:ln>
        </p:spPr>
        <p:txBody>
          <a:bodyPr wrap="square" lIns="216000" tIns="216000" rIns="216000" bIns="216000">
            <a:spAutoFit/>
          </a:bodyPr>
          <a:lstStyle/>
          <a:p>
            <a:pPr algn="ctr">
              <a:spcAft>
                <a:spcPts val="600"/>
              </a:spcAft>
            </a:pPr>
            <a:r>
              <a:rPr lang="en-GB" sz="1400" dirty="0">
                <a:latin typeface="Roboto" panose="02000000000000000000" pitchFamily="2" charset="0"/>
                <a:ea typeface="Roboto" panose="02000000000000000000" pitchFamily="2" charset="0"/>
              </a:rPr>
              <a:t>This is an </a:t>
            </a:r>
            <a:r>
              <a:rPr lang="en-GB" sz="1400" b="1" dirty="0">
                <a:latin typeface="Roboto" panose="02000000000000000000" pitchFamily="2" charset="0"/>
                <a:ea typeface="Roboto" panose="02000000000000000000" pitchFamily="2" charset="0"/>
              </a:rPr>
              <a:t>exclusive, advance copy!</a:t>
            </a:r>
          </a:p>
          <a:p>
            <a:pPr algn="ctr">
              <a:spcAft>
                <a:spcPts val="600"/>
              </a:spcAft>
            </a:pPr>
            <a:r>
              <a:rPr lang="en-GB" sz="1400" dirty="0">
                <a:latin typeface="Roboto" panose="02000000000000000000" pitchFamily="2" charset="0"/>
                <a:ea typeface="Roboto" panose="02000000000000000000" pitchFamily="2" charset="0"/>
              </a:rPr>
              <a:t>Let us know what you think by emailing </a:t>
            </a:r>
            <a:r>
              <a:rPr lang="en-GB" sz="1400" b="1" u="sng" dirty="0">
                <a:latin typeface="Roboto" panose="02000000000000000000" pitchFamily="2" charset="0"/>
                <a:ea typeface="Roboto" panose="02000000000000000000" pitchFamily="2" charset="0"/>
                <a:hlinkClick r:id="rId2"/>
              </a:rPr>
              <a:t>twinklcares@twinkl.co.uk</a:t>
            </a:r>
            <a:endParaRPr lang="en-GB" sz="1400" b="1" u="sng" dirty="0">
              <a:latin typeface="Roboto" panose="02000000000000000000" pitchFamily="2" charset="0"/>
              <a:ea typeface="Roboto" panose="02000000000000000000" pitchFamily="2" charset="0"/>
            </a:endParaRPr>
          </a:p>
          <a:p>
            <a:pPr algn="ctr">
              <a:spcAft>
                <a:spcPts val="600"/>
              </a:spcAft>
            </a:pPr>
            <a:r>
              <a:rPr lang="en-GB" sz="1400" dirty="0">
                <a:latin typeface="Roboto" panose="02000000000000000000" pitchFamily="2" charset="0"/>
                <a:ea typeface="Roboto" panose="02000000000000000000" pitchFamily="2" charset="0"/>
              </a:rPr>
              <a:t>with the reference ‘</a:t>
            </a:r>
            <a:r>
              <a:rPr lang="en-GB" sz="1400" b="1" dirty="0">
                <a:latin typeface="Roboto" panose="02000000000000000000" pitchFamily="2" charset="0"/>
                <a:ea typeface="Roboto" panose="02000000000000000000" pitchFamily="2" charset="0"/>
              </a:rPr>
              <a:t>CODE</a:t>
            </a:r>
            <a:r>
              <a:rPr lang="en-GB" sz="1400" dirty="0">
                <a:latin typeface="Roboto" panose="02000000000000000000" pitchFamily="2" charset="0"/>
                <a:ea typeface="Roboto" panose="02000000000000000000" pitchFamily="2" charset="0"/>
              </a:rPr>
              <a:t>’.</a:t>
            </a:r>
          </a:p>
        </p:txBody>
      </p:sp>
      <p:sp>
        <p:nvSpPr>
          <p:cNvPr id="44" name="Rectangle 43">
            <a:extLst>
              <a:ext uri="{FF2B5EF4-FFF2-40B4-BE49-F238E27FC236}">
                <a16:creationId xmlns:a16="http://schemas.microsoft.com/office/drawing/2014/main" id="{C01BCBF7-EAB4-4398-AAB8-B60AC3555113}"/>
              </a:ext>
            </a:extLst>
          </p:cNvPr>
          <p:cNvSpPr/>
          <p:nvPr userDrawn="1"/>
        </p:nvSpPr>
        <p:spPr>
          <a:xfrm>
            <a:off x="743836" y="1163960"/>
            <a:ext cx="7644513" cy="307777"/>
          </a:xfrm>
          <a:prstGeom prst="rect">
            <a:avLst/>
          </a:prstGeom>
        </p:spPr>
        <p:txBody>
          <a:bodyPr wrap="square">
            <a:spAutoFit/>
          </a:bodyPr>
          <a:lstStyle/>
          <a:p>
            <a:pPr algn="ctr"/>
            <a:r>
              <a:rPr lang="en-GB" sz="1400" dirty="0">
                <a:latin typeface="Roboto" panose="02000000000000000000" pitchFamily="2" charset="0"/>
                <a:ea typeface="Roboto" panose="02000000000000000000" pitchFamily="2" charset="0"/>
              </a:rPr>
              <a:t>We hope you find the information on our website and resources useful. </a:t>
            </a:r>
            <a:endParaRPr lang="en-GB" sz="1400" dirty="0"/>
          </a:p>
        </p:txBody>
      </p:sp>
      <p:sp>
        <p:nvSpPr>
          <p:cNvPr id="45" name="TextBox 44">
            <a:extLst>
              <a:ext uri="{FF2B5EF4-FFF2-40B4-BE49-F238E27FC236}">
                <a16:creationId xmlns:a16="http://schemas.microsoft.com/office/drawing/2014/main" id="{3F3091BF-D025-46EF-A448-B4F13C76E242}"/>
              </a:ext>
            </a:extLst>
          </p:cNvPr>
          <p:cNvSpPr txBox="1"/>
          <p:nvPr userDrawn="1"/>
        </p:nvSpPr>
        <p:spPr>
          <a:xfrm>
            <a:off x="755650" y="668014"/>
            <a:ext cx="7632700" cy="523220"/>
          </a:xfrm>
          <a:prstGeom prst="rect">
            <a:avLst/>
          </a:prstGeom>
          <a:noFill/>
        </p:spPr>
        <p:txBody>
          <a:bodyPr wrap="square">
            <a:spAutoFit/>
          </a:bodyPr>
          <a:lstStyle/>
          <a:p>
            <a:pPr lvl="0" algn="ctr"/>
            <a:r>
              <a:rPr lang="en-US" sz="2800" b="1" dirty="0">
                <a:solidFill>
                  <a:srgbClr val="E34192"/>
                </a:solidFill>
                <a:latin typeface="Roboto" panose="02000000000000000000" pitchFamily="2" charset="0"/>
                <a:ea typeface="Roboto" panose="02000000000000000000" pitchFamily="2" charset="0"/>
              </a:rPr>
              <a:t>Advance Copy</a:t>
            </a:r>
            <a:endParaRPr lang="en-GB" sz="2800" b="1" dirty="0">
              <a:solidFill>
                <a:srgbClr val="E34192"/>
              </a:solidFill>
            </a:endParaRPr>
          </a:p>
        </p:txBody>
      </p:sp>
    </p:spTree>
    <p:extLst>
      <p:ext uri="{BB962C8B-B14F-4D97-AF65-F5344CB8AC3E}">
        <p14:creationId xmlns:p14="http://schemas.microsoft.com/office/powerpoint/2010/main" val="13864598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nimation Disclaimer">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14" name="Title 2">
            <a:extLst>
              <a:ext uri="{FF2B5EF4-FFF2-40B4-BE49-F238E27FC236}">
                <a16:creationId xmlns:a16="http://schemas.microsoft.com/office/drawing/2014/main" id="{A7697262-5601-4023-B08E-475497092739}"/>
              </a:ext>
            </a:extLst>
          </p:cNvPr>
          <p:cNvSpPr>
            <a:spLocks/>
          </p:cNvSpPr>
          <p:nvPr userDrawn="1"/>
        </p:nvSpPr>
        <p:spPr bwMode="auto">
          <a:xfrm>
            <a:off x="457200" y="6283683"/>
            <a:ext cx="8220075" cy="715963"/>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nchor="ctr" anchorCtr="1"/>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eaLnBrk="0" fontAlgn="base" hangingPunct="0">
              <a:spcBef>
                <a:spcPct val="0"/>
              </a:spcBef>
              <a:spcAft>
                <a:spcPct val="0"/>
              </a:spcAft>
              <a:defRPr>
                <a:solidFill>
                  <a:schemeClr val="tx1"/>
                </a:solidFill>
                <a:latin typeface="Twinkl" pitchFamily="2" charset="0"/>
              </a:defRPr>
            </a:lvl6pPr>
            <a:lvl7pPr marL="2971800" indent="-228600" eaLnBrk="0" fontAlgn="base" hangingPunct="0">
              <a:spcBef>
                <a:spcPct val="0"/>
              </a:spcBef>
              <a:spcAft>
                <a:spcPct val="0"/>
              </a:spcAft>
              <a:defRPr>
                <a:solidFill>
                  <a:schemeClr val="tx1"/>
                </a:solidFill>
                <a:latin typeface="Twinkl" pitchFamily="2" charset="0"/>
              </a:defRPr>
            </a:lvl7pPr>
            <a:lvl8pPr marL="3429000" indent="-228600" eaLnBrk="0" fontAlgn="base" hangingPunct="0">
              <a:spcBef>
                <a:spcPct val="0"/>
              </a:spcBef>
              <a:spcAft>
                <a:spcPct val="0"/>
              </a:spcAft>
              <a:defRPr>
                <a:solidFill>
                  <a:schemeClr val="tx1"/>
                </a:solidFill>
                <a:latin typeface="Twinkl" pitchFamily="2" charset="0"/>
              </a:defRPr>
            </a:lvl8pPr>
            <a:lvl9pPr marL="3886200" indent="-228600" eaLnBrk="0" fontAlgn="base" hangingPunct="0">
              <a:spcBef>
                <a:spcPct val="0"/>
              </a:spcBef>
              <a:spcAft>
                <a:spcPct val="0"/>
              </a:spcAft>
              <a:defRPr>
                <a:solidFill>
                  <a:schemeClr val="tx1"/>
                </a:solidFill>
                <a:latin typeface="Twinkl" pitchFamily="2" charset="0"/>
              </a:defRPr>
            </a:lvl9pPr>
          </a:lstStyle>
          <a:p>
            <a:pPr algn="ctr" eaLnBrk="1" hangingPunct="1">
              <a:lnSpc>
                <a:spcPct val="90000"/>
              </a:lnSpc>
            </a:pPr>
            <a:r>
              <a:rPr lang="en-GB" altLang="en-US" sz="1000" dirty="0">
                <a:solidFill>
                  <a:schemeClr val="bg1"/>
                </a:solidFill>
                <a:latin typeface="Roboto" panose="02000000000000000000" pitchFamily="2" charset="0"/>
                <a:ea typeface="Roboto" panose="02000000000000000000" pitchFamily="2" charset="0"/>
                <a:cs typeface="Arial" panose="020B0604020202020204" pitchFamily="34" charset="0"/>
              </a:rPr>
              <a:t>You may wish to delete this slide before beginning the presentation.</a:t>
            </a:r>
          </a:p>
        </p:txBody>
      </p:sp>
      <p:grpSp>
        <p:nvGrpSpPr>
          <p:cNvPr id="41" name="Group 40">
            <a:extLst>
              <a:ext uri="{FF2B5EF4-FFF2-40B4-BE49-F238E27FC236}">
                <a16:creationId xmlns:a16="http://schemas.microsoft.com/office/drawing/2014/main" id="{2BB4EA30-0107-4362-9222-C6055ABF324A}"/>
              </a:ext>
            </a:extLst>
          </p:cNvPr>
          <p:cNvGrpSpPr/>
          <p:nvPr userDrawn="1"/>
        </p:nvGrpSpPr>
        <p:grpSpPr>
          <a:xfrm>
            <a:off x="743835" y="1681195"/>
            <a:ext cx="7644513" cy="1787397"/>
            <a:chOff x="743837" y="1344834"/>
            <a:chExt cx="7644513" cy="1787397"/>
          </a:xfrm>
        </p:grpSpPr>
        <p:sp>
          <p:nvSpPr>
            <p:cNvPr id="42" name="Rectangle 41">
              <a:extLst>
                <a:ext uri="{FF2B5EF4-FFF2-40B4-BE49-F238E27FC236}">
                  <a16:creationId xmlns:a16="http://schemas.microsoft.com/office/drawing/2014/main" id="{0DF60415-D303-4DFE-A6B8-E0AB42EF4DDC}"/>
                </a:ext>
              </a:extLst>
            </p:cNvPr>
            <p:cNvSpPr/>
            <p:nvPr/>
          </p:nvSpPr>
          <p:spPr>
            <a:xfrm>
              <a:off x="743837" y="1344834"/>
              <a:ext cx="1266195" cy="273960"/>
            </a:xfrm>
            <a:prstGeom prst="rect">
              <a:avLst/>
            </a:prstGeom>
            <a:gradFill>
              <a:gsLst>
                <a:gs pos="0">
                  <a:srgbClr val="E51E21"/>
                </a:gs>
                <a:gs pos="60000">
                  <a:srgbClr val="85BD33"/>
                </a:gs>
                <a:gs pos="40000">
                  <a:srgbClr val="F9B000"/>
                </a:gs>
                <a:gs pos="20000">
                  <a:srgbClr val="F08215"/>
                </a:gs>
                <a:gs pos="80000">
                  <a:srgbClr val="47B1E5"/>
                </a:gs>
                <a:gs pos="100000">
                  <a:srgbClr val="8C368C"/>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r>
                <a:rPr lang="en-GB" sz="1600" b="1" dirty="0">
                  <a:effectLst>
                    <a:outerShdw blurRad="190500" algn="ctr" rotWithShape="0">
                      <a:prstClr val="black"/>
                    </a:outerShdw>
                  </a:effectLst>
                  <a:latin typeface="Roboto" panose="02000000000000000000" pitchFamily="2" charset="0"/>
                  <a:ea typeface="Roboto" panose="02000000000000000000" pitchFamily="2" charset="0"/>
                </a:rPr>
                <a:t>Animations</a:t>
              </a:r>
            </a:p>
          </p:txBody>
        </p:sp>
        <p:sp>
          <p:nvSpPr>
            <p:cNvPr id="43" name="Rectangle 42">
              <a:extLst>
                <a:ext uri="{FF2B5EF4-FFF2-40B4-BE49-F238E27FC236}">
                  <a16:creationId xmlns:a16="http://schemas.microsoft.com/office/drawing/2014/main" id="{6A96975B-C3DC-451D-8423-D15D5BCDB436}"/>
                </a:ext>
              </a:extLst>
            </p:cNvPr>
            <p:cNvSpPr/>
            <p:nvPr/>
          </p:nvSpPr>
          <p:spPr>
            <a:xfrm>
              <a:off x="755650" y="1618794"/>
              <a:ext cx="7632700" cy="1513437"/>
            </a:xfrm>
            <a:prstGeom prst="rect">
              <a:avLst/>
            </a:prstGeom>
            <a:noFill/>
            <a:ln w="19050">
              <a:gradFill>
                <a:gsLst>
                  <a:gs pos="0">
                    <a:srgbClr val="E51E21"/>
                  </a:gs>
                  <a:gs pos="20000">
                    <a:srgbClr val="F08215"/>
                  </a:gs>
                  <a:gs pos="79803">
                    <a:srgbClr val="47B1E5"/>
                  </a:gs>
                  <a:gs pos="60000">
                    <a:srgbClr val="85BD33"/>
                  </a:gs>
                  <a:gs pos="40000">
                    <a:srgbClr val="F9B000"/>
                  </a:gs>
                  <a:gs pos="100000">
                    <a:srgbClr val="8C368C"/>
                  </a:gs>
                </a:gsLst>
                <a:lin ang="10800000" scaled="0"/>
              </a:gradFill>
            </a:ln>
          </p:spPr>
          <p:txBody>
            <a:bodyPr wrap="square" lIns="216000" tIns="216000" rIns="216000" bIns="216000">
              <a:spAutoFit/>
            </a:bodyPr>
            <a:lstStyle/>
            <a:p>
              <a:pPr>
                <a:spcAft>
                  <a:spcPts val="600"/>
                </a:spcAft>
              </a:pPr>
              <a:r>
                <a:rPr lang="en-GB" sz="1400" b="0" i="0" dirty="0">
                  <a:solidFill>
                    <a:srgbClr val="202124"/>
                  </a:solidFill>
                  <a:effectLst/>
                  <a:latin typeface="Roboto" panose="02000000000000000000" pitchFamily="2" charset="0"/>
                </a:rPr>
                <a:t>This resource has been designed with animations on each slide to make it as fun and engaging as possible. To view the content in the correct formatting, please view the slideshow in ‘</a:t>
              </a:r>
              <a:r>
                <a:rPr lang="en-GB" sz="1400" b="1" i="0" dirty="0">
                  <a:solidFill>
                    <a:srgbClr val="202124"/>
                  </a:solidFill>
                  <a:effectLst/>
                  <a:latin typeface="Roboto" panose="02000000000000000000" pitchFamily="2" charset="0"/>
                </a:rPr>
                <a:t>presentation mode</a:t>
              </a:r>
              <a:r>
                <a:rPr lang="en-GB" sz="1400" b="0" i="0" dirty="0">
                  <a:solidFill>
                    <a:srgbClr val="202124"/>
                  </a:solidFill>
                  <a:effectLst/>
                  <a:latin typeface="Roboto" panose="02000000000000000000" pitchFamily="2" charset="0"/>
                </a:rPr>
                <a:t>’. If you view the slides without selecting ‘presentation mode’, you may find that some of the text and images overlap each other or are difficult to read.</a:t>
              </a:r>
              <a:endParaRPr lang="en-GB" sz="1400" dirty="0">
                <a:latin typeface="Roboto" panose="02000000000000000000" pitchFamily="2" charset="0"/>
                <a:ea typeface="Roboto" panose="02000000000000000000" pitchFamily="2" charset="0"/>
              </a:endParaRPr>
            </a:p>
          </p:txBody>
        </p:sp>
      </p:grpSp>
      <p:sp>
        <p:nvSpPr>
          <p:cNvPr id="44" name="Rectangle 43">
            <a:extLst>
              <a:ext uri="{FF2B5EF4-FFF2-40B4-BE49-F238E27FC236}">
                <a16:creationId xmlns:a16="http://schemas.microsoft.com/office/drawing/2014/main" id="{C01BCBF7-EAB4-4398-AAB8-B60AC3555113}"/>
              </a:ext>
            </a:extLst>
          </p:cNvPr>
          <p:cNvSpPr/>
          <p:nvPr userDrawn="1"/>
        </p:nvSpPr>
        <p:spPr>
          <a:xfrm>
            <a:off x="743836" y="1163960"/>
            <a:ext cx="7644513" cy="307777"/>
          </a:xfrm>
          <a:prstGeom prst="rect">
            <a:avLst/>
          </a:prstGeom>
        </p:spPr>
        <p:txBody>
          <a:bodyPr wrap="square">
            <a:spAutoFit/>
          </a:bodyPr>
          <a:lstStyle/>
          <a:p>
            <a:pPr algn="ctr"/>
            <a:r>
              <a:rPr lang="en-GB" sz="1400" dirty="0">
                <a:latin typeface="Roboto" panose="02000000000000000000" pitchFamily="2" charset="0"/>
                <a:ea typeface="Roboto" panose="02000000000000000000" pitchFamily="2" charset="0"/>
              </a:rPr>
              <a:t>We hope you find the information on our website and resources useful. </a:t>
            </a:r>
            <a:endParaRPr lang="en-GB" sz="1400" dirty="0"/>
          </a:p>
        </p:txBody>
      </p:sp>
      <p:sp>
        <p:nvSpPr>
          <p:cNvPr id="45" name="TextBox 44">
            <a:extLst>
              <a:ext uri="{FF2B5EF4-FFF2-40B4-BE49-F238E27FC236}">
                <a16:creationId xmlns:a16="http://schemas.microsoft.com/office/drawing/2014/main" id="{3F3091BF-D025-46EF-A448-B4F13C76E242}"/>
              </a:ext>
            </a:extLst>
          </p:cNvPr>
          <p:cNvSpPr txBox="1"/>
          <p:nvPr userDrawn="1"/>
        </p:nvSpPr>
        <p:spPr>
          <a:xfrm>
            <a:off x="755650" y="668014"/>
            <a:ext cx="7632700" cy="523220"/>
          </a:xfrm>
          <a:prstGeom prst="rect">
            <a:avLst/>
          </a:prstGeom>
          <a:noFill/>
        </p:spPr>
        <p:txBody>
          <a:bodyPr wrap="square">
            <a:spAutoFit/>
          </a:bodyPr>
          <a:lstStyle/>
          <a:p>
            <a:pPr lvl="0" algn="ctr"/>
            <a:r>
              <a:rPr lang="en-US" sz="2800" b="1" dirty="0">
                <a:solidFill>
                  <a:schemeClr val="tx1"/>
                </a:solidFill>
                <a:latin typeface="Roboto" panose="02000000000000000000" pitchFamily="2" charset="0"/>
                <a:ea typeface="Roboto" panose="02000000000000000000" pitchFamily="2" charset="0"/>
              </a:rPr>
              <a:t>Disclaimer/s</a:t>
            </a:r>
            <a:endParaRPr lang="en-GB" sz="2800" b="1" dirty="0">
              <a:solidFill>
                <a:schemeClr val="tx1"/>
              </a:solidFill>
            </a:endParaRPr>
          </a:p>
        </p:txBody>
      </p:sp>
    </p:spTree>
    <p:extLst>
      <p:ext uri="{BB962C8B-B14F-4D97-AF65-F5344CB8AC3E}">
        <p14:creationId xmlns:p14="http://schemas.microsoft.com/office/powerpoint/2010/main" val="35770603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External Websites Disclaimer">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14" name="Title 2">
            <a:extLst>
              <a:ext uri="{FF2B5EF4-FFF2-40B4-BE49-F238E27FC236}">
                <a16:creationId xmlns:a16="http://schemas.microsoft.com/office/drawing/2014/main" id="{A7697262-5601-4023-B08E-475497092739}"/>
              </a:ext>
            </a:extLst>
          </p:cNvPr>
          <p:cNvSpPr>
            <a:spLocks/>
          </p:cNvSpPr>
          <p:nvPr userDrawn="1"/>
        </p:nvSpPr>
        <p:spPr bwMode="auto">
          <a:xfrm>
            <a:off x="457200" y="6283683"/>
            <a:ext cx="8220075" cy="715963"/>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nchor="ctr" anchorCtr="1"/>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eaLnBrk="0" fontAlgn="base" hangingPunct="0">
              <a:spcBef>
                <a:spcPct val="0"/>
              </a:spcBef>
              <a:spcAft>
                <a:spcPct val="0"/>
              </a:spcAft>
              <a:defRPr>
                <a:solidFill>
                  <a:schemeClr val="tx1"/>
                </a:solidFill>
                <a:latin typeface="Twinkl" pitchFamily="2" charset="0"/>
              </a:defRPr>
            </a:lvl6pPr>
            <a:lvl7pPr marL="2971800" indent="-228600" eaLnBrk="0" fontAlgn="base" hangingPunct="0">
              <a:spcBef>
                <a:spcPct val="0"/>
              </a:spcBef>
              <a:spcAft>
                <a:spcPct val="0"/>
              </a:spcAft>
              <a:defRPr>
                <a:solidFill>
                  <a:schemeClr val="tx1"/>
                </a:solidFill>
                <a:latin typeface="Twinkl" pitchFamily="2" charset="0"/>
              </a:defRPr>
            </a:lvl7pPr>
            <a:lvl8pPr marL="3429000" indent="-228600" eaLnBrk="0" fontAlgn="base" hangingPunct="0">
              <a:spcBef>
                <a:spcPct val="0"/>
              </a:spcBef>
              <a:spcAft>
                <a:spcPct val="0"/>
              </a:spcAft>
              <a:defRPr>
                <a:solidFill>
                  <a:schemeClr val="tx1"/>
                </a:solidFill>
                <a:latin typeface="Twinkl" pitchFamily="2" charset="0"/>
              </a:defRPr>
            </a:lvl8pPr>
            <a:lvl9pPr marL="3886200" indent="-228600" eaLnBrk="0" fontAlgn="base" hangingPunct="0">
              <a:spcBef>
                <a:spcPct val="0"/>
              </a:spcBef>
              <a:spcAft>
                <a:spcPct val="0"/>
              </a:spcAft>
              <a:defRPr>
                <a:solidFill>
                  <a:schemeClr val="tx1"/>
                </a:solidFill>
                <a:latin typeface="Twinkl" pitchFamily="2" charset="0"/>
              </a:defRPr>
            </a:lvl9pPr>
          </a:lstStyle>
          <a:p>
            <a:pPr algn="ctr" eaLnBrk="1" hangingPunct="1">
              <a:lnSpc>
                <a:spcPct val="90000"/>
              </a:lnSpc>
            </a:pPr>
            <a:r>
              <a:rPr lang="en-GB" altLang="en-US" sz="1000" dirty="0">
                <a:solidFill>
                  <a:schemeClr val="bg1"/>
                </a:solidFill>
                <a:latin typeface="Roboto" panose="02000000000000000000" pitchFamily="2" charset="0"/>
                <a:ea typeface="Roboto" panose="02000000000000000000" pitchFamily="2" charset="0"/>
                <a:cs typeface="Arial" panose="020B0604020202020204" pitchFamily="34" charset="0"/>
              </a:rPr>
              <a:t>You may wish to delete this slide before beginning the presentation.</a:t>
            </a:r>
          </a:p>
        </p:txBody>
      </p:sp>
      <p:sp>
        <p:nvSpPr>
          <p:cNvPr id="10" name="Rectangle 9">
            <a:extLst>
              <a:ext uri="{FF2B5EF4-FFF2-40B4-BE49-F238E27FC236}">
                <a16:creationId xmlns:a16="http://schemas.microsoft.com/office/drawing/2014/main" id="{7223ECE9-6F1A-4E72-ACE0-06F71C468FDA}"/>
              </a:ext>
            </a:extLst>
          </p:cNvPr>
          <p:cNvSpPr/>
          <p:nvPr userDrawn="1"/>
        </p:nvSpPr>
        <p:spPr>
          <a:xfrm>
            <a:off x="743836" y="1163960"/>
            <a:ext cx="7644513" cy="307777"/>
          </a:xfrm>
          <a:prstGeom prst="rect">
            <a:avLst/>
          </a:prstGeom>
        </p:spPr>
        <p:txBody>
          <a:bodyPr wrap="square">
            <a:spAutoFit/>
          </a:bodyPr>
          <a:lstStyle/>
          <a:p>
            <a:pPr algn="ctr"/>
            <a:r>
              <a:rPr lang="en-GB" sz="1400" dirty="0">
                <a:latin typeface="Roboto" panose="02000000000000000000" pitchFamily="2" charset="0"/>
                <a:ea typeface="Roboto" panose="02000000000000000000" pitchFamily="2" charset="0"/>
              </a:rPr>
              <a:t>We hope you find the information on our website and resources useful. </a:t>
            </a:r>
            <a:endParaRPr lang="en-GB" sz="1400" dirty="0"/>
          </a:p>
        </p:txBody>
      </p:sp>
      <p:grpSp>
        <p:nvGrpSpPr>
          <p:cNvPr id="11" name="Group 10">
            <a:extLst>
              <a:ext uri="{FF2B5EF4-FFF2-40B4-BE49-F238E27FC236}">
                <a16:creationId xmlns:a16="http://schemas.microsoft.com/office/drawing/2014/main" id="{5F05BBF0-ECD1-4FE4-937E-1F73A27AF916}"/>
              </a:ext>
            </a:extLst>
          </p:cNvPr>
          <p:cNvGrpSpPr/>
          <p:nvPr userDrawn="1"/>
        </p:nvGrpSpPr>
        <p:grpSpPr>
          <a:xfrm>
            <a:off x="743837" y="1681195"/>
            <a:ext cx="7644513" cy="2002840"/>
            <a:chOff x="743837" y="1344834"/>
            <a:chExt cx="7644513" cy="2002840"/>
          </a:xfrm>
        </p:grpSpPr>
        <p:sp>
          <p:nvSpPr>
            <p:cNvPr id="12" name="Rectangle 11">
              <a:extLst>
                <a:ext uri="{FF2B5EF4-FFF2-40B4-BE49-F238E27FC236}">
                  <a16:creationId xmlns:a16="http://schemas.microsoft.com/office/drawing/2014/main" id="{D52A1D21-ED2B-43AD-B353-E06410A36383}"/>
                </a:ext>
              </a:extLst>
            </p:cNvPr>
            <p:cNvSpPr/>
            <p:nvPr/>
          </p:nvSpPr>
          <p:spPr>
            <a:xfrm>
              <a:off x="743837" y="1344834"/>
              <a:ext cx="2703717" cy="273960"/>
            </a:xfrm>
            <a:prstGeom prst="rect">
              <a:avLst/>
            </a:prstGeom>
            <a:solidFill>
              <a:srgbClr val="E34192"/>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r>
                <a:rPr lang="en-GB" sz="1600" b="1" dirty="0">
                  <a:latin typeface="Roboto" panose="02000000000000000000" pitchFamily="2" charset="0"/>
                  <a:ea typeface="Roboto" panose="02000000000000000000" pitchFamily="2" charset="0"/>
                </a:rPr>
                <a:t>Links to External Websites</a:t>
              </a:r>
            </a:p>
          </p:txBody>
        </p:sp>
        <p:sp>
          <p:nvSpPr>
            <p:cNvPr id="13" name="Rectangle 12">
              <a:extLst>
                <a:ext uri="{FF2B5EF4-FFF2-40B4-BE49-F238E27FC236}">
                  <a16:creationId xmlns:a16="http://schemas.microsoft.com/office/drawing/2014/main" id="{1FFC9EFA-95C1-4D1B-B736-D82D578BE355}"/>
                </a:ext>
              </a:extLst>
            </p:cNvPr>
            <p:cNvSpPr/>
            <p:nvPr/>
          </p:nvSpPr>
          <p:spPr>
            <a:xfrm>
              <a:off x="755650" y="1618794"/>
              <a:ext cx="7632700" cy="1728880"/>
            </a:xfrm>
            <a:prstGeom prst="rect">
              <a:avLst/>
            </a:prstGeom>
            <a:solidFill>
              <a:schemeClr val="bg1"/>
            </a:solidFill>
            <a:ln w="19050">
              <a:solidFill>
                <a:srgbClr val="18A0DB"/>
              </a:solidFill>
            </a:ln>
          </p:spPr>
          <p:txBody>
            <a:bodyPr wrap="square" lIns="216000" tIns="216000" rIns="216000" bIns="216000">
              <a:spAutoFit/>
            </a:bodyPr>
            <a:lstStyle/>
            <a:p>
              <a:r>
                <a:rPr lang="en-GB" sz="1400" dirty="0">
                  <a:latin typeface="Roboto" panose="02000000000000000000" pitchFamily="2" charset="0"/>
                  <a:ea typeface="Roboto" panose="02000000000000000000" pitchFamily="2" charset="0"/>
                </a:rPr>
                <a:t>This resource contains links to external websites. Please be aware that the inclusion of any link in this resource should not be taken as an endorsement of any kind by </a:t>
              </a:r>
              <a:r>
                <a:rPr lang="en-GB" sz="1400" dirty="0" err="1">
                  <a:latin typeface="Roboto" panose="02000000000000000000" pitchFamily="2" charset="0"/>
                  <a:ea typeface="Roboto" panose="02000000000000000000" pitchFamily="2" charset="0"/>
                </a:rPr>
                <a:t>Twinkl</a:t>
              </a:r>
              <a:r>
                <a:rPr lang="en-GB" sz="1400" dirty="0">
                  <a:latin typeface="Roboto" panose="02000000000000000000" pitchFamily="2" charset="0"/>
                  <a:ea typeface="Roboto" panose="02000000000000000000" pitchFamily="2" charset="0"/>
                </a:rPr>
                <a:t> of the linked website or any association with its operators. You should also be aware that we have no control over the availability of the linked pages. If the link is not working, please let us know by contacting </a:t>
              </a:r>
              <a:r>
                <a:rPr lang="en-GB" sz="1400" dirty="0" err="1">
                  <a:latin typeface="Roboto" panose="02000000000000000000" pitchFamily="2" charset="0"/>
                  <a:ea typeface="Roboto" panose="02000000000000000000" pitchFamily="2" charset="0"/>
                </a:rPr>
                <a:t>TwinklCares</a:t>
              </a:r>
              <a:r>
                <a:rPr lang="en-GB" sz="1400" dirty="0">
                  <a:latin typeface="Roboto" panose="02000000000000000000" pitchFamily="2" charset="0"/>
                  <a:ea typeface="Roboto" panose="02000000000000000000" pitchFamily="2" charset="0"/>
                </a:rPr>
                <a:t> and we will try to fix it although we can assume no responsibility if this is the case. We are not responsible for the content of external sites.</a:t>
              </a:r>
            </a:p>
          </p:txBody>
        </p:sp>
      </p:grpSp>
      <p:sp>
        <p:nvSpPr>
          <p:cNvPr id="16" name="TextBox 15">
            <a:extLst>
              <a:ext uri="{FF2B5EF4-FFF2-40B4-BE49-F238E27FC236}">
                <a16:creationId xmlns:a16="http://schemas.microsoft.com/office/drawing/2014/main" id="{3E809478-62E0-4C7A-83A2-03913DD4D89E}"/>
              </a:ext>
            </a:extLst>
          </p:cNvPr>
          <p:cNvSpPr txBox="1"/>
          <p:nvPr userDrawn="1"/>
        </p:nvSpPr>
        <p:spPr>
          <a:xfrm>
            <a:off x="755650" y="668014"/>
            <a:ext cx="7632700" cy="523220"/>
          </a:xfrm>
          <a:prstGeom prst="rect">
            <a:avLst/>
          </a:prstGeom>
          <a:noFill/>
        </p:spPr>
        <p:txBody>
          <a:bodyPr wrap="square">
            <a:spAutoFit/>
          </a:bodyPr>
          <a:lstStyle/>
          <a:p>
            <a:pPr lvl="0" algn="ctr"/>
            <a:r>
              <a:rPr lang="en-US" sz="2800" b="1" dirty="0">
                <a:solidFill>
                  <a:srgbClr val="E34192"/>
                </a:solidFill>
                <a:latin typeface="Roboto" panose="02000000000000000000" pitchFamily="2" charset="0"/>
                <a:ea typeface="Roboto" panose="02000000000000000000" pitchFamily="2" charset="0"/>
              </a:rPr>
              <a:t>Disclaimer/s</a:t>
            </a:r>
            <a:endParaRPr lang="en-GB" sz="2800" b="1" dirty="0">
              <a:solidFill>
                <a:srgbClr val="E34192"/>
              </a:solidFill>
            </a:endParaRPr>
          </a:p>
        </p:txBody>
      </p:sp>
    </p:spTree>
    <p:extLst>
      <p:ext uri="{BB962C8B-B14F-4D97-AF65-F5344CB8AC3E}">
        <p14:creationId xmlns:p14="http://schemas.microsoft.com/office/powerpoint/2010/main" val="2116580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xternal Video Websites Disclaimer">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14" name="Title 2">
            <a:extLst>
              <a:ext uri="{FF2B5EF4-FFF2-40B4-BE49-F238E27FC236}">
                <a16:creationId xmlns:a16="http://schemas.microsoft.com/office/drawing/2014/main" id="{A7697262-5601-4023-B08E-475497092739}"/>
              </a:ext>
            </a:extLst>
          </p:cNvPr>
          <p:cNvSpPr>
            <a:spLocks/>
          </p:cNvSpPr>
          <p:nvPr userDrawn="1"/>
        </p:nvSpPr>
        <p:spPr bwMode="auto">
          <a:xfrm>
            <a:off x="457200" y="6283683"/>
            <a:ext cx="8220075" cy="715963"/>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nchor="ctr" anchorCtr="1"/>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eaLnBrk="0" fontAlgn="base" hangingPunct="0">
              <a:spcBef>
                <a:spcPct val="0"/>
              </a:spcBef>
              <a:spcAft>
                <a:spcPct val="0"/>
              </a:spcAft>
              <a:defRPr>
                <a:solidFill>
                  <a:schemeClr val="tx1"/>
                </a:solidFill>
                <a:latin typeface="Twinkl" pitchFamily="2" charset="0"/>
              </a:defRPr>
            </a:lvl6pPr>
            <a:lvl7pPr marL="2971800" indent="-228600" eaLnBrk="0" fontAlgn="base" hangingPunct="0">
              <a:spcBef>
                <a:spcPct val="0"/>
              </a:spcBef>
              <a:spcAft>
                <a:spcPct val="0"/>
              </a:spcAft>
              <a:defRPr>
                <a:solidFill>
                  <a:schemeClr val="tx1"/>
                </a:solidFill>
                <a:latin typeface="Twinkl" pitchFamily="2" charset="0"/>
              </a:defRPr>
            </a:lvl7pPr>
            <a:lvl8pPr marL="3429000" indent="-228600" eaLnBrk="0" fontAlgn="base" hangingPunct="0">
              <a:spcBef>
                <a:spcPct val="0"/>
              </a:spcBef>
              <a:spcAft>
                <a:spcPct val="0"/>
              </a:spcAft>
              <a:defRPr>
                <a:solidFill>
                  <a:schemeClr val="tx1"/>
                </a:solidFill>
                <a:latin typeface="Twinkl" pitchFamily="2" charset="0"/>
              </a:defRPr>
            </a:lvl8pPr>
            <a:lvl9pPr marL="3886200" indent="-228600" eaLnBrk="0" fontAlgn="base" hangingPunct="0">
              <a:spcBef>
                <a:spcPct val="0"/>
              </a:spcBef>
              <a:spcAft>
                <a:spcPct val="0"/>
              </a:spcAft>
              <a:defRPr>
                <a:solidFill>
                  <a:schemeClr val="tx1"/>
                </a:solidFill>
                <a:latin typeface="Twinkl" pitchFamily="2" charset="0"/>
              </a:defRPr>
            </a:lvl9pPr>
          </a:lstStyle>
          <a:p>
            <a:pPr algn="ctr" eaLnBrk="1" hangingPunct="1">
              <a:lnSpc>
                <a:spcPct val="90000"/>
              </a:lnSpc>
            </a:pPr>
            <a:r>
              <a:rPr lang="en-GB" altLang="en-US" sz="1000" dirty="0">
                <a:solidFill>
                  <a:schemeClr val="bg1"/>
                </a:solidFill>
                <a:latin typeface="Roboto" panose="02000000000000000000" pitchFamily="2" charset="0"/>
                <a:ea typeface="Roboto" panose="02000000000000000000" pitchFamily="2" charset="0"/>
                <a:cs typeface="Arial" panose="020B0604020202020204" pitchFamily="34" charset="0"/>
              </a:rPr>
              <a:t>You may wish to delete this slide before beginning the presentation.</a:t>
            </a:r>
          </a:p>
        </p:txBody>
      </p:sp>
      <p:sp>
        <p:nvSpPr>
          <p:cNvPr id="16" name="Rectangle 15">
            <a:extLst>
              <a:ext uri="{FF2B5EF4-FFF2-40B4-BE49-F238E27FC236}">
                <a16:creationId xmlns:a16="http://schemas.microsoft.com/office/drawing/2014/main" id="{E98D6414-A260-404A-9274-A35AB2A1EA5A}"/>
              </a:ext>
            </a:extLst>
          </p:cNvPr>
          <p:cNvSpPr/>
          <p:nvPr userDrawn="1"/>
        </p:nvSpPr>
        <p:spPr>
          <a:xfrm>
            <a:off x="743836" y="1163960"/>
            <a:ext cx="7644513" cy="307777"/>
          </a:xfrm>
          <a:prstGeom prst="rect">
            <a:avLst/>
          </a:prstGeom>
        </p:spPr>
        <p:txBody>
          <a:bodyPr wrap="square">
            <a:spAutoFit/>
          </a:bodyPr>
          <a:lstStyle/>
          <a:p>
            <a:pPr algn="ctr"/>
            <a:r>
              <a:rPr lang="en-GB" sz="1400" dirty="0">
                <a:latin typeface="Roboto" panose="02000000000000000000" pitchFamily="2" charset="0"/>
                <a:ea typeface="Roboto" panose="02000000000000000000" pitchFamily="2" charset="0"/>
              </a:rPr>
              <a:t>We hope you find the information on our website and resources useful. </a:t>
            </a:r>
            <a:endParaRPr lang="en-GB" sz="1400" dirty="0"/>
          </a:p>
        </p:txBody>
      </p:sp>
      <p:grpSp>
        <p:nvGrpSpPr>
          <p:cNvPr id="17" name="Group 16">
            <a:extLst>
              <a:ext uri="{FF2B5EF4-FFF2-40B4-BE49-F238E27FC236}">
                <a16:creationId xmlns:a16="http://schemas.microsoft.com/office/drawing/2014/main" id="{5688A155-CC1C-4CA5-824A-88B66BF4B7D8}"/>
              </a:ext>
            </a:extLst>
          </p:cNvPr>
          <p:cNvGrpSpPr/>
          <p:nvPr userDrawn="1"/>
        </p:nvGrpSpPr>
        <p:grpSpPr>
          <a:xfrm>
            <a:off x="733079" y="1681195"/>
            <a:ext cx="7643458" cy="2649171"/>
            <a:chOff x="744892" y="3707365"/>
            <a:chExt cx="7643458" cy="2649171"/>
          </a:xfrm>
        </p:grpSpPr>
        <p:sp>
          <p:nvSpPr>
            <p:cNvPr id="18" name="Rectangle 17">
              <a:extLst>
                <a:ext uri="{FF2B5EF4-FFF2-40B4-BE49-F238E27FC236}">
                  <a16:creationId xmlns:a16="http://schemas.microsoft.com/office/drawing/2014/main" id="{B519C287-0C36-43FA-A38F-45E9B4A11B4D}"/>
                </a:ext>
              </a:extLst>
            </p:cNvPr>
            <p:cNvSpPr/>
            <p:nvPr/>
          </p:nvSpPr>
          <p:spPr>
            <a:xfrm>
              <a:off x="744892" y="3707365"/>
              <a:ext cx="3214972" cy="273960"/>
            </a:xfrm>
            <a:prstGeom prst="rect">
              <a:avLst/>
            </a:prstGeom>
            <a:solidFill>
              <a:srgbClr val="E34192"/>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r>
                <a:rPr lang="en-GB" sz="1600" b="1" dirty="0">
                  <a:latin typeface="Roboto" panose="02000000000000000000" pitchFamily="2" charset="0"/>
                  <a:ea typeface="Roboto" panose="02000000000000000000" pitchFamily="2" charset="0"/>
                </a:rPr>
                <a:t>Links to External Video Websites</a:t>
              </a:r>
            </a:p>
          </p:txBody>
        </p:sp>
        <p:sp>
          <p:nvSpPr>
            <p:cNvPr id="19" name="Rectangle 18">
              <a:extLst>
                <a:ext uri="{FF2B5EF4-FFF2-40B4-BE49-F238E27FC236}">
                  <a16:creationId xmlns:a16="http://schemas.microsoft.com/office/drawing/2014/main" id="{F9BBE2CC-1604-46EB-BCDA-9F6AB7410668}"/>
                </a:ext>
              </a:extLst>
            </p:cNvPr>
            <p:cNvSpPr/>
            <p:nvPr/>
          </p:nvSpPr>
          <p:spPr>
            <a:xfrm>
              <a:off x="755650" y="3981325"/>
              <a:ext cx="7632700" cy="2375211"/>
            </a:xfrm>
            <a:prstGeom prst="rect">
              <a:avLst/>
            </a:prstGeom>
            <a:solidFill>
              <a:schemeClr val="bg1"/>
            </a:solidFill>
            <a:ln w="19050">
              <a:solidFill>
                <a:srgbClr val="18A0DB"/>
              </a:solidFill>
            </a:ln>
          </p:spPr>
          <p:txBody>
            <a:bodyPr wrap="square" lIns="216000" tIns="216000" rIns="216000" bIns="216000">
              <a:spAutoFit/>
            </a:bodyPr>
            <a:lstStyle/>
            <a:p>
              <a:r>
                <a:rPr lang="en-GB" sz="1400" dirty="0">
                  <a:latin typeface="Roboto" panose="02000000000000000000" pitchFamily="2" charset="0"/>
                  <a:ea typeface="Roboto" panose="02000000000000000000" pitchFamily="2" charset="0"/>
                </a:rPr>
                <a:t>This resource contains links to external video websites. These websites often have </a:t>
              </a:r>
              <a:r>
                <a:rPr lang="en-GB" sz="1400" dirty="0" err="1">
                  <a:latin typeface="Roboto" panose="02000000000000000000" pitchFamily="2" charset="0"/>
                  <a:ea typeface="Roboto" panose="02000000000000000000" pitchFamily="2" charset="0"/>
                </a:rPr>
                <a:t>autoplay</a:t>
              </a:r>
              <a:r>
                <a:rPr lang="en-GB" sz="1400" dirty="0">
                  <a:latin typeface="Roboto" panose="02000000000000000000" pitchFamily="2" charset="0"/>
                  <a:ea typeface="Roboto" panose="02000000000000000000" pitchFamily="2" charset="0"/>
                </a:rPr>
                <a:t> features meaning that other videos will play after the video you are watching finishes. You should disable this feature before using the video in any classroom or similar setting. </a:t>
              </a:r>
              <a:r>
                <a:rPr lang="en-GB" sz="1400" dirty="0" err="1">
                  <a:latin typeface="Roboto" panose="02000000000000000000" pitchFamily="2" charset="0"/>
                  <a:ea typeface="Roboto" panose="02000000000000000000" pitchFamily="2" charset="0"/>
                </a:rPr>
                <a:t>Twinkl</a:t>
              </a:r>
              <a:r>
                <a:rPr lang="en-GB" sz="1400" dirty="0">
                  <a:latin typeface="Roboto" panose="02000000000000000000" pitchFamily="2" charset="0"/>
                  <a:ea typeface="Roboto" panose="02000000000000000000" pitchFamily="2" charset="0"/>
                </a:rPr>
                <a:t> assumes no responsibility for the contents of linked websites. The inclusion of any link in this resource should not be taken as an endorsement of any kind by </a:t>
              </a:r>
              <a:r>
                <a:rPr lang="en-GB" sz="1400" dirty="0" err="1">
                  <a:latin typeface="Roboto" panose="02000000000000000000" pitchFamily="2" charset="0"/>
                  <a:ea typeface="Roboto" panose="02000000000000000000" pitchFamily="2" charset="0"/>
                </a:rPr>
                <a:t>Twinkl</a:t>
              </a:r>
              <a:r>
                <a:rPr lang="en-GB" sz="1400" dirty="0">
                  <a:latin typeface="Roboto" panose="02000000000000000000" pitchFamily="2" charset="0"/>
                  <a:ea typeface="Roboto" panose="02000000000000000000" pitchFamily="2" charset="0"/>
                </a:rPr>
                <a:t> of the linked website or any association with its operators. We have no control over the availability of the linked pages. If the link is not working, please let us know by contacting </a:t>
              </a:r>
              <a:r>
                <a:rPr lang="en-GB" sz="1400" dirty="0" err="1">
                  <a:latin typeface="Roboto" panose="02000000000000000000" pitchFamily="2" charset="0"/>
                  <a:ea typeface="Roboto" panose="02000000000000000000" pitchFamily="2" charset="0"/>
                </a:rPr>
                <a:t>TwinklCares</a:t>
              </a:r>
              <a:r>
                <a:rPr lang="en-GB" sz="1400" dirty="0">
                  <a:latin typeface="Roboto" panose="02000000000000000000" pitchFamily="2" charset="0"/>
                  <a:ea typeface="Roboto" panose="02000000000000000000" pitchFamily="2" charset="0"/>
                </a:rPr>
                <a:t> and we will try to fix it, although we can assume no responsibility if this is </a:t>
              </a:r>
              <a:br>
                <a:rPr lang="en-GB" sz="1400" dirty="0">
                  <a:latin typeface="Roboto" panose="02000000000000000000" pitchFamily="2" charset="0"/>
                  <a:ea typeface="Roboto" panose="02000000000000000000" pitchFamily="2" charset="0"/>
                </a:rPr>
              </a:br>
              <a:r>
                <a:rPr lang="en-GB" sz="1400" dirty="0">
                  <a:latin typeface="Roboto" panose="02000000000000000000" pitchFamily="2" charset="0"/>
                  <a:ea typeface="Roboto" panose="02000000000000000000" pitchFamily="2" charset="0"/>
                </a:rPr>
                <a:t>the case.</a:t>
              </a:r>
            </a:p>
          </p:txBody>
        </p:sp>
      </p:grpSp>
      <p:sp>
        <p:nvSpPr>
          <p:cNvPr id="20" name="TextBox 19">
            <a:extLst>
              <a:ext uri="{FF2B5EF4-FFF2-40B4-BE49-F238E27FC236}">
                <a16:creationId xmlns:a16="http://schemas.microsoft.com/office/drawing/2014/main" id="{DFBBCB53-5B3E-420F-B980-49AC69553407}"/>
              </a:ext>
            </a:extLst>
          </p:cNvPr>
          <p:cNvSpPr txBox="1"/>
          <p:nvPr userDrawn="1"/>
        </p:nvSpPr>
        <p:spPr>
          <a:xfrm>
            <a:off x="755650" y="668014"/>
            <a:ext cx="7632700" cy="523220"/>
          </a:xfrm>
          <a:prstGeom prst="rect">
            <a:avLst/>
          </a:prstGeom>
          <a:noFill/>
        </p:spPr>
        <p:txBody>
          <a:bodyPr wrap="square">
            <a:spAutoFit/>
          </a:bodyPr>
          <a:lstStyle/>
          <a:p>
            <a:pPr lvl="0" algn="ctr"/>
            <a:r>
              <a:rPr lang="en-US" sz="2800" b="1" dirty="0">
                <a:solidFill>
                  <a:srgbClr val="E34192"/>
                </a:solidFill>
                <a:latin typeface="Roboto" panose="02000000000000000000" pitchFamily="2" charset="0"/>
                <a:ea typeface="Roboto" panose="02000000000000000000" pitchFamily="2" charset="0"/>
              </a:rPr>
              <a:t>Disclaimer/s</a:t>
            </a:r>
            <a:endParaRPr lang="en-GB" sz="2800" b="1" dirty="0">
              <a:solidFill>
                <a:srgbClr val="E34192"/>
              </a:solidFill>
            </a:endParaRPr>
          </a:p>
        </p:txBody>
      </p:sp>
    </p:spTree>
    <p:extLst>
      <p:ext uri="{BB962C8B-B14F-4D97-AF65-F5344CB8AC3E}">
        <p14:creationId xmlns:p14="http://schemas.microsoft.com/office/powerpoint/2010/main" val="67150652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7.xml"/><Relationship Id="rId7" Type="http://schemas.openxmlformats.org/officeDocument/2006/relationships/theme" Target="../theme/theme2.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5" Type="http://schemas.openxmlformats.org/officeDocument/2006/relationships/slideLayout" Target="../slideLayouts/slideLayout9.xml"/><Relationship Id="rId4"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6" r:id="rId4"/>
  </p:sldLayoutIdLst>
  <p:txStyles>
    <p:titleStyle>
      <a:lvl1pPr algn="l" defTabSz="914400" rtl="0" eaLnBrk="1" latinLnBrk="0" hangingPunct="1">
        <a:lnSpc>
          <a:spcPct val="90000"/>
        </a:lnSpc>
        <a:spcBef>
          <a:spcPct val="0"/>
        </a:spcBef>
        <a:buNone/>
        <a:defRPr sz="36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228093"/>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73" r:id="rId3"/>
    <p:sldLayoutId id="2147483669" r:id="rId4"/>
    <p:sldLayoutId id="2147483670" r:id="rId5"/>
    <p:sldLayoutId id="2147483671"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6.jpe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7.jpe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 Id="rId5" Type="http://schemas.openxmlformats.org/officeDocument/2006/relationships/hyperlink" Target="https://www.wikiart.org/en/beauford-delaney/portrait-of-a-young-musician-1970" TargetMode="External"/><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32.png"/><Relationship Id="rId4" Type="http://schemas.openxmlformats.org/officeDocument/2006/relationships/image" Target="../media/image42.jpe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0.jpe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23.jpeg"/><Relationship Id="rId13" Type="http://schemas.openxmlformats.org/officeDocument/2006/relationships/hyperlink" Target="https://www.wikiart.org/en/sonia-delaunay/rhythm-colour-2" TargetMode="External"/><Relationship Id="rId3" Type="http://schemas.openxmlformats.org/officeDocument/2006/relationships/image" Target="../media/image18.jpeg"/><Relationship Id="rId7" Type="http://schemas.openxmlformats.org/officeDocument/2006/relationships/image" Target="../media/image22.jpg"/><Relationship Id="rId12" Type="http://schemas.openxmlformats.org/officeDocument/2006/relationships/hyperlink" Target="https://www.wikiart.org/en/roy-lichtenstein/tokyo-brushstrokes-i-and-ii-1994" TargetMode="External"/><Relationship Id="rId2" Type="http://schemas.openxmlformats.org/officeDocument/2006/relationships/image" Target="../media/image17.jpeg"/><Relationship Id="rId1" Type="http://schemas.openxmlformats.org/officeDocument/2006/relationships/slideLayout" Target="../slideLayouts/slideLayout2.xml"/><Relationship Id="rId6" Type="http://schemas.openxmlformats.org/officeDocument/2006/relationships/image" Target="../media/image21.png"/><Relationship Id="rId11" Type="http://schemas.openxmlformats.org/officeDocument/2006/relationships/image" Target="../media/image13.png"/><Relationship Id="rId5" Type="http://schemas.openxmlformats.org/officeDocument/2006/relationships/image" Target="../media/image20.jpeg"/><Relationship Id="rId10" Type="http://schemas.openxmlformats.org/officeDocument/2006/relationships/image" Target="../media/image25.jpg"/><Relationship Id="rId4" Type="http://schemas.openxmlformats.org/officeDocument/2006/relationships/image" Target="../media/image19.jpeg"/><Relationship Id="rId9" Type="http://schemas.openxmlformats.org/officeDocument/2006/relationships/image" Target="../media/image24.jpg"/><Relationship Id="rId14" Type="http://schemas.openxmlformats.org/officeDocument/2006/relationships/hyperlink" Target="https://www.wikiart.org/en/mark-rothko/untitled-yellow-red-and-blue-1953"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2.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970146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p:cNvSpPr>
            <a:spLocks noGrp="1"/>
          </p:cNvSpPr>
          <p:nvPr>
            <p:ph type="title"/>
          </p:nvPr>
        </p:nvSpPr>
        <p:spPr>
          <a:xfrm>
            <a:off x="457198" y="464029"/>
            <a:ext cx="8220075" cy="994306"/>
          </a:xfrm>
        </p:spPr>
        <p:txBody>
          <a:bodyPr/>
          <a:lstStyle/>
          <a:p>
            <a:r>
              <a:rPr lang="en-GB" dirty="0">
                <a:latin typeface="+mn-lt"/>
              </a:rPr>
              <a:t>Cool Colours</a:t>
            </a:r>
          </a:p>
        </p:txBody>
      </p:sp>
      <p:cxnSp>
        <p:nvCxnSpPr>
          <p:cNvPr id="14" name="Straight Connector 13">
            <a:extLst>
              <a:ext uri="{FF2B5EF4-FFF2-40B4-BE49-F238E27FC236}">
                <a16:creationId xmlns:a16="http://schemas.microsoft.com/office/drawing/2014/main" id="{F319D530-C7CA-7077-8221-19BA671AB289}"/>
              </a:ext>
            </a:extLst>
          </p:cNvPr>
          <p:cNvCxnSpPr/>
          <p:nvPr/>
        </p:nvCxnSpPr>
        <p:spPr>
          <a:xfrm>
            <a:off x="755650" y="1384183"/>
            <a:ext cx="7632700" cy="0"/>
          </a:xfrm>
          <a:prstGeom prst="line">
            <a:avLst/>
          </a:prstGeom>
          <a:ln w="60325" cap="rnd">
            <a:gradFill>
              <a:gsLst>
                <a:gs pos="100000">
                  <a:srgbClr val="8C368C"/>
                </a:gs>
                <a:gs pos="0">
                  <a:srgbClr val="85BD33"/>
                </a:gs>
                <a:gs pos="50000">
                  <a:srgbClr val="47B1E5"/>
                </a:gs>
              </a:gsLst>
              <a:lin ang="0" scaled="0"/>
            </a:gradFill>
          </a:ln>
        </p:spPr>
        <p:style>
          <a:lnRef idx="1">
            <a:schemeClr val="accent1"/>
          </a:lnRef>
          <a:fillRef idx="0">
            <a:schemeClr val="accent1"/>
          </a:fillRef>
          <a:effectRef idx="0">
            <a:schemeClr val="accent1"/>
          </a:effectRef>
          <a:fontRef idx="minor">
            <a:schemeClr val="tx1"/>
          </a:fontRef>
        </p:style>
      </p:cxnSp>
      <p:sp>
        <p:nvSpPr>
          <p:cNvPr id="6" name="Caption">
            <a:extLst>
              <a:ext uri="{FF2B5EF4-FFF2-40B4-BE49-F238E27FC236}">
                <a16:creationId xmlns:a16="http://schemas.microsoft.com/office/drawing/2014/main" id="{967CFC8B-7F01-8934-661F-6A83C3522704}"/>
              </a:ext>
            </a:extLst>
          </p:cNvPr>
          <p:cNvSpPr txBox="1"/>
          <p:nvPr/>
        </p:nvSpPr>
        <p:spPr>
          <a:xfrm>
            <a:off x="3884465" y="5916751"/>
            <a:ext cx="4523414" cy="246221"/>
          </a:xfrm>
          <a:prstGeom prst="rect">
            <a:avLst/>
          </a:prstGeom>
          <a:noFill/>
        </p:spPr>
        <p:txBody>
          <a:bodyPr wrap="square" lIns="0" tIns="0" rIns="0" bIns="0" rtlCol="0">
            <a:spAutoFit/>
          </a:bodyPr>
          <a:lstStyle/>
          <a:p>
            <a:pPr algn="r"/>
            <a:r>
              <a:rPr lang="en-GB" sz="1600" b="1" dirty="0">
                <a:solidFill>
                  <a:srgbClr val="6E6D6D"/>
                </a:solidFill>
              </a:rPr>
              <a:t>‘Melancholy’ by Edvard Munch, 1892</a:t>
            </a:r>
          </a:p>
        </p:txBody>
      </p:sp>
      <p:sp>
        <p:nvSpPr>
          <p:cNvPr id="2" name="Text">
            <a:extLst>
              <a:ext uri="{FF2B5EF4-FFF2-40B4-BE49-F238E27FC236}">
                <a16:creationId xmlns:a16="http://schemas.microsoft.com/office/drawing/2014/main" id="{6B8748F5-0B28-D8F5-D48F-4EE50DB277FE}"/>
              </a:ext>
            </a:extLst>
          </p:cNvPr>
          <p:cNvSpPr/>
          <p:nvPr/>
        </p:nvSpPr>
        <p:spPr>
          <a:xfrm>
            <a:off x="755649" y="1491747"/>
            <a:ext cx="7652229" cy="276999"/>
          </a:xfrm>
          <a:prstGeom prst="rect">
            <a:avLst/>
          </a:prstGeom>
        </p:spPr>
        <p:txBody>
          <a:bodyPr wrap="square" lIns="0" tIns="0" rIns="0" bIns="0">
            <a:spAutoFit/>
          </a:bodyPr>
          <a:lstStyle/>
          <a:p>
            <a:pPr>
              <a:spcAft>
                <a:spcPts val="1200"/>
              </a:spcAft>
            </a:pPr>
            <a:r>
              <a:rPr lang="en-GB" dirty="0"/>
              <a:t>Here are some of the common emotional associations for different colours:</a:t>
            </a:r>
          </a:p>
        </p:txBody>
      </p:sp>
      <p:cxnSp>
        <p:nvCxnSpPr>
          <p:cNvPr id="15" name="Straight Connector 14">
            <a:extLst>
              <a:ext uri="{FF2B5EF4-FFF2-40B4-BE49-F238E27FC236}">
                <a16:creationId xmlns:a16="http://schemas.microsoft.com/office/drawing/2014/main" id="{817F235C-BC49-BFE0-C228-7B570C508AF2}"/>
              </a:ext>
            </a:extLst>
          </p:cNvPr>
          <p:cNvCxnSpPr/>
          <p:nvPr/>
        </p:nvCxnSpPr>
        <p:spPr>
          <a:xfrm>
            <a:off x="755650" y="1863688"/>
            <a:ext cx="7632700" cy="0"/>
          </a:xfrm>
          <a:prstGeom prst="line">
            <a:avLst/>
          </a:prstGeom>
          <a:ln w="60325" cap="rnd">
            <a:gradFill>
              <a:gsLst>
                <a:gs pos="100000">
                  <a:srgbClr val="8C368C"/>
                </a:gs>
                <a:gs pos="0">
                  <a:srgbClr val="85BD33"/>
                </a:gs>
                <a:gs pos="50000">
                  <a:srgbClr val="47B1E5"/>
                </a:gs>
              </a:gsLst>
              <a:lin ang="10800000" scaled="0"/>
            </a:gradFill>
          </a:ln>
        </p:spPr>
        <p:style>
          <a:lnRef idx="1">
            <a:schemeClr val="accent1"/>
          </a:lnRef>
          <a:fillRef idx="0">
            <a:schemeClr val="accent1"/>
          </a:fillRef>
          <a:effectRef idx="0">
            <a:schemeClr val="accent1"/>
          </a:effectRef>
          <a:fontRef idx="minor">
            <a:schemeClr val="tx1"/>
          </a:fontRef>
        </p:style>
      </p:cxnSp>
      <p:sp>
        <p:nvSpPr>
          <p:cNvPr id="23" name="Text 1">
            <a:extLst>
              <a:ext uri="{FF2B5EF4-FFF2-40B4-BE49-F238E27FC236}">
                <a16:creationId xmlns:a16="http://schemas.microsoft.com/office/drawing/2014/main" id="{778E56D9-476C-A836-6E96-531762249CC2}"/>
              </a:ext>
            </a:extLst>
          </p:cNvPr>
          <p:cNvSpPr/>
          <p:nvPr/>
        </p:nvSpPr>
        <p:spPr>
          <a:xfrm>
            <a:off x="764981" y="2070735"/>
            <a:ext cx="2186178" cy="3772559"/>
          </a:xfrm>
          <a:prstGeom prst="rect">
            <a:avLst/>
          </a:prstGeom>
          <a:solidFill>
            <a:srgbClr val="47B1E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144000" rIns="180000" bIns="144000" rtlCol="0" anchor="t" anchorCtr="0">
            <a:noAutofit/>
          </a:bodyPr>
          <a:lstStyle/>
          <a:p>
            <a:pPr lvl="0">
              <a:spcAft>
                <a:spcPts val="1200"/>
              </a:spcAft>
              <a:defRPr/>
            </a:pPr>
            <a:r>
              <a:rPr lang="en-GB" dirty="0">
                <a:solidFill>
                  <a:srgbClr val="1C1C1C"/>
                </a:solidFill>
              </a:rPr>
              <a:t>Blue is sometimes associated with sadness but it can also be a calming colour.</a:t>
            </a:r>
            <a:endParaRPr kumimoji="0" lang="en-GB" sz="1800" b="0" i="0" u="none" strike="noStrike" kern="1200" cap="none" spc="0" normalizeH="0" baseline="0" noProof="0" dirty="0">
              <a:ln>
                <a:noFill/>
              </a:ln>
              <a:solidFill>
                <a:srgbClr val="1C1C1C"/>
              </a:solidFill>
              <a:effectLst/>
              <a:uLnTx/>
              <a:uFillTx/>
              <a:latin typeface="Twinkl"/>
              <a:ea typeface="+mn-ea"/>
              <a:cs typeface="+mn-cs"/>
            </a:endParaRPr>
          </a:p>
        </p:txBody>
      </p:sp>
      <p:sp>
        <p:nvSpPr>
          <p:cNvPr id="25" name="Text 2">
            <a:extLst>
              <a:ext uri="{FF2B5EF4-FFF2-40B4-BE49-F238E27FC236}">
                <a16:creationId xmlns:a16="http://schemas.microsoft.com/office/drawing/2014/main" id="{C039D264-293B-5572-F5D9-4A35B911F751}"/>
              </a:ext>
            </a:extLst>
          </p:cNvPr>
          <p:cNvSpPr/>
          <p:nvPr/>
        </p:nvSpPr>
        <p:spPr>
          <a:xfrm>
            <a:off x="764981" y="2070734"/>
            <a:ext cx="2198403" cy="3772560"/>
          </a:xfrm>
          <a:prstGeom prst="rect">
            <a:avLst/>
          </a:prstGeom>
          <a:solidFill>
            <a:srgbClr val="85BD3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72000" rIns="180000" bIns="72000" rtlCol="0" anchor="t" anchorCtr="0">
            <a:noAutofit/>
          </a:bodyPr>
          <a:lstStyle/>
          <a:p>
            <a:pPr lvl="0">
              <a:spcAft>
                <a:spcPts val="1200"/>
              </a:spcAft>
              <a:defRPr/>
            </a:pPr>
            <a:r>
              <a:rPr lang="en-GB" dirty="0">
                <a:solidFill>
                  <a:srgbClr val="1C1C1C"/>
                </a:solidFill>
              </a:rPr>
              <a:t>Green is a cool colour, often symbolising nature and tranquillity. It is seen as representing good health and healing. It’s also associated with luck and money, as well as jealousy.</a:t>
            </a:r>
          </a:p>
        </p:txBody>
      </p:sp>
      <p:sp>
        <p:nvSpPr>
          <p:cNvPr id="26" name="Text 3">
            <a:extLst>
              <a:ext uri="{FF2B5EF4-FFF2-40B4-BE49-F238E27FC236}">
                <a16:creationId xmlns:a16="http://schemas.microsoft.com/office/drawing/2014/main" id="{227384B4-1298-37FC-F30F-0408B9EF9D71}"/>
              </a:ext>
            </a:extLst>
          </p:cNvPr>
          <p:cNvSpPr/>
          <p:nvPr/>
        </p:nvSpPr>
        <p:spPr>
          <a:xfrm>
            <a:off x="764981" y="2070733"/>
            <a:ext cx="2206967" cy="3772558"/>
          </a:xfrm>
          <a:prstGeom prst="rect">
            <a:avLst/>
          </a:prstGeom>
          <a:solidFill>
            <a:srgbClr val="8C368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180000" tIns="144000" rIns="180000" bIns="144000" rtlCol="0" anchor="t" anchorCtr="0">
            <a:noAutofit/>
          </a:bodyPr>
          <a:lstStyle/>
          <a:p>
            <a:pPr lvl="0">
              <a:spcAft>
                <a:spcPts val="1200"/>
              </a:spcAft>
              <a:defRPr/>
            </a:pPr>
            <a:r>
              <a:rPr lang="en-GB" dirty="0">
                <a:solidFill>
                  <a:schemeClr val="bg1"/>
                </a:solidFill>
              </a:rPr>
              <a:t>The rich and grand tones of purple are commonly associated with wealth, royalty and bravery. It’s also one of the best colours to improve focus and creativity.</a:t>
            </a:r>
            <a:endParaRPr kumimoji="0" lang="en-GB" sz="1800" b="0" i="0" u="none" strike="noStrike" kern="1200" cap="none" spc="0" normalizeH="0" baseline="0" noProof="0" dirty="0">
              <a:ln>
                <a:noFill/>
              </a:ln>
              <a:solidFill>
                <a:schemeClr val="bg1"/>
              </a:solidFill>
              <a:effectLst/>
              <a:uLnTx/>
              <a:uFillTx/>
              <a:latin typeface="Twinkl"/>
            </a:endParaRPr>
          </a:p>
        </p:txBody>
      </p:sp>
      <p:pic>
        <p:nvPicPr>
          <p:cNvPr id="5" name="Picture 4">
            <a:extLst>
              <a:ext uri="{FF2B5EF4-FFF2-40B4-BE49-F238E27FC236}">
                <a16:creationId xmlns:a16="http://schemas.microsoft.com/office/drawing/2014/main" id="{74308641-EE00-68C8-A624-E9A667D2E9EE}"/>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2857500" y="2070735"/>
            <a:ext cx="5550379" cy="3772560"/>
          </a:xfrm>
          <a:prstGeom prst="rect">
            <a:avLst/>
          </a:prstGeom>
        </p:spPr>
      </p:pic>
      <p:sp>
        <p:nvSpPr>
          <p:cNvPr id="38" name="Blue">
            <a:extLst>
              <a:ext uri="{FF2B5EF4-FFF2-40B4-BE49-F238E27FC236}">
                <a16:creationId xmlns:a16="http://schemas.microsoft.com/office/drawing/2014/main" id="{083B8040-F03E-EBDD-0C24-3318A71A416F}"/>
              </a:ext>
            </a:extLst>
          </p:cNvPr>
          <p:cNvSpPr/>
          <p:nvPr/>
        </p:nvSpPr>
        <p:spPr>
          <a:xfrm>
            <a:off x="2857500" y="2070733"/>
            <a:ext cx="5096024" cy="2184266"/>
          </a:xfrm>
          <a:custGeom>
            <a:avLst/>
            <a:gdLst>
              <a:gd name="connsiteX0" fmla="*/ 0 w 5096024"/>
              <a:gd name="connsiteY0" fmla="*/ 0 h 2184266"/>
              <a:gd name="connsiteX1" fmla="*/ 5096024 w 5096024"/>
              <a:gd name="connsiteY1" fmla="*/ 0 h 2184266"/>
              <a:gd name="connsiteX2" fmla="*/ 5095979 w 5096024"/>
              <a:gd name="connsiteY2" fmla="*/ 77 h 2184266"/>
              <a:gd name="connsiteX3" fmla="*/ 5059866 w 5096024"/>
              <a:gd name="connsiteY3" fmla="*/ 47999 h 2184266"/>
              <a:gd name="connsiteX4" fmla="*/ 4959505 w 5096024"/>
              <a:gd name="connsiteY4" fmla="*/ 103755 h 2184266"/>
              <a:gd name="connsiteX5" fmla="*/ 4892598 w 5096024"/>
              <a:gd name="connsiteY5" fmla="*/ 226418 h 2184266"/>
              <a:gd name="connsiteX6" fmla="*/ 4814539 w 5096024"/>
              <a:gd name="connsiteY6" fmla="*/ 248721 h 2184266"/>
              <a:gd name="connsiteX7" fmla="*/ 4680724 w 5096024"/>
              <a:gd name="connsiteY7" fmla="*/ 460594 h 2184266"/>
              <a:gd name="connsiteX8" fmla="*/ 4613817 w 5096024"/>
              <a:gd name="connsiteY8" fmla="*/ 538652 h 2184266"/>
              <a:gd name="connsiteX9" fmla="*/ 4201222 w 5096024"/>
              <a:gd name="connsiteY9" fmla="*/ 672467 h 2184266"/>
              <a:gd name="connsiteX10" fmla="*/ 4167768 w 5096024"/>
              <a:gd name="connsiteY10" fmla="*/ 639013 h 2184266"/>
              <a:gd name="connsiteX11" fmla="*/ 4100861 w 5096024"/>
              <a:gd name="connsiteY11" fmla="*/ 661316 h 2184266"/>
              <a:gd name="connsiteX12" fmla="*/ 3922441 w 5096024"/>
              <a:gd name="connsiteY12" fmla="*/ 683618 h 2184266"/>
              <a:gd name="connsiteX13" fmla="*/ 3822080 w 5096024"/>
              <a:gd name="connsiteY13" fmla="*/ 694769 h 2184266"/>
              <a:gd name="connsiteX14" fmla="*/ 3766324 w 5096024"/>
              <a:gd name="connsiteY14" fmla="*/ 761677 h 2184266"/>
              <a:gd name="connsiteX15" fmla="*/ 3599056 w 5096024"/>
              <a:gd name="connsiteY15" fmla="*/ 728223 h 2184266"/>
              <a:gd name="connsiteX16" fmla="*/ 3520998 w 5096024"/>
              <a:gd name="connsiteY16" fmla="*/ 705921 h 2184266"/>
              <a:gd name="connsiteX17" fmla="*/ 3465241 w 5096024"/>
              <a:gd name="connsiteY17" fmla="*/ 672467 h 2184266"/>
              <a:gd name="connsiteX18" fmla="*/ 3420637 w 5096024"/>
              <a:gd name="connsiteY18" fmla="*/ 705921 h 2184266"/>
              <a:gd name="connsiteX19" fmla="*/ 3286822 w 5096024"/>
              <a:gd name="connsiteY19" fmla="*/ 783979 h 2184266"/>
              <a:gd name="connsiteX20" fmla="*/ 2963437 w 5096024"/>
              <a:gd name="connsiteY20" fmla="*/ 806282 h 2184266"/>
              <a:gd name="connsiteX21" fmla="*/ 2874227 w 5096024"/>
              <a:gd name="connsiteY21" fmla="*/ 895491 h 2184266"/>
              <a:gd name="connsiteX22" fmla="*/ 2840773 w 5096024"/>
              <a:gd name="connsiteY22" fmla="*/ 873189 h 2184266"/>
              <a:gd name="connsiteX23" fmla="*/ 2785017 w 5096024"/>
              <a:gd name="connsiteY23" fmla="*/ 795130 h 2184266"/>
              <a:gd name="connsiteX24" fmla="*/ 2740412 w 5096024"/>
              <a:gd name="connsiteY24" fmla="*/ 739374 h 2184266"/>
              <a:gd name="connsiteX25" fmla="*/ 2550841 w 5096024"/>
              <a:gd name="connsiteY25" fmla="*/ 795130 h 2184266"/>
              <a:gd name="connsiteX26" fmla="*/ 2483934 w 5096024"/>
              <a:gd name="connsiteY26" fmla="*/ 884340 h 2184266"/>
              <a:gd name="connsiteX27" fmla="*/ 1892920 w 5096024"/>
              <a:gd name="connsiteY27" fmla="*/ 984701 h 2184266"/>
              <a:gd name="connsiteX28" fmla="*/ 1279602 w 5096024"/>
              <a:gd name="connsiteY28" fmla="*/ 1029306 h 2184266"/>
              <a:gd name="connsiteX29" fmla="*/ 956217 w 5096024"/>
              <a:gd name="connsiteY29" fmla="*/ 1062760 h 2184266"/>
              <a:gd name="connsiteX30" fmla="*/ 867007 w 5096024"/>
              <a:gd name="connsiteY30" fmla="*/ 1107365 h 2184266"/>
              <a:gd name="connsiteX31" fmla="*/ 699739 w 5096024"/>
              <a:gd name="connsiteY31" fmla="*/ 1096213 h 2184266"/>
              <a:gd name="connsiteX32" fmla="*/ 621680 w 5096024"/>
              <a:gd name="connsiteY32" fmla="*/ 1107365 h 2184266"/>
              <a:gd name="connsiteX33" fmla="*/ 688588 w 5096024"/>
              <a:gd name="connsiteY33" fmla="*/ 1163121 h 2184266"/>
              <a:gd name="connsiteX34" fmla="*/ 1937524 w 5096024"/>
              <a:gd name="connsiteY34" fmla="*/ 1196574 h 2184266"/>
              <a:gd name="connsiteX35" fmla="*/ 2584295 w 5096024"/>
              <a:gd name="connsiteY35" fmla="*/ 1140818 h 2184266"/>
              <a:gd name="connsiteX36" fmla="*/ 3141856 w 5096024"/>
              <a:gd name="connsiteY36" fmla="*/ 1308087 h 2184266"/>
              <a:gd name="connsiteX37" fmla="*/ 2907680 w 5096024"/>
              <a:gd name="connsiteY37" fmla="*/ 1386145 h 2184266"/>
              <a:gd name="connsiteX38" fmla="*/ 2171700 w 5096024"/>
              <a:gd name="connsiteY38" fmla="*/ 1419599 h 2184266"/>
              <a:gd name="connsiteX39" fmla="*/ 1814861 w 5096024"/>
              <a:gd name="connsiteY39" fmla="*/ 1519960 h 2184266"/>
              <a:gd name="connsiteX40" fmla="*/ 1792559 w 5096024"/>
              <a:gd name="connsiteY40" fmla="*/ 1609169 h 2184266"/>
              <a:gd name="connsiteX41" fmla="*/ 1725651 w 5096024"/>
              <a:gd name="connsiteY41" fmla="*/ 1698379 h 2184266"/>
              <a:gd name="connsiteX42" fmla="*/ 1948676 w 5096024"/>
              <a:gd name="connsiteY42" fmla="*/ 1731833 h 2184266"/>
              <a:gd name="connsiteX43" fmla="*/ 1982129 w 5096024"/>
              <a:gd name="connsiteY43" fmla="*/ 1887950 h 2184266"/>
              <a:gd name="connsiteX44" fmla="*/ 1692198 w 5096024"/>
              <a:gd name="connsiteY44" fmla="*/ 2077521 h 2184266"/>
              <a:gd name="connsiteX45" fmla="*/ 1123485 w 5096024"/>
              <a:gd name="connsiteY45" fmla="*/ 2166730 h 2184266"/>
              <a:gd name="connsiteX46" fmla="*/ 800100 w 5096024"/>
              <a:gd name="connsiteY46" fmla="*/ 2122126 h 2184266"/>
              <a:gd name="connsiteX47" fmla="*/ 699739 w 5096024"/>
              <a:gd name="connsiteY47" fmla="*/ 2110974 h 2184266"/>
              <a:gd name="connsiteX48" fmla="*/ 253690 w 5096024"/>
              <a:gd name="connsiteY48" fmla="*/ 2088672 h 2184266"/>
              <a:gd name="connsiteX49" fmla="*/ 86422 w 5096024"/>
              <a:gd name="connsiteY49" fmla="*/ 2110974 h 2184266"/>
              <a:gd name="connsiteX50" fmla="*/ 21609 w 5096024"/>
              <a:gd name="connsiteY50" fmla="*/ 2161476 h 2184266"/>
              <a:gd name="connsiteX51" fmla="*/ 0 w 5096024"/>
              <a:gd name="connsiteY51" fmla="*/ 2184266 h 2184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5096024" h="2184266">
                <a:moveTo>
                  <a:pt x="0" y="0"/>
                </a:moveTo>
                <a:lnTo>
                  <a:pt x="5096024" y="0"/>
                </a:lnTo>
                <a:lnTo>
                  <a:pt x="5095979" y="77"/>
                </a:lnTo>
                <a:cubicBezTo>
                  <a:pt x="5085714" y="17556"/>
                  <a:pt x="5074563" y="34283"/>
                  <a:pt x="5059866" y="47999"/>
                </a:cubicBezTo>
                <a:cubicBezTo>
                  <a:pt x="5031889" y="74111"/>
                  <a:pt x="4985679" y="75836"/>
                  <a:pt x="4959505" y="103755"/>
                </a:cubicBezTo>
                <a:cubicBezTo>
                  <a:pt x="4927651" y="137733"/>
                  <a:pt x="4914900" y="185530"/>
                  <a:pt x="4892598" y="226418"/>
                </a:cubicBezTo>
                <a:cubicBezTo>
                  <a:pt x="4866578" y="233852"/>
                  <a:pt x="4835817" y="232002"/>
                  <a:pt x="4814539" y="248721"/>
                </a:cubicBezTo>
                <a:cubicBezTo>
                  <a:pt x="4733545" y="312359"/>
                  <a:pt x="4733293" y="379351"/>
                  <a:pt x="4680724" y="460594"/>
                </a:cubicBezTo>
                <a:cubicBezTo>
                  <a:pt x="4662107" y="489366"/>
                  <a:pt x="4636119" y="512633"/>
                  <a:pt x="4613817" y="538652"/>
                </a:cubicBezTo>
                <a:cubicBezTo>
                  <a:pt x="4482904" y="592557"/>
                  <a:pt x="4345313" y="659938"/>
                  <a:pt x="4201222" y="672467"/>
                </a:cubicBezTo>
                <a:cubicBezTo>
                  <a:pt x="4185511" y="673833"/>
                  <a:pt x="4183442" y="640755"/>
                  <a:pt x="4167768" y="639013"/>
                </a:cubicBezTo>
                <a:cubicBezTo>
                  <a:pt x="4144403" y="636417"/>
                  <a:pt x="4123163" y="653882"/>
                  <a:pt x="4100861" y="661316"/>
                </a:cubicBezTo>
                <a:lnTo>
                  <a:pt x="3922441" y="683618"/>
                </a:lnTo>
                <a:cubicBezTo>
                  <a:pt x="3889021" y="687628"/>
                  <a:pt x="3852186" y="679716"/>
                  <a:pt x="3822080" y="694769"/>
                </a:cubicBezTo>
                <a:cubicBezTo>
                  <a:pt x="3796114" y="707752"/>
                  <a:pt x="3791940" y="748015"/>
                  <a:pt x="3766324" y="761677"/>
                </a:cubicBezTo>
                <a:cubicBezTo>
                  <a:pt x="3658884" y="818979"/>
                  <a:pt x="3660922" y="790089"/>
                  <a:pt x="3599056" y="728223"/>
                </a:cubicBezTo>
                <a:cubicBezTo>
                  <a:pt x="3573037" y="720789"/>
                  <a:pt x="3545977" y="716329"/>
                  <a:pt x="3520998" y="705921"/>
                </a:cubicBezTo>
                <a:cubicBezTo>
                  <a:pt x="3500991" y="697585"/>
                  <a:pt x="3486915" y="672467"/>
                  <a:pt x="3465241" y="672467"/>
                </a:cubicBezTo>
                <a:cubicBezTo>
                  <a:pt x="3446656" y="672467"/>
                  <a:pt x="3436397" y="696071"/>
                  <a:pt x="3420637" y="705921"/>
                </a:cubicBezTo>
                <a:cubicBezTo>
                  <a:pt x="3376847" y="733290"/>
                  <a:pt x="3331427" y="757960"/>
                  <a:pt x="3286822" y="783979"/>
                </a:cubicBezTo>
                <a:cubicBezTo>
                  <a:pt x="3149034" y="766756"/>
                  <a:pt x="3089096" y="734477"/>
                  <a:pt x="2963437" y="806282"/>
                </a:cubicBezTo>
                <a:cubicBezTo>
                  <a:pt x="2926924" y="827146"/>
                  <a:pt x="2903964" y="865755"/>
                  <a:pt x="2874227" y="895491"/>
                </a:cubicBezTo>
                <a:cubicBezTo>
                  <a:pt x="2863076" y="888057"/>
                  <a:pt x="2849677" y="883206"/>
                  <a:pt x="2840773" y="873189"/>
                </a:cubicBezTo>
                <a:cubicBezTo>
                  <a:pt x="2819530" y="849290"/>
                  <a:pt x="2804202" y="820710"/>
                  <a:pt x="2785017" y="795130"/>
                </a:cubicBezTo>
                <a:cubicBezTo>
                  <a:pt x="2770736" y="776089"/>
                  <a:pt x="2755280" y="757959"/>
                  <a:pt x="2740412" y="739374"/>
                </a:cubicBezTo>
                <a:cubicBezTo>
                  <a:pt x="2674165" y="748839"/>
                  <a:pt x="2608402" y="751959"/>
                  <a:pt x="2550841" y="795130"/>
                </a:cubicBezTo>
                <a:cubicBezTo>
                  <a:pt x="2521104" y="817432"/>
                  <a:pt x="2506236" y="854603"/>
                  <a:pt x="2483934" y="884340"/>
                </a:cubicBezTo>
                <a:cubicBezTo>
                  <a:pt x="2295137" y="922100"/>
                  <a:pt x="2074330" y="968627"/>
                  <a:pt x="1892920" y="984701"/>
                </a:cubicBezTo>
                <a:cubicBezTo>
                  <a:pt x="1121719" y="1053035"/>
                  <a:pt x="1675829" y="944400"/>
                  <a:pt x="1279602" y="1029306"/>
                </a:cubicBezTo>
                <a:cubicBezTo>
                  <a:pt x="1193934" y="1034065"/>
                  <a:pt x="1047723" y="1033863"/>
                  <a:pt x="956217" y="1062760"/>
                </a:cubicBezTo>
                <a:cubicBezTo>
                  <a:pt x="924514" y="1072772"/>
                  <a:pt x="899974" y="1103065"/>
                  <a:pt x="867007" y="1107365"/>
                </a:cubicBezTo>
                <a:cubicBezTo>
                  <a:pt x="811597" y="1114592"/>
                  <a:pt x="755495" y="1099930"/>
                  <a:pt x="699739" y="1096213"/>
                </a:cubicBezTo>
                <a:cubicBezTo>
                  <a:pt x="673719" y="1099930"/>
                  <a:pt x="640266" y="1088779"/>
                  <a:pt x="621680" y="1107365"/>
                </a:cubicBezTo>
                <a:cubicBezTo>
                  <a:pt x="613095" y="1115950"/>
                  <a:pt x="685794" y="1161258"/>
                  <a:pt x="688588" y="1163121"/>
                </a:cubicBezTo>
                <a:cubicBezTo>
                  <a:pt x="1169477" y="1196285"/>
                  <a:pt x="1333122" y="1213720"/>
                  <a:pt x="1937524" y="1196574"/>
                </a:cubicBezTo>
                <a:cubicBezTo>
                  <a:pt x="2153827" y="1190438"/>
                  <a:pt x="2368705" y="1159403"/>
                  <a:pt x="2584295" y="1140818"/>
                </a:cubicBezTo>
                <a:cubicBezTo>
                  <a:pt x="2615521" y="1142972"/>
                  <a:pt x="3141856" y="1128735"/>
                  <a:pt x="3141856" y="1308087"/>
                </a:cubicBezTo>
                <a:cubicBezTo>
                  <a:pt x="3141856" y="1390368"/>
                  <a:pt x="2985739" y="1360126"/>
                  <a:pt x="2907680" y="1386145"/>
                </a:cubicBezTo>
                <a:cubicBezTo>
                  <a:pt x="2662353" y="1397296"/>
                  <a:pt x="2416848" y="1405036"/>
                  <a:pt x="2171700" y="1419599"/>
                </a:cubicBezTo>
                <a:cubicBezTo>
                  <a:pt x="1751260" y="1444576"/>
                  <a:pt x="1724025" y="1338288"/>
                  <a:pt x="1814861" y="1519960"/>
                </a:cubicBezTo>
                <a:cubicBezTo>
                  <a:pt x="1807427" y="1549696"/>
                  <a:pt x="1815154" y="1588457"/>
                  <a:pt x="1792559" y="1609169"/>
                </a:cubicBezTo>
                <a:cubicBezTo>
                  <a:pt x="1696475" y="1697245"/>
                  <a:pt x="1633359" y="1583014"/>
                  <a:pt x="1725651" y="1698379"/>
                </a:cubicBezTo>
                <a:cubicBezTo>
                  <a:pt x="1799993" y="1709530"/>
                  <a:pt x="1888223" y="1687151"/>
                  <a:pt x="1948676" y="1731833"/>
                </a:cubicBezTo>
                <a:cubicBezTo>
                  <a:pt x="1991474" y="1763467"/>
                  <a:pt x="2013840" y="1845209"/>
                  <a:pt x="1982129" y="1887950"/>
                </a:cubicBezTo>
                <a:cubicBezTo>
                  <a:pt x="1913327" y="1980683"/>
                  <a:pt x="1788842" y="2014331"/>
                  <a:pt x="1692198" y="2077521"/>
                </a:cubicBezTo>
                <a:cubicBezTo>
                  <a:pt x="1502627" y="2107257"/>
                  <a:pt x="1315135" y="2157147"/>
                  <a:pt x="1123485" y="2166730"/>
                </a:cubicBezTo>
                <a:cubicBezTo>
                  <a:pt x="1014805" y="2172164"/>
                  <a:pt x="907986" y="2136321"/>
                  <a:pt x="800100" y="2122126"/>
                </a:cubicBezTo>
                <a:cubicBezTo>
                  <a:pt x="766728" y="2117735"/>
                  <a:pt x="733193" y="2114691"/>
                  <a:pt x="699739" y="2110974"/>
                </a:cubicBezTo>
                <a:cubicBezTo>
                  <a:pt x="551056" y="2103540"/>
                  <a:pt x="402559" y="2088672"/>
                  <a:pt x="253690" y="2088672"/>
                </a:cubicBezTo>
                <a:cubicBezTo>
                  <a:pt x="197441" y="2088672"/>
                  <a:pt x="137494" y="2087402"/>
                  <a:pt x="86422" y="2110974"/>
                </a:cubicBezTo>
                <a:cubicBezTo>
                  <a:pt x="61336" y="2122553"/>
                  <a:pt x="40892" y="2141138"/>
                  <a:pt x="21609" y="2161476"/>
                </a:cubicBezTo>
                <a:lnTo>
                  <a:pt x="0" y="2184266"/>
                </a:lnTo>
                <a:close/>
              </a:path>
            </a:pathLst>
          </a:cu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41" name="Green">
            <a:extLst>
              <a:ext uri="{FF2B5EF4-FFF2-40B4-BE49-F238E27FC236}">
                <a16:creationId xmlns:a16="http://schemas.microsoft.com/office/drawing/2014/main" id="{61B93F6E-E8C5-C7E6-8E78-85E5CBF8E334}"/>
              </a:ext>
            </a:extLst>
          </p:cNvPr>
          <p:cNvSpPr/>
          <p:nvPr/>
        </p:nvSpPr>
        <p:spPr>
          <a:xfrm>
            <a:off x="6746488" y="3049710"/>
            <a:ext cx="1661390" cy="281102"/>
          </a:xfrm>
          <a:custGeom>
            <a:avLst/>
            <a:gdLst>
              <a:gd name="connsiteX0" fmla="*/ 1559666 w 1661390"/>
              <a:gd name="connsiteY0" fmla="*/ 936 h 281102"/>
              <a:gd name="connsiteX1" fmla="*/ 1633014 w 1661390"/>
              <a:gd name="connsiteY1" fmla="*/ 1459 h 281102"/>
              <a:gd name="connsiteX2" fmla="*/ 1661390 w 1661390"/>
              <a:gd name="connsiteY2" fmla="*/ 7027 h 281102"/>
              <a:gd name="connsiteX3" fmla="*/ 1661390 w 1661390"/>
              <a:gd name="connsiteY3" fmla="*/ 281102 h 281102"/>
              <a:gd name="connsiteX4" fmla="*/ 1649671 w 1661390"/>
              <a:gd name="connsiteY4" fmla="*/ 275713 h 281102"/>
              <a:gd name="connsiteX5" fmla="*/ 1505414 w 1661390"/>
              <a:gd name="connsiteY5" fmla="*/ 217597 h 281102"/>
              <a:gd name="connsiteX6" fmla="*/ 1438507 w 1661390"/>
              <a:gd name="connsiteY6" fmla="*/ 195295 h 281102"/>
              <a:gd name="connsiteX7" fmla="*/ 1338146 w 1661390"/>
              <a:gd name="connsiteY7" fmla="*/ 172992 h 281102"/>
              <a:gd name="connsiteX8" fmla="*/ 1237785 w 1661390"/>
              <a:gd name="connsiteY8" fmla="*/ 206446 h 281102"/>
              <a:gd name="connsiteX9" fmla="*/ 1159727 w 1661390"/>
              <a:gd name="connsiteY9" fmla="*/ 251051 h 281102"/>
              <a:gd name="connsiteX10" fmla="*/ 1103971 w 1661390"/>
              <a:gd name="connsiteY10" fmla="*/ 228749 h 281102"/>
              <a:gd name="connsiteX11" fmla="*/ 959005 w 1661390"/>
              <a:gd name="connsiteY11" fmla="*/ 217597 h 281102"/>
              <a:gd name="connsiteX12" fmla="*/ 602166 w 1661390"/>
              <a:gd name="connsiteY12" fmla="*/ 195295 h 281102"/>
              <a:gd name="connsiteX13" fmla="*/ 390292 w 1661390"/>
              <a:gd name="connsiteY13" fmla="*/ 172992 h 281102"/>
              <a:gd name="connsiteX14" fmla="*/ 55756 w 1661390"/>
              <a:gd name="connsiteY14" fmla="*/ 150690 h 281102"/>
              <a:gd name="connsiteX15" fmla="*/ 0 w 1661390"/>
              <a:gd name="connsiteY15" fmla="*/ 106085 h 281102"/>
              <a:gd name="connsiteX16" fmla="*/ 401444 w 1661390"/>
              <a:gd name="connsiteY16" fmla="*/ 83783 h 281102"/>
              <a:gd name="connsiteX17" fmla="*/ 825190 w 1661390"/>
              <a:gd name="connsiteY17" fmla="*/ 50329 h 281102"/>
              <a:gd name="connsiteX18" fmla="*/ 1349297 w 1661390"/>
              <a:gd name="connsiteY18" fmla="*/ 16875 h 281102"/>
              <a:gd name="connsiteX19" fmla="*/ 1559666 w 1661390"/>
              <a:gd name="connsiteY19" fmla="*/ 936 h 281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661390" h="281102">
                <a:moveTo>
                  <a:pt x="1559666" y="936"/>
                </a:moveTo>
                <a:cubicBezTo>
                  <a:pt x="1584766" y="-323"/>
                  <a:pt x="1609523" y="-464"/>
                  <a:pt x="1633014" y="1459"/>
                </a:cubicBezTo>
                <a:lnTo>
                  <a:pt x="1661390" y="7027"/>
                </a:lnTo>
                <a:lnTo>
                  <a:pt x="1661390" y="281102"/>
                </a:lnTo>
                <a:lnTo>
                  <a:pt x="1649671" y="275713"/>
                </a:lnTo>
                <a:cubicBezTo>
                  <a:pt x="1598677" y="252082"/>
                  <a:pt x="1585810" y="246309"/>
                  <a:pt x="1505414" y="217597"/>
                </a:cubicBezTo>
                <a:cubicBezTo>
                  <a:pt x="1483275" y="209690"/>
                  <a:pt x="1461222" y="201352"/>
                  <a:pt x="1438507" y="195295"/>
                </a:cubicBezTo>
                <a:cubicBezTo>
                  <a:pt x="1405394" y="186465"/>
                  <a:pt x="1371600" y="180426"/>
                  <a:pt x="1338146" y="172992"/>
                </a:cubicBezTo>
                <a:cubicBezTo>
                  <a:pt x="1304692" y="184143"/>
                  <a:pt x="1270092" y="192312"/>
                  <a:pt x="1237785" y="206446"/>
                </a:cubicBezTo>
                <a:cubicBezTo>
                  <a:pt x="1210330" y="218458"/>
                  <a:pt x="1189287" y="246124"/>
                  <a:pt x="1159727" y="251051"/>
                </a:cubicBezTo>
                <a:cubicBezTo>
                  <a:pt x="1139982" y="254342"/>
                  <a:pt x="1123716" y="232040"/>
                  <a:pt x="1103971" y="228749"/>
                </a:cubicBezTo>
                <a:cubicBezTo>
                  <a:pt x="1056166" y="220781"/>
                  <a:pt x="1007271" y="221985"/>
                  <a:pt x="959005" y="217597"/>
                </a:cubicBezTo>
                <a:cubicBezTo>
                  <a:pt x="694645" y="193564"/>
                  <a:pt x="1092986" y="216635"/>
                  <a:pt x="602166" y="195295"/>
                </a:cubicBezTo>
                <a:cubicBezTo>
                  <a:pt x="531541" y="187861"/>
                  <a:pt x="461156" y="177614"/>
                  <a:pt x="390292" y="172992"/>
                </a:cubicBezTo>
                <a:cubicBezTo>
                  <a:pt x="44581" y="150445"/>
                  <a:pt x="188335" y="194882"/>
                  <a:pt x="55756" y="150690"/>
                </a:cubicBezTo>
                <a:cubicBezTo>
                  <a:pt x="19674" y="114608"/>
                  <a:pt x="22302" y="133006"/>
                  <a:pt x="0" y="106085"/>
                </a:cubicBezTo>
                <a:lnTo>
                  <a:pt x="401444" y="83783"/>
                </a:lnTo>
                <a:cubicBezTo>
                  <a:pt x="542810" y="74231"/>
                  <a:pt x="683854" y="60306"/>
                  <a:pt x="825190" y="50329"/>
                </a:cubicBezTo>
                <a:lnTo>
                  <a:pt x="1349297" y="16875"/>
                </a:lnTo>
                <a:cubicBezTo>
                  <a:pt x="1405961" y="18542"/>
                  <a:pt x="1484364" y="4712"/>
                  <a:pt x="1559666" y="936"/>
                </a:cubicBezTo>
                <a:close/>
              </a:path>
            </a:pathLst>
          </a:cu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44" name="Purple">
            <a:extLst>
              <a:ext uri="{FF2B5EF4-FFF2-40B4-BE49-F238E27FC236}">
                <a16:creationId xmlns:a16="http://schemas.microsoft.com/office/drawing/2014/main" id="{460D2B47-99D5-5445-FF94-1387DF8380BA}"/>
              </a:ext>
            </a:extLst>
          </p:cNvPr>
          <p:cNvSpPr/>
          <p:nvPr/>
        </p:nvSpPr>
        <p:spPr>
          <a:xfrm>
            <a:off x="4600576" y="3209925"/>
            <a:ext cx="3807303" cy="2650276"/>
          </a:xfrm>
          <a:custGeom>
            <a:avLst/>
            <a:gdLst>
              <a:gd name="connsiteX0" fmla="*/ 1275091 w 3807303"/>
              <a:gd name="connsiteY0" fmla="*/ 7549 h 2650276"/>
              <a:gd name="connsiteX1" fmla="*/ 1285504 w 3807303"/>
              <a:gd name="connsiteY1" fmla="*/ 7808 h 2650276"/>
              <a:gd name="connsiteX2" fmla="*/ 1362075 w 3807303"/>
              <a:gd name="connsiteY2" fmla="*/ 9525 h 2650276"/>
              <a:gd name="connsiteX3" fmla="*/ 2324100 w 3807303"/>
              <a:gd name="connsiteY3" fmla="*/ 9525 h 2650276"/>
              <a:gd name="connsiteX4" fmla="*/ 2505075 w 3807303"/>
              <a:gd name="connsiteY4" fmla="*/ 47625 h 2650276"/>
              <a:gd name="connsiteX5" fmla="*/ 3009900 w 3807303"/>
              <a:gd name="connsiteY5" fmla="*/ 57150 h 2650276"/>
              <a:gd name="connsiteX6" fmla="*/ 3209925 w 3807303"/>
              <a:gd name="connsiteY6" fmla="*/ 66675 h 2650276"/>
              <a:gd name="connsiteX7" fmla="*/ 3267075 w 3807303"/>
              <a:gd name="connsiteY7" fmla="*/ 123825 h 2650276"/>
              <a:gd name="connsiteX8" fmla="*/ 3295650 w 3807303"/>
              <a:gd name="connsiteY8" fmla="*/ 133350 h 2650276"/>
              <a:gd name="connsiteX9" fmla="*/ 3333750 w 3807303"/>
              <a:gd name="connsiteY9" fmla="*/ 76200 h 2650276"/>
              <a:gd name="connsiteX10" fmla="*/ 3562350 w 3807303"/>
              <a:gd name="connsiteY10" fmla="*/ 76200 h 2650276"/>
              <a:gd name="connsiteX11" fmla="*/ 3805071 w 3807303"/>
              <a:gd name="connsiteY11" fmla="*/ 139986 h 2650276"/>
              <a:gd name="connsiteX12" fmla="*/ 3807303 w 3807303"/>
              <a:gd name="connsiteY12" fmla="*/ 140637 h 2650276"/>
              <a:gd name="connsiteX13" fmla="*/ 3807303 w 3807303"/>
              <a:gd name="connsiteY13" fmla="*/ 2650276 h 2650276"/>
              <a:gd name="connsiteX14" fmla="*/ 3785204 w 3807303"/>
              <a:gd name="connsiteY14" fmla="*/ 2648520 h 2650276"/>
              <a:gd name="connsiteX15" fmla="*/ 3733800 w 3807303"/>
              <a:gd name="connsiteY15" fmla="*/ 2638425 h 2650276"/>
              <a:gd name="connsiteX16" fmla="*/ 3600450 w 3807303"/>
              <a:gd name="connsiteY16" fmla="*/ 2514600 h 2650276"/>
              <a:gd name="connsiteX17" fmla="*/ 3562350 w 3807303"/>
              <a:gd name="connsiteY17" fmla="*/ 2438400 h 2650276"/>
              <a:gd name="connsiteX18" fmla="*/ 3552825 w 3807303"/>
              <a:gd name="connsiteY18" fmla="*/ 2390775 h 2650276"/>
              <a:gd name="connsiteX19" fmla="*/ 3457575 w 3807303"/>
              <a:gd name="connsiteY19" fmla="*/ 2171700 h 2650276"/>
              <a:gd name="connsiteX20" fmla="*/ 3419475 w 3807303"/>
              <a:gd name="connsiteY20" fmla="*/ 2085975 h 2650276"/>
              <a:gd name="connsiteX21" fmla="*/ 3390900 w 3807303"/>
              <a:gd name="connsiteY21" fmla="*/ 1895475 h 2650276"/>
              <a:gd name="connsiteX22" fmla="*/ 3371850 w 3807303"/>
              <a:gd name="connsiteY22" fmla="*/ 1819275 h 2650276"/>
              <a:gd name="connsiteX23" fmla="*/ 3324225 w 3807303"/>
              <a:gd name="connsiteY23" fmla="*/ 1657350 h 2650276"/>
              <a:gd name="connsiteX24" fmla="*/ 3305175 w 3807303"/>
              <a:gd name="connsiteY24" fmla="*/ 1485900 h 2650276"/>
              <a:gd name="connsiteX25" fmla="*/ 3286125 w 3807303"/>
              <a:gd name="connsiteY25" fmla="*/ 1409700 h 2650276"/>
              <a:gd name="connsiteX26" fmla="*/ 3219450 w 3807303"/>
              <a:gd name="connsiteY26" fmla="*/ 1285875 h 2650276"/>
              <a:gd name="connsiteX27" fmla="*/ 3114675 w 3807303"/>
              <a:gd name="connsiteY27" fmla="*/ 1171575 h 2650276"/>
              <a:gd name="connsiteX28" fmla="*/ 3019425 w 3807303"/>
              <a:gd name="connsiteY28" fmla="*/ 1123950 h 2650276"/>
              <a:gd name="connsiteX29" fmla="*/ 2876550 w 3807303"/>
              <a:gd name="connsiteY29" fmla="*/ 1047750 h 2650276"/>
              <a:gd name="connsiteX30" fmla="*/ 2733675 w 3807303"/>
              <a:gd name="connsiteY30" fmla="*/ 1038225 h 2650276"/>
              <a:gd name="connsiteX31" fmla="*/ 2533650 w 3807303"/>
              <a:gd name="connsiteY31" fmla="*/ 1219200 h 2650276"/>
              <a:gd name="connsiteX32" fmla="*/ 2476500 w 3807303"/>
              <a:gd name="connsiteY32" fmla="*/ 1381125 h 2650276"/>
              <a:gd name="connsiteX33" fmla="*/ 2409825 w 3807303"/>
              <a:gd name="connsiteY33" fmla="*/ 1581150 h 2650276"/>
              <a:gd name="connsiteX34" fmla="*/ 2390775 w 3807303"/>
              <a:gd name="connsiteY34" fmla="*/ 1733550 h 2650276"/>
              <a:gd name="connsiteX35" fmla="*/ 2371725 w 3807303"/>
              <a:gd name="connsiteY35" fmla="*/ 1800225 h 2650276"/>
              <a:gd name="connsiteX36" fmla="*/ 2324100 w 3807303"/>
              <a:gd name="connsiteY36" fmla="*/ 1838325 h 2650276"/>
              <a:gd name="connsiteX37" fmla="*/ 2095500 w 3807303"/>
              <a:gd name="connsiteY37" fmla="*/ 1914525 h 2650276"/>
              <a:gd name="connsiteX38" fmla="*/ 1952625 w 3807303"/>
              <a:gd name="connsiteY38" fmla="*/ 1971675 h 2650276"/>
              <a:gd name="connsiteX39" fmla="*/ 1905000 w 3807303"/>
              <a:gd name="connsiteY39" fmla="*/ 2000250 h 2650276"/>
              <a:gd name="connsiteX40" fmla="*/ 1800225 w 3807303"/>
              <a:gd name="connsiteY40" fmla="*/ 2057400 h 2650276"/>
              <a:gd name="connsiteX41" fmla="*/ 1771650 w 3807303"/>
              <a:gd name="connsiteY41" fmla="*/ 2076450 h 2650276"/>
              <a:gd name="connsiteX42" fmla="*/ 1733550 w 3807303"/>
              <a:gd name="connsiteY42" fmla="*/ 2124075 h 2650276"/>
              <a:gd name="connsiteX43" fmla="*/ 1724025 w 3807303"/>
              <a:gd name="connsiteY43" fmla="*/ 2162175 h 2650276"/>
              <a:gd name="connsiteX44" fmla="*/ 1704975 w 3807303"/>
              <a:gd name="connsiteY44" fmla="*/ 2276475 h 2650276"/>
              <a:gd name="connsiteX45" fmla="*/ 1657350 w 3807303"/>
              <a:gd name="connsiteY45" fmla="*/ 2457450 h 2650276"/>
              <a:gd name="connsiteX46" fmla="*/ 1609725 w 3807303"/>
              <a:gd name="connsiteY46" fmla="*/ 2533650 h 2650276"/>
              <a:gd name="connsiteX47" fmla="*/ 1524000 w 3807303"/>
              <a:gd name="connsiteY47" fmla="*/ 2543175 h 2650276"/>
              <a:gd name="connsiteX48" fmla="*/ 1438275 w 3807303"/>
              <a:gd name="connsiteY48" fmla="*/ 2266950 h 2650276"/>
              <a:gd name="connsiteX49" fmla="*/ 1390650 w 3807303"/>
              <a:gd name="connsiteY49" fmla="*/ 2105025 h 2650276"/>
              <a:gd name="connsiteX50" fmla="*/ 1209675 w 3807303"/>
              <a:gd name="connsiteY50" fmla="*/ 2019300 h 2650276"/>
              <a:gd name="connsiteX51" fmla="*/ 1133475 w 3807303"/>
              <a:gd name="connsiteY51" fmla="*/ 1971675 h 2650276"/>
              <a:gd name="connsiteX52" fmla="*/ 1076325 w 3807303"/>
              <a:gd name="connsiteY52" fmla="*/ 1952625 h 2650276"/>
              <a:gd name="connsiteX53" fmla="*/ 885825 w 3807303"/>
              <a:gd name="connsiteY53" fmla="*/ 1914525 h 2650276"/>
              <a:gd name="connsiteX54" fmla="*/ 714375 w 3807303"/>
              <a:gd name="connsiteY54" fmla="*/ 1895475 h 2650276"/>
              <a:gd name="connsiteX55" fmla="*/ 561975 w 3807303"/>
              <a:gd name="connsiteY55" fmla="*/ 1866900 h 2650276"/>
              <a:gd name="connsiteX56" fmla="*/ 523875 w 3807303"/>
              <a:gd name="connsiteY56" fmla="*/ 1838325 h 2650276"/>
              <a:gd name="connsiteX57" fmla="*/ 485775 w 3807303"/>
              <a:gd name="connsiteY57" fmla="*/ 1762125 h 2650276"/>
              <a:gd name="connsiteX58" fmla="*/ 666750 w 3807303"/>
              <a:gd name="connsiteY58" fmla="*/ 1724025 h 2650276"/>
              <a:gd name="connsiteX59" fmla="*/ 714375 w 3807303"/>
              <a:gd name="connsiteY59" fmla="*/ 1704975 h 2650276"/>
              <a:gd name="connsiteX60" fmla="*/ 733425 w 3807303"/>
              <a:gd name="connsiteY60" fmla="*/ 1581150 h 2650276"/>
              <a:gd name="connsiteX61" fmla="*/ 619125 w 3807303"/>
              <a:gd name="connsiteY61" fmla="*/ 1428750 h 2650276"/>
              <a:gd name="connsiteX62" fmla="*/ 466725 w 3807303"/>
              <a:gd name="connsiteY62" fmla="*/ 1323975 h 2650276"/>
              <a:gd name="connsiteX63" fmla="*/ 257175 w 3807303"/>
              <a:gd name="connsiteY63" fmla="*/ 1285875 h 2650276"/>
              <a:gd name="connsiteX64" fmla="*/ 171450 w 3807303"/>
              <a:gd name="connsiteY64" fmla="*/ 1314450 h 2650276"/>
              <a:gd name="connsiteX65" fmla="*/ 66675 w 3807303"/>
              <a:gd name="connsiteY65" fmla="*/ 1371600 h 2650276"/>
              <a:gd name="connsiteX66" fmla="*/ 0 w 3807303"/>
              <a:gd name="connsiteY66" fmla="*/ 1314450 h 2650276"/>
              <a:gd name="connsiteX67" fmla="*/ 76200 w 3807303"/>
              <a:gd name="connsiteY67" fmla="*/ 1219200 h 2650276"/>
              <a:gd name="connsiteX68" fmla="*/ 123825 w 3807303"/>
              <a:gd name="connsiteY68" fmla="*/ 1171575 h 2650276"/>
              <a:gd name="connsiteX69" fmla="*/ 304800 w 3807303"/>
              <a:gd name="connsiteY69" fmla="*/ 1095375 h 2650276"/>
              <a:gd name="connsiteX70" fmla="*/ 352425 w 3807303"/>
              <a:gd name="connsiteY70" fmla="*/ 1066800 h 2650276"/>
              <a:gd name="connsiteX71" fmla="*/ 428625 w 3807303"/>
              <a:gd name="connsiteY71" fmla="*/ 1038225 h 2650276"/>
              <a:gd name="connsiteX72" fmla="*/ 628650 w 3807303"/>
              <a:gd name="connsiteY72" fmla="*/ 942975 h 2650276"/>
              <a:gd name="connsiteX73" fmla="*/ 762000 w 3807303"/>
              <a:gd name="connsiteY73" fmla="*/ 885825 h 2650276"/>
              <a:gd name="connsiteX74" fmla="*/ 923925 w 3807303"/>
              <a:gd name="connsiteY74" fmla="*/ 781050 h 2650276"/>
              <a:gd name="connsiteX75" fmla="*/ 1009650 w 3807303"/>
              <a:gd name="connsiteY75" fmla="*/ 733425 h 2650276"/>
              <a:gd name="connsiteX76" fmla="*/ 1095375 w 3807303"/>
              <a:gd name="connsiteY76" fmla="*/ 695325 h 2650276"/>
              <a:gd name="connsiteX77" fmla="*/ 1114425 w 3807303"/>
              <a:gd name="connsiteY77" fmla="*/ 581025 h 2650276"/>
              <a:gd name="connsiteX78" fmla="*/ 1143000 w 3807303"/>
              <a:gd name="connsiteY78" fmla="*/ 523875 h 2650276"/>
              <a:gd name="connsiteX79" fmla="*/ 1219200 w 3807303"/>
              <a:gd name="connsiteY79" fmla="*/ 419100 h 2650276"/>
              <a:gd name="connsiteX80" fmla="*/ 1257300 w 3807303"/>
              <a:gd name="connsiteY80" fmla="*/ 400050 h 2650276"/>
              <a:gd name="connsiteX81" fmla="*/ 1390650 w 3807303"/>
              <a:gd name="connsiteY81" fmla="*/ 323850 h 2650276"/>
              <a:gd name="connsiteX82" fmla="*/ 1390650 w 3807303"/>
              <a:gd name="connsiteY82" fmla="*/ 200025 h 2650276"/>
              <a:gd name="connsiteX83" fmla="*/ 1333500 w 3807303"/>
              <a:gd name="connsiteY83" fmla="*/ 66675 h 2650276"/>
              <a:gd name="connsiteX84" fmla="*/ 1301820 w 3807303"/>
              <a:gd name="connsiteY84" fmla="*/ 31960 h 2650276"/>
              <a:gd name="connsiteX85" fmla="*/ 1266825 w 3807303"/>
              <a:gd name="connsiteY85" fmla="*/ 0 h 2650276"/>
              <a:gd name="connsiteX86" fmla="*/ 1275091 w 3807303"/>
              <a:gd name="connsiteY86" fmla="*/ 7549 h 2650276"/>
              <a:gd name="connsiteX87" fmla="*/ 1226788 w 3807303"/>
              <a:gd name="connsiteY87" fmla="*/ 6346 h 2650276"/>
              <a:gd name="connsiteX88" fmla="*/ 1266825 w 3807303"/>
              <a:gd name="connsiteY88" fmla="*/ 0 h 2650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3807303" h="2650276">
                <a:moveTo>
                  <a:pt x="1275091" y="7549"/>
                </a:moveTo>
                <a:lnTo>
                  <a:pt x="1285504" y="7808"/>
                </a:lnTo>
                <a:cubicBezTo>
                  <a:pt x="1307951" y="8337"/>
                  <a:pt x="1333374" y="8908"/>
                  <a:pt x="1362075" y="9525"/>
                </a:cubicBezTo>
                <a:cubicBezTo>
                  <a:pt x="2114153" y="25699"/>
                  <a:pt x="1916611" y="33495"/>
                  <a:pt x="2324100" y="9525"/>
                </a:cubicBezTo>
                <a:cubicBezTo>
                  <a:pt x="2384425" y="22225"/>
                  <a:pt x="2443724" y="41590"/>
                  <a:pt x="2505075" y="47625"/>
                </a:cubicBezTo>
                <a:cubicBezTo>
                  <a:pt x="2823513" y="78947"/>
                  <a:pt x="2802812" y="75976"/>
                  <a:pt x="3009900" y="57150"/>
                </a:cubicBezTo>
                <a:cubicBezTo>
                  <a:pt x="3076575" y="60325"/>
                  <a:pt x="3143951" y="56525"/>
                  <a:pt x="3209925" y="66675"/>
                </a:cubicBezTo>
                <a:cubicBezTo>
                  <a:pt x="3303537" y="81077"/>
                  <a:pt x="3231425" y="88175"/>
                  <a:pt x="3267075" y="123825"/>
                </a:cubicBezTo>
                <a:cubicBezTo>
                  <a:pt x="3274175" y="130925"/>
                  <a:pt x="3286125" y="130175"/>
                  <a:pt x="3295650" y="133350"/>
                </a:cubicBezTo>
                <a:cubicBezTo>
                  <a:pt x="3295650" y="133350"/>
                  <a:pt x="3312233" y="84024"/>
                  <a:pt x="3333750" y="76200"/>
                </a:cubicBezTo>
                <a:cubicBezTo>
                  <a:pt x="3455807" y="31816"/>
                  <a:pt x="3474867" y="47039"/>
                  <a:pt x="3562350" y="76200"/>
                </a:cubicBezTo>
                <a:cubicBezTo>
                  <a:pt x="3716156" y="98172"/>
                  <a:pt x="3599239" y="78883"/>
                  <a:pt x="3805071" y="139986"/>
                </a:cubicBezTo>
                <a:lnTo>
                  <a:pt x="3807303" y="140637"/>
                </a:lnTo>
                <a:lnTo>
                  <a:pt x="3807303" y="2650276"/>
                </a:lnTo>
                <a:lnTo>
                  <a:pt x="3785204" y="2648520"/>
                </a:lnTo>
                <a:cubicBezTo>
                  <a:pt x="3767851" y="2646340"/>
                  <a:pt x="3750680" y="2643173"/>
                  <a:pt x="3733800" y="2638425"/>
                </a:cubicBezTo>
                <a:cubicBezTo>
                  <a:pt x="3669469" y="2620332"/>
                  <a:pt x="3630702" y="2567540"/>
                  <a:pt x="3600450" y="2514600"/>
                </a:cubicBezTo>
                <a:cubicBezTo>
                  <a:pt x="3586361" y="2489944"/>
                  <a:pt x="3572544" y="2464905"/>
                  <a:pt x="3562350" y="2438400"/>
                </a:cubicBezTo>
                <a:cubicBezTo>
                  <a:pt x="3556538" y="2423290"/>
                  <a:pt x="3556000" y="2406650"/>
                  <a:pt x="3552825" y="2390775"/>
                </a:cubicBezTo>
                <a:cubicBezTo>
                  <a:pt x="3469143" y="2240148"/>
                  <a:pt x="3535159" y="2369971"/>
                  <a:pt x="3457575" y="2171700"/>
                </a:cubicBezTo>
                <a:cubicBezTo>
                  <a:pt x="3446180" y="2142580"/>
                  <a:pt x="3428891" y="2115794"/>
                  <a:pt x="3419475" y="2085975"/>
                </a:cubicBezTo>
                <a:cubicBezTo>
                  <a:pt x="3400957" y="2027335"/>
                  <a:pt x="3396956" y="1956031"/>
                  <a:pt x="3390900" y="1895475"/>
                </a:cubicBezTo>
                <a:lnTo>
                  <a:pt x="3371850" y="1819275"/>
                </a:lnTo>
                <a:cubicBezTo>
                  <a:pt x="3358205" y="1764694"/>
                  <a:pt x="3335259" y="1712519"/>
                  <a:pt x="3324225" y="1657350"/>
                </a:cubicBezTo>
                <a:cubicBezTo>
                  <a:pt x="3312948" y="1600965"/>
                  <a:pt x="3311525" y="1543050"/>
                  <a:pt x="3305175" y="1485900"/>
                </a:cubicBezTo>
                <a:cubicBezTo>
                  <a:pt x="3298825" y="1460500"/>
                  <a:pt x="3293825" y="1434724"/>
                  <a:pt x="3286125" y="1409700"/>
                </a:cubicBezTo>
                <a:cubicBezTo>
                  <a:pt x="3270732" y="1359672"/>
                  <a:pt x="3250243" y="1332065"/>
                  <a:pt x="3219450" y="1285875"/>
                </a:cubicBezTo>
                <a:cubicBezTo>
                  <a:pt x="3177252" y="1222578"/>
                  <a:pt x="3174794" y="1215298"/>
                  <a:pt x="3114675" y="1171575"/>
                </a:cubicBezTo>
                <a:cubicBezTo>
                  <a:pt x="3039846" y="1117154"/>
                  <a:pt x="3095823" y="1165622"/>
                  <a:pt x="3019425" y="1123950"/>
                </a:cubicBezTo>
                <a:cubicBezTo>
                  <a:pt x="2961042" y="1092105"/>
                  <a:pt x="2949346" y="1062916"/>
                  <a:pt x="2876550" y="1047750"/>
                </a:cubicBezTo>
                <a:cubicBezTo>
                  <a:pt x="2829823" y="1038015"/>
                  <a:pt x="2781300" y="1041400"/>
                  <a:pt x="2733675" y="1038225"/>
                </a:cubicBezTo>
                <a:cubicBezTo>
                  <a:pt x="2661813" y="1094118"/>
                  <a:pt x="2589609" y="1144588"/>
                  <a:pt x="2533650" y="1219200"/>
                </a:cubicBezTo>
                <a:cubicBezTo>
                  <a:pt x="2525377" y="1230231"/>
                  <a:pt x="2479368" y="1373341"/>
                  <a:pt x="2476500" y="1381125"/>
                </a:cubicBezTo>
                <a:cubicBezTo>
                  <a:pt x="2440827" y="1477953"/>
                  <a:pt x="2430596" y="1477296"/>
                  <a:pt x="2409825" y="1581150"/>
                </a:cubicBezTo>
                <a:cubicBezTo>
                  <a:pt x="2375604" y="1752253"/>
                  <a:pt x="2421714" y="1589167"/>
                  <a:pt x="2390775" y="1733550"/>
                </a:cubicBezTo>
                <a:cubicBezTo>
                  <a:pt x="2385932" y="1756151"/>
                  <a:pt x="2378075" y="1778000"/>
                  <a:pt x="2371725" y="1800225"/>
                </a:cubicBezTo>
                <a:lnTo>
                  <a:pt x="2324100" y="1838325"/>
                </a:lnTo>
                <a:cubicBezTo>
                  <a:pt x="2285679" y="1869062"/>
                  <a:pt x="2145369" y="1898777"/>
                  <a:pt x="2095500" y="1914525"/>
                </a:cubicBezTo>
                <a:cubicBezTo>
                  <a:pt x="2068281" y="1923120"/>
                  <a:pt x="1980393" y="1957791"/>
                  <a:pt x="1952625" y="1971675"/>
                </a:cubicBezTo>
                <a:cubicBezTo>
                  <a:pt x="1936066" y="1979954"/>
                  <a:pt x="1921136" y="1991174"/>
                  <a:pt x="1905000" y="2000250"/>
                </a:cubicBezTo>
                <a:cubicBezTo>
                  <a:pt x="1870326" y="2019754"/>
                  <a:pt x="1834766" y="2037662"/>
                  <a:pt x="1800225" y="2057400"/>
                </a:cubicBezTo>
                <a:cubicBezTo>
                  <a:pt x="1790286" y="2063080"/>
                  <a:pt x="1779745" y="2068355"/>
                  <a:pt x="1771650" y="2076450"/>
                </a:cubicBezTo>
                <a:cubicBezTo>
                  <a:pt x="1757275" y="2090825"/>
                  <a:pt x="1743423" y="2106303"/>
                  <a:pt x="1733550" y="2124075"/>
                </a:cubicBezTo>
                <a:cubicBezTo>
                  <a:pt x="1727193" y="2135518"/>
                  <a:pt x="1726865" y="2149396"/>
                  <a:pt x="1724025" y="2162175"/>
                </a:cubicBezTo>
                <a:cubicBezTo>
                  <a:pt x="1706330" y="2241805"/>
                  <a:pt x="1722014" y="2179920"/>
                  <a:pt x="1704975" y="2276475"/>
                </a:cubicBezTo>
                <a:cubicBezTo>
                  <a:pt x="1695024" y="2332864"/>
                  <a:pt x="1682205" y="2404634"/>
                  <a:pt x="1657350" y="2457450"/>
                </a:cubicBezTo>
                <a:cubicBezTo>
                  <a:pt x="1644596" y="2484552"/>
                  <a:pt x="1634921" y="2517453"/>
                  <a:pt x="1609725" y="2533650"/>
                </a:cubicBezTo>
                <a:cubicBezTo>
                  <a:pt x="1585540" y="2549197"/>
                  <a:pt x="1552575" y="2540000"/>
                  <a:pt x="1524000" y="2543175"/>
                </a:cubicBezTo>
                <a:cubicBezTo>
                  <a:pt x="1402406" y="2470219"/>
                  <a:pt x="1489793" y="2539260"/>
                  <a:pt x="1438275" y="2266950"/>
                </a:cubicBezTo>
                <a:cubicBezTo>
                  <a:pt x="1428400" y="2214751"/>
                  <a:pt x="1407844" y="2156608"/>
                  <a:pt x="1390650" y="2105025"/>
                </a:cubicBezTo>
                <a:cubicBezTo>
                  <a:pt x="1291600" y="2067881"/>
                  <a:pt x="1317147" y="2081521"/>
                  <a:pt x="1209675" y="2019300"/>
                </a:cubicBezTo>
                <a:cubicBezTo>
                  <a:pt x="1183753" y="2004293"/>
                  <a:pt x="1160266" y="1985070"/>
                  <a:pt x="1133475" y="1971675"/>
                </a:cubicBezTo>
                <a:cubicBezTo>
                  <a:pt x="1115514" y="1962695"/>
                  <a:pt x="1095727" y="1957799"/>
                  <a:pt x="1076325" y="1952625"/>
                </a:cubicBezTo>
                <a:cubicBezTo>
                  <a:pt x="1019002" y="1937339"/>
                  <a:pt x="942935" y="1924909"/>
                  <a:pt x="885825" y="1914525"/>
                </a:cubicBezTo>
                <a:cubicBezTo>
                  <a:pt x="745858" y="1903758"/>
                  <a:pt x="802593" y="1913119"/>
                  <a:pt x="714375" y="1895475"/>
                </a:cubicBezTo>
                <a:cubicBezTo>
                  <a:pt x="663693" y="1885339"/>
                  <a:pt x="611480" y="1881752"/>
                  <a:pt x="561975" y="1866900"/>
                </a:cubicBezTo>
                <a:cubicBezTo>
                  <a:pt x="546770" y="1862338"/>
                  <a:pt x="533212" y="1851164"/>
                  <a:pt x="523875" y="1838325"/>
                </a:cubicBezTo>
                <a:cubicBezTo>
                  <a:pt x="507172" y="1815358"/>
                  <a:pt x="498475" y="1787525"/>
                  <a:pt x="485775" y="1762125"/>
                </a:cubicBezTo>
                <a:cubicBezTo>
                  <a:pt x="546100" y="1749425"/>
                  <a:pt x="606943" y="1738977"/>
                  <a:pt x="666750" y="1724025"/>
                </a:cubicBezTo>
                <a:cubicBezTo>
                  <a:pt x="683337" y="1719878"/>
                  <a:pt x="707145" y="1720469"/>
                  <a:pt x="714375" y="1704975"/>
                </a:cubicBezTo>
                <a:cubicBezTo>
                  <a:pt x="732035" y="1667132"/>
                  <a:pt x="727075" y="1622425"/>
                  <a:pt x="733425" y="1581150"/>
                </a:cubicBezTo>
                <a:cubicBezTo>
                  <a:pt x="733425" y="1581150"/>
                  <a:pt x="661840" y="1475736"/>
                  <a:pt x="619125" y="1428750"/>
                </a:cubicBezTo>
                <a:cubicBezTo>
                  <a:pt x="607191" y="1415623"/>
                  <a:pt x="486614" y="1329942"/>
                  <a:pt x="466725" y="1323975"/>
                </a:cubicBezTo>
                <a:cubicBezTo>
                  <a:pt x="398724" y="1303575"/>
                  <a:pt x="327025" y="1298575"/>
                  <a:pt x="257175" y="1285875"/>
                </a:cubicBezTo>
                <a:cubicBezTo>
                  <a:pt x="228600" y="1295400"/>
                  <a:pt x="198918" y="1302090"/>
                  <a:pt x="171450" y="1314450"/>
                </a:cubicBezTo>
                <a:cubicBezTo>
                  <a:pt x="135171" y="1330775"/>
                  <a:pt x="106458" y="1371600"/>
                  <a:pt x="66675" y="1371600"/>
                </a:cubicBezTo>
                <a:cubicBezTo>
                  <a:pt x="37403" y="1371600"/>
                  <a:pt x="22225" y="1333500"/>
                  <a:pt x="0" y="1314450"/>
                </a:cubicBezTo>
                <a:cubicBezTo>
                  <a:pt x="27599" y="1277652"/>
                  <a:pt x="43178" y="1255524"/>
                  <a:pt x="76200" y="1219200"/>
                </a:cubicBezTo>
                <a:cubicBezTo>
                  <a:pt x="91302" y="1202588"/>
                  <a:pt x="107950" y="1187450"/>
                  <a:pt x="123825" y="1171575"/>
                </a:cubicBezTo>
                <a:cubicBezTo>
                  <a:pt x="123825" y="1171575"/>
                  <a:pt x="245298" y="1122647"/>
                  <a:pt x="304800" y="1095375"/>
                </a:cubicBezTo>
                <a:cubicBezTo>
                  <a:pt x="321630" y="1087661"/>
                  <a:pt x="335616" y="1074558"/>
                  <a:pt x="352425" y="1066800"/>
                </a:cubicBezTo>
                <a:cubicBezTo>
                  <a:pt x="377055" y="1055432"/>
                  <a:pt x="403438" y="1048300"/>
                  <a:pt x="428625" y="1038225"/>
                </a:cubicBezTo>
                <a:cubicBezTo>
                  <a:pt x="532935" y="996501"/>
                  <a:pt x="490204" y="1007254"/>
                  <a:pt x="628650" y="942975"/>
                </a:cubicBezTo>
                <a:cubicBezTo>
                  <a:pt x="672513" y="922610"/>
                  <a:pt x="718745" y="907452"/>
                  <a:pt x="762000" y="885825"/>
                </a:cubicBezTo>
                <a:cubicBezTo>
                  <a:pt x="846964" y="843343"/>
                  <a:pt x="851984" y="829011"/>
                  <a:pt x="923925" y="781050"/>
                </a:cubicBezTo>
                <a:cubicBezTo>
                  <a:pt x="950928" y="763048"/>
                  <a:pt x="980146" y="747042"/>
                  <a:pt x="1009650" y="733425"/>
                </a:cubicBezTo>
                <a:cubicBezTo>
                  <a:pt x="1038042" y="720321"/>
                  <a:pt x="1077660" y="721093"/>
                  <a:pt x="1095375" y="695325"/>
                </a:cubicBezTo>
                <a:cubicBezTo>
                  <a:pt x="1117257" y="663496"/>
                  <a:pt x="1108075" y="619125"/>
                  <a:pt x="1114425" y="581025"/>
                </a:cubicBezTo>
                <a:cubicBezTo>
                  <a:pt x="1123950" y="561975"/>
                  <a:pt x="1132902" y="542628"/>
                  <a:pt x="1143000" y="523875"/>
                </a:cubicBezTo>
                <a:cubicBezTo>
                  <a:pt x="1167375" y="478607"/>
                  <a:pt x="1178882" y="449338"/>
                  <a:pt x="1219200" y="419100"/>
                </a:cubicBezTo>
                <a:cubicBezTo>
                  <a:pt x="1230559" y="410581"/>
                  <a:pt x="1244972" y="407095"/>
                  <a:pt x="1257300" y="400050"/>
                </a:cubicBezTo>
                <a:cubicBezTo>
                  <a:pt x="1301750" y="374650"/>
                  <a:pt x="1351962" y="357379"/>
                  <a:pt x="1390650" y="323850"/>
                </a:cubicBezTo>
                <a:cubicBezTo>
                  <a:pt x="1411976" y="305368"/>
                  <a:pt x="1391462" y="206523"/>
                  <a:pt x="1390650" y="200025"/>
                </a:cubicBezTo>
                <a:cubicBezTo>
                  <a:pt x="1378726" y="170216"/>
                  <a:pt x="1344271" y="82343"/>
                  <a:pt x="1333500" y="66675"/>
                </a:cubicBezTo>
                <a:cubicBezTo>
                  <a:pt x="1324597" y="53725"/>
                  <a:pt x="1313484" y="42613"/>
                  <a:pt x="1301820" y="31960"/>
                </a:cubicBezTo>
                <a:close/>
                <a:moveTo>
                  <a:pt x="1266825" y="0"/>
                </a:moveTo>
                <a:lnTo>
                  <a:pt x="1275091" y="7549"/>
                </a:lnTo>
                <a:lnTo>
                  <a:pt x="1226788" y="6346"/>
                </a:lnTo>
                <a:cubicBezTo>
                  <a:pt x="991637" y="79"/>
                  <a:pt x="1280716" y="1390"/>
                  <a:pt x="1266825" y="0"/>
                </a:cubicBezTo>
                <a:close/>
              </a:path>
            </a:pathLst>
          </a:cu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grpSp>
        <p:nvGrpSpPr>
          <p:cNvPr id="45" name="Discuss it">
            <a:extLst>
              <a:ext uri="{FF2B5EF4-FFF2-40B4-BE49-F238E27FC236}">
                <a16:creationId xmlns:a16="http://schemas.microsoft.com/office/drawing/2014/main" id="{26ABBD94-8832-56A9-0DA3-6FFBFE1D8C3A}"/>
              </a:ext>
            </a:extLst>
          </p:cNvPr>
          <p:cNvGrpSpPr/>
          <p:nvPr/>
        </p:nvGrpSpPr>
        <p:grpSpPr>
          <a:xfrm>
            <a:off x="834675" y="2612872"/>
            <a:ext cx="2131185" cy="2650276"/>
            <a:chOff x="938965" y="3373244"/>
            <a:chExt cx="2131185" cy="2650276"/>
          </a:xfrm>
        </p:grpSpPr>
        <p:pic>
          <p:nvPicPr>
            <p:cNvPr id="46" name="Picture 45">
              <a:extLst>
                <a:ext uri="{FF2B5EF4-FFF2-40B4-BE49-F238E27FC236}">
                  <a16:creationId xmlns:a16="http://schemas.microsoft.com/office/drawing/2014/main" id="{528E8B3A-F6E2-D4EF-0F76-1C2BF6ECFB2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679420" y="3632789"/>
              <a:ext cx="2650276" cy="2131185"/>
            </a:xfrm>
            <a:prstGeom prst="rect">
              <a:avLst/>
            </a:prstGeom>
            <a:effectLst>
              <a:outerShdw dist="76200" dir="2700000" algn="tl" rotWithShape="0">
                <a:prstClr val="black">
                  <a:alpha val="20000"/>
                </a:prstClr>
              </a:outerShdw>
            </a:effectLst>
          </p:spPr>
        </p:pic>
        <p:sp>
          <p:nvSpPr>
            <p:cNvPr id="47" name="Rectangle: Rounded Corners 46">
              <a:extLst>
                <a:ext uri="{FF2B5EF4-FFF2-40B4-BE49-F238E27FC236}">
                  <a16:creationId xmlns:a16="http://schemas.microsoft.com/office/drawing/2014/main" id="{8FE81D62-69EA-4A18-B46A-00813084F585}"/>
                </a:ext>
              </a:extLst>
            </p:cNvPr>
            <p:cNvSpPr/>
            <p:nvPr/>
          </p:nvSpPr>
          <p:spPr>
            <a:xfrm>
              <a:off x="1073893" y="3557939"/>
              <a:ext cx="1858878" cy="401665"/>
            </a:xfrm>
            <a:prstGeom prst="roundRect">
              <a:avLst>
                <a:gd name="adj" fmla="val 50000"/>
              </a:avLst>
            </a:prstGeom>
            <a:gradFill>
              <a:gsLst>
                <a:gs pos="100000">
                  <a:srgbClr val="8C368C"/>
                </a:gs>
                <a:gs pos="0">
                  <a:srgbClr val="85BD33"/>
                </a:gs>
                <a:gs pos="50000">
                  <a:srgbClr val="47B1E5"/>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Text">
              <a:extLst>
                <a:ext uri="{FF2B5EF4-FFF2-40B4-BE49-F238E27FC236}">
                  <a16:creationId xmlns:a16="http://schemas.microsoft.com/office/drawing/2014/main" id="{A032A8EB-E505-2B7F-5B95-84BCBDCDA235}"/>
                </a:ext>
              </a:extLst>
            </p:cNvPr>
            <p:cNvSpPr/>
            <p:nvPr/>
          </p:nvSpPr>
          <p:spPr>
            <a:xfrm>
              <a:off x="1110621" y="3557939"/>
              <a:ext cx="1728491" cy="2285351"/>
            </a:xfrm>
            <a:prstGeom prst="rect">
              <a:avLst/>
            </a:prstGeom>
            <a:noFill/>
          </p:spPr>
          <p:txBody>
            <a:bodyPr wrap="square" lIns="108000" tIns="72000" rIns="108000" bIns="72000">
              <a:noAutofit/>
            </a:bodyPr>
            <a:lstStyle/>
            <a:p>
              <a:pPr>
                <a:spcAft>
                  <a:spcPts val="1200"/>
                </a:spcAft>
              </a:pPr>
              <a:r>
                <a:rPr kumimoji="0" lang="en-GB" sz="1800" b="1" i="0" u="none" strike="noStrike" kern="1200" cap="none" spc="0" normalizeH="0" baseline="0" noProof="0" dirty="0">
                  <a:ln>
                    <a:noFill/>
                  </a:ln>
                  <a:solidFill>
                    <a:prstClr val="white"/>
                  </a:solidFill>
                  <a:effectLst>
                    <a:outerShdw blurRad="190500" algn="ctr" rotWithShape="0">
                      <a:srgbClr val="232321"/>
                    </a:outerShdw>
                  </a:effectLst>
                  <a:uLnTx/>
                  <a:uFillTx/>
                  <a:latin typeface="Twinkl"/>
                  <a:ea typeface="+mn-ea"/>
                  <a:cs typeface="+mn-cs"/>
                </a:rPr>
                <a:t>Discuss It</a:t>
              </a:r>
              <a:endParaRPr lang="en-GB" b="1" dirty="0">
                <a:solidFill>
                  <a:schemeClr val="bg1"/>
                </a:solidFill>
              </a:endParaRPr>
            </a:p>
            <a:p>
              <a:pPr>
                <a:spcAft>
                  <a:spcPts val="1200"/>
                </a:spcAft>
              </a:pPr>
              <a:r>
                <a:rPr lang="en-GB" dirty="0"/>
                <a:t>Are there any colours that help you to concentrate or make you feel happier?</a:t>
              </a:r>
            </a:p>
          </p:txBody>
        </p:sp>
      </p:grpSp>
      <p:pic>
        <p:nvPicPr>
          <p:cNvPr id="3" name="Border">
            <a:extLst>
              <a:ext uri="{FF2B5EF4-FFF2-40B4-BE49-F238E27FC236}">
                <a16:creationId xmlns:a16="http://schemas.microsoft.com/office/drawing/2014/main" id="{15550CD3-282A-010E-7EB4-9EDE2E0265B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95183"/>
          <a:stretch/>
        </p:blipFill>
        <p:spPr>
          <a:xfrm>
            <a:off x="0" y="0"/>
            <a:ext cx="440531" cy="6858000"/>
          </a:xfrm>
          <a:prstGeom prst="rect">
            <a:avLst/>
          </a:prstGeom>
        </p:spPr>
      </p:pic>
    </p:spTree>
    <p:extLst>
      <p:ext uri="{BB962C8B-B14F-4D97-AF65-F5344CB8AC3E}">
        <p14:creationId xmlns:p14="http://schemas.microsoft.com/office/powerpoint/2010/main" val="1558769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2"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p:tgtEl>
                                          <p:spTgt spid="23"/>
                                        </p:tgtEl>
                                        <p:attrNameLst>
                                          <p:attrName>ppt_x</p:attrName>
                                        </p:attrNameLst>
                                      </p:cBhvr>
                                      <p:tavLst>
                                        <p:tav tm="0">
                                          <p:val>
                                            <p:strVal val="#ppt_x+#ppt_w*1.125000"/>
                                          </p:val>
                                        </p:tav>
                                        <p:tav tm="100000">
                                          <p:val>
                                            <p:strVal val="#ppt_x"/>
                                          </p:val>
                                        </p:tav>
                                      </p:tavLst>
                                    </p:anim>
                                    <p:animEffect transition="in" filter="wipe(left)">
                                      <p:cBhvr>
                                        <p:cTn id="8" dur="500"/>
                                        <p:tgtEl>
                                          <p:spTgt spid="23"/>
                                        </p:tgtEl>
                                      </p:cBhvr>
                                    </p:animEffect>
                                  </p:childTnLst>
                                </p:cTn>
                              </p:par>
                              <p:par>
                                <p:cTn id="9" presetID="10" presetClass="entr" presetSubtype="0" fill="hold" grpId="0" nodeType="withEffect">
                                  <p:stCondLst>
                                    <p:cond delay="0"/>
                                  </p:stCondLst>
                                  <p:childTnLst>
                                    <p:set>
                                      <p:cBhvr>
                                        <p:cTn id="10" dur="1" fill="hold">
                                          <p:stCondLst>
                                            <p:cond delay="0"/>
                                          </p:stCondLst>
                                        </p:cTn>
                                        <p:tgtEl>
                                          <p:spTgt spid="38"/>
                                        </p:tgtEl>
                                        <p:attrNameLst>
                                          <p:attrName>style.visibility</p:attrName>
                                        </p:attrNameLst>
                                      </p:cBhvr>
                                      <p:to>
                                        <p:strVal val="visible"/>
                                      </p:to>
                                    </p:set>
                                    <p:animEffect transition="in" filter="fade">
                                      <p:cBhvr>
                                        <p:cTn id="11" dur="500"/>
                                        <p:tgtEl>
                                          <p:spTgt spid="38"/>
                                        </p:tgtEl>
                                      </p:cBhvr>
                                    </p:animEffect>
                                  </p:childTnLst>
                                </p:cTn>
                              </p:par>
                            </p:childTnLst>
                          </p:cTn>
                        </p:par>
                      </p:childTnLst>
                    </p:cTn>
                  </p:par>
                  <p:par>
                    <p:cTn id="12" fill="hold">
                      <p:stCondLst>
                        <p:cond delay="indefinite"/>
                      </p:stCondLst>
                      <p:childTnLst>
                        <p:par>
                          <p:cTn id="13" fill="hold">
                            <p:stCondLst>
                              <p:cond delay="0"/>
                            </p:stCondLst>
                            <p:childTnLst>
                              <p:par>
                                <p:cTn id="14" presetID="12" presetClass="exit" presetSubtype="2" fill="hold" grpId="1" nodeType="clickEffect">
                                  <p:stCondLst>
                                    <p:cond delay="0"/>
                                  </p:stCondLst>
                                  <p:childTnLst>
                                    <p:anim calcmode="lin" valueType="num">
                                      <p:cBhvr additive="base">
                                        <p:cTn id="15" dur="500"/>
                                        <p:tgtEl>
                                          <p:spTgt spid="23"/>
                                        </p:tgtEl>
                                        <p:attrNameLst>
                                          <p:attrName>ppt_x</p:attrName>
                                        </p:attrNameLst>
                                      </p:cBhvr>
                                      <p:tavLst>
                                        <p:tav tm="0">
                                          <p:val>
                                            <p:strVal val="#ppt_x"/>
                                          </p:val>
                                        </p:tav>
                                        <p:tav tm="100000">
                                          <p:val>
                                            <p:strVal val="#ppt_x+#ppt_w*1.125000"/>
                                          </p:val>
                                        </p:tav>
                                      </p:tavLst>
                                    </p:anim>
                                    <p:animEffect transition="out" filter="wipe(right)">
                                      <p:cBhvr>
                                        <p:cTn id="16" dur="500"/>
                                        <p:tgtEl>
                                          <p:spTgt spid="23"/>
                                        </p:tgtEl>
                                      </p:cBhvr>
                                    </p:animEffect>
                                    <p:set>
                                      <p:cBhvr>
                                        <p:cTn id="17" dur="1" fill="hold">
                                          <p:stCondLst>
                                            <p:cond delay="499"/>
                                          </p:stCondLst>
                                        </p:cTn>
                                        <p:tgtEl>
                                          <p:spTgt spid="23"/>
                                        </p:tgtEl>
                                        <p:attrNameLst>
                                          <p:attrName>style.visibility</p:attrName>
                                        </p:attrNameLst>
                                      </p:cBhvr>
                                      <p:to>
                                        <p:strVal val="hidden"/>
                                      </p:to>
                                    </p:set>
                                  </p:childTnLst>
                                </p:cTn>
                              </p:par>
                              <p:par>
                                <p:cTn id="18" presetID="10" presetClass="exit" presetSubtype="0" fill="hold" grpId="1" nodeType="withEffect">
                                  <p:stCondLst>
                                    <p:cond delay="0"/>
                                  </p:stCondLst>
                                  <p:childTnLst>
                                    <p:animEffect transition="out" filter="fade">
                                      <p:cBhvr>
                                        <p:cTn id="19" dur="500"/>
                                        <p:tgtEl>
                                          <p:spTgt spid="38"/>
                                        </p:tgtEl>
                                      </p:cBhvr>
                                    </p:animEffect>
                                    <p:set>
                                      <p:cBhvr>
                                        <p:cTn id="20" dur="1" fill="hold">
                                          <p:stCondLst>
                                            <p:cond delay="499"/>
                                          </p:stCondLst>
                                        </p:cTn>
                                        <p:tgtEl>
                                          <p:spTgt spid="38"/>
                                        </p:tgtEl>
                                        <p:attrNameLst>
                                          <p:attrName>style.visibility</p:attrName>
                                        </p:attrNameLst>
                                      </p:cBhvr>
                                      <p:to>
                                        <p:strVal val="hidden"/>
                                      </p:to>
                                    </p:set>
                                  </p:childTnLst>
                                </p:cTn>
                              </p:par>
                            </p:childTnLst>
                          </p:cTn>
                        </p:par>
                        <p:par>
                          <p:cTn id="21" fill="hold">
                            <p:stCondLst>
                              <p:cond delay="500"/>
                            </p:stCondLst>
                            <p:childTnLst>
                              <p:par>
                                <p:cTn id="22" presetID="12" presetClass="entr" presetSubtype="2" fill="hold" grpId="0" nodeType="afterEffect">
                                  <p:stCondLst>
                                    <p:cond delay="0"/>
                                  </p:stCondLst>
                                  <p:childTnLst>
                                    <p:set>
                                      <p:cBhvr>
                                        <p:cTn id="23" dur="1" fill="hold">
                                          <p:stCondLst>
                                            <p:cond delay="0"/>
                                          </p:stCondLst>
                                        </p:cTn>
                                        <p:tgtEl>
                                          <p:spTgt spid="25"/>
                                        </p:tgtEl>
                                        <p:attrNameLst>
                                          <p:attrName>style.visibility</p:attrName>
                                        </p:attrNameLst>
                                      </p:cBhvr>
                                      <p:to>
                                        <p:strVal val="visible"/>
                                      </p:to>
                                    </p:set>
                                    <p:anim calcmode="lin" valueType="num">
                                      <p:cBhvr additive="base">
                                        <p:cTn id="24" dur="500"/>
                                        <p:tgtEl>
                                          <p:spTgt spid="25"/>
                                        </p:tgtEl>
                                        <p:attrNameLst>
                                          <p:attrName>ppt_x</p:attrName>
                                        </p:attrNameLst>
                                      </p:cBhvr>
                                      <p:tavLst>
                                        <p:tav tm="0">
                                          <p:val>
                                            <p:strVal val="#ppt_x+#ppt_w*1.125000"/>
                                          </p:val>
                                        </p:tav>
                                        <p:tav tm="100000">
                                          <p:val>
                                            <p:strVal val="#ppt_x"/>
                                          </p:val>
                                        </p:tav>
                                      </p:tavLst>
                                    </p:anim>
                                    <p:animEffect transition="in" filter="wipe(left)">
                                      <p:cBhvr>
                                        <p:cTn id="25" dur="500"/>
                                        <p:tgtEl>
                                          <p:spTgt spid="25"/>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41"/>
                                        </p:tgtEl>
                                        <p:attrNameLst>
                                          <p:attrName>style.visibility</p:attrName>
                                        </p:attrNameLst>
                                      </p:cBhvr>
                                      <p:to>
                                        <p:strVal val="visible"/>
                                      </p:to>
                                    </p:set>
                                    <p:animEffect transition="in" filter="fade">
                                      <p:cBhvr>
                                        <p:cTn id="28" dur="500"/>
                                        <p:tgtEl>
                                          <p:spTgt spid="41"/>
                                        </p:tgtEl>
                                      </p:cBhvr>
                                    </p:animEffect>
                                  </p:childTnLst>
                                </p:cTn>
                              </p:par>
                            </p:childTnLst>
                          </p:cTn>
                        </p:par>
                      </p:childTnLst>
                    </p:cTn>
                  </p:par>
                  <p:par>
                    <p:cTn id="29" fill="hold">
                      <p:stCondLst>
                        <p:cond delay="indefinite"/>
                      </p:stCondLst>
                      <p:childTnLst>
                        <p:par>
                          <p:cTn id="30" fill="hold">
                            <p:stCondLst>
                              <p:cond delay="0"/>
                            </p:stCondLst>
                            <p:childTnLst>
                              <p:par>
                                <p:cTn id="31" presetID="12" presetClass="exit" presetSubtype="2" fill="hold" grpId="1" nodeType="clickEffect">
                                  <p:stCondLst>
                                    <p:cond delay="0"/>
                                  </p:stCondLst>
                                  <p:childTnLst>
                                    <p:anim calcmode="lin" valueType="num">
                                      <p:cBhvr additive="base">
                                        <p:cTn id="32" dur="500"/>
                                        <p:tgtEl>
                                          <p:spTgt spid="25"/>
                                        </p:tgtEl>
                                        <p:attrNameLst>
                                          <p:attrName>ppt_x</p:attrName>
                                        </p:attrNameLst>
                                      </p:cBhvr>
                                      <p:tavLst>
                                        <p:tav tm="0">
                                          <p:val>
                                            <p:strVal val="#ppt_x"/>
                                          </p:val>
                                        </p:tav>
                                        <p:tav tm="100000">
                                          <p:val>
                                            <p:strVal val="#ppt_x+#ppt_w*1.125000"/>
                                          </p:val>
                                        </p:tav>
                                      </p:tavLst>
                                    </p:anim>
                                    <p:animEffect transition="out" filter="wipe(right)">
                                      <p:cBhvr>
                                        <p:cTn id="33" dur="500"/>
                                        <p:tgtEl>
                                          <p:spTgt spid="25"/>
                                        </p:tgtEl>
                                      </p:cBhvr>
                                    </p:animEffect>
                                    <p:set>
                                      <p:cBhvr>
                                        <p:cTn id="34" dur="1" fill="hold">
                                          <p:stCondLst>
                                            <p:cond delay="499"/>
                                          </p:stCondLst>
                                        </p:cTn>
                                        <p:tgtEl>
                                          <p:spTgt spid="25"/>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500"/>
                                        <p:tgtEl>
                                          <p:spTgt spid="41"/>
                                        </p:tgtEl>
                                      </p:cBhvr>
                                    </p:animEffect>
                                    <p:set>
                                      <p:cBhvr>
                                        <p:cTn id="37" dur="1" fill="hold">
                                          <p:stCondLst>
                                            <p:cond delay="499"/>
                                          </p:stCondLst>
                                        </p:cTn>
                                        <p:tgtEl>
                                          <p:spTgt spid="41"/>
                                        </p:tgtEl>
                                        <p:attrNameLst>
                                          <p:attrName>style.visibility</p:attrName>
                                        </p:attrNameLst>
                                      </p:cBhvr>
                                      <p:to>
                                        <p:strVal val="hidden"/>
                                      </p:to>
                                    </p:set>
                                  </p:childTnLst>
                                </p:cTn>
                              </p:par>
                            </p:childTnLst>
                          </p:cTn>
                        </p:par>
                        <p:par>
                          <p:cTn id="38" fill="hold">
                            <p:stCondLst>
                              <p:cond delay="500"/>
                            </p:stCondLst>
                            <p:childTnLst>
                              <p:par>
                                <p:cTn id="39" presetID="12" presetClass="entr" presetSubtype="2" fill="hold" grpId="0" nodeType="afterEffect">
                                  <p:stCondLst>
                                    <p:cond delay="0"/>
                                  </p:stCondLst>
                                  <p:childTnLst>
                                    <p:set>
                                      <p:cBhvr>
                                        <p:cTn id="40" dur="1" fill="hold">
                                          <p:stCondLst>
                                            <p:cond delay="0"/>
                                          </p:stCondLst>
                                        </p:cTn>
                                        <p:tgtEl>
                                          <p:spTgt spid="26"/>
                                        </p:tgtEl>
                                        <p:attrNameLst>
                                          <p:attrName>style.visibility</p:attrName>
                                        </p:attrNameLst>
                                      </p:cBhvr>
                                      <p:to>
                                        <p:strVal val="visible"/>
                                      </p:to>
                                    </p:set>
                                    <p:anim calcmode="lin" valueType="num">
                                      <p:cBhvr additive="base">
                                        <p:cTn id="41" dur="500"/>
                                        <p:tgtEl>
                                          <p:spTgt spid="26"/>
                                        </p:tgtEl>
                                        <p:attrNameLst>
                                          <p:attrName>ppt_x</p:attrName>
                                        </p:attrNameLst>
                                      </p:cBhvr>
                                      <p:tavLst>
                                        <p:tav tm="0">
                                          <p:val>
                                            <p:strVal val="#ppt_x+#ppt_w*1.125000"/>
                                          </p:val>
                                        </p:tav>
                                        <p:tav tm="100000">
                                          <p:val>
                                            <p:strVal val="#ppt_x"/>
                                          </p:val>
                                        </p:tav>
                                      </p:tavLst>
                                    </p:anim>
                                    <p:animEffect transition="in" filter="wipe(left)">
                                      <p:cBhvr>
                                        <p:cTn id="42" dur="500"/>
                                        <p:tgtEl>
                                          <p:spTgt spid="26"/>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44"/>
                                        </p:tgtEl>
                                        <p:attrNameLst>
                                          <p:attrName>style.visibility</p:attrName>
                                        </p:attrNameLst>
                                      </p:cBhvr>
                                      <p:to>
                                        <p:strVal val="visible"/>
                                      </p:to>
                                    </p:set>
                                    <p:animEffect transition="in" filter="fade">
                                      <p:cBhvr>
                                        <p:cTn id="45" dur="500"/>
                                        <p:tgtEl>
                                          <p:spTgt spid="44"/>
                                        </p:tgtEl>
                                      </p:cBhvr>
                                    </p:animEffect>
                                  </p:childTnLst>
                                </p:cTn>
                              </p:par>
                            </p:childTnLst>
                          </p:cTn>
                        </p:par>
                      </p:childTnLst>
                    </p:cTn>
                  </p:par>
                  <p:par>
                    <p:cTn id="46" fill="hold">
                      <p:stCondLst>
                        <p:cond delay="indefinite"/>
                      </p:stCondLst>
                      <p:childTnLst>
                        <p:par>
                          <p:cTn id="47" fill="hold">
                            <p:stCondLst>
                              <p:cond delay="0"/>
                            </p:stCondLst>
                            <p:childTnLst>
                              <p:par>
                                <p:cTn id="48" presetID="12" presetClass="exit" presetSubtype="2" fill="hold" grpId="1" nodeType="clickEffect">
                                  <p:stCondLst>
                                    <p:cond delay="0"/>
                                  </p:stCondLst>
                                  <p:childTnLst>
                                    <p:anim calcmode="lin" valueType="num">
                                      <p:cBhvr additive="base">
                                        <p:cTn id="49" dur="500"/>
                                        <p:tgtEl>
                                          <p:spTgt spid="26"/>
                                        </p:tgtEl>
                                        <p:attrNameLst>
                                          <p:attrName>ppt_x</p:attrName>
                                        </p:attrNameLst>
                                      </p:cBhvr>
                                      <p:tavLst>
                                        <p:tav tm="0">
                                          <p:val>
                                            <p:strVal val="#ppt_x"/>
                                          </p:val>
                                        </p:tav>
                                        <p:tav tm="100000">
                                          <p:val>
                                            <p:strVal val="#ppt_x+#ppt_w*1.125000"/>
                                          </p:val>
                                        </p:tav>
                                      </p:tavLst>
                                    </p:anim>
                                    <p:animEffect transition="out" filter="wipe(right)">
                                      <p:cBhvr>
                                        <p:cTn id="50" dur="500"/>
                                        <p:tgtEl>
                                          <p:spTgt spid="26"/>
                                        </p:tgtEl>
                                      </p:cBhvr>
                                    </p:animEffect>
                                    <p:set>
                                      <p:cBhvr>
                                        <p:cTn id="51" dur="1" fill="hold">
                                          <p:stCondLst>
                                            <p:cond delay="499"/>
                                          </p:stCondLst>
                                        </p:cTn>
                                        <p:tgtEl>
                                          <p:spTgt spid="26"/>
                                        </p:tgtEl>
                                        <p:attrNameLst>
                                          <p:attrName>style.visibility</p:attrName>
                                        </p:attrNameLst>
                                      </p:cBhvr>
                                      <p:to>
                                        <p:strVal val="hidden"/>
                                      </p:to>
                                    </p:set>
                                  </p:childTnLst>
                                </p:cTn>
                              </p:par>
                              <p:par>
                                <p:cTn id="52" presetID="10" presetClass="exit" presetSubtype="0" fill="hold" grpId="1" nodeType="withEffect">
                                  <p:stCondLst>
                                    <p:cond delay="0"/>
                                  </p:stCondLst>
                                  <p:childTnLst>
                                    <p:animEffect transition="out" filter="fade">
                                      <p:cBhvr>
                                        <p:cTn id="53" dur="500"/>
                                        <p:tgtEl>
                                          <p:spTgt spid="44"/>
                                        </p:tgtEl>
                                      </p:cBhvr>
                                    </p:animEffect>
                                    <p:set>
                                      <p:cBhvr>
                                        <p:cTn id="54" dur="1" fill="hold">
                                          <p:stCondLst>
                                            <p:cond delay="499"/>
                                          </p:stCondLst>
                                        </p:cTn>
                                        <p:tgtEl>
                                          <p:spTgt spid="44"/>
                                        </p:tgtEl>
                                        <p:attrNameLst>
                                          <p:attrName>style.visibility</p:attrName>
                                        </p:attrNameLst>
                                      </p:cBhvr>
                                      <p:to>
                                        <p:strVal val="hidden"/>
                                      </p:to>
                                    </p:set>
                                  </p:childTnLst>
                                </p:cTn>
                              </p:par>
                            </p:childTnLst>
                          </p:cTn>
                        </p:par>
                        <p:par>
                          <p:cTn id="55" fill="hold">
                            <p:stCondLst>
                              <p:cond delay="500"/>
                            </p:stCondLst>
                            <p:childTnLst>
                              <p:par>
                                <p:cTn id="56" presetID="2" presetClass="entr" presetSubtype="8" fill="hold" nodeType="afterEffect">
                                  <p:stCondLst>
                                    <p:cond delay="0"/>
                                  </p:stCondLst>
                                  <p:childTnLst>
                                    <p:set>
                                      <p:cBhvr>
                                        <p:cTn id="57" dur="1" fill="hold">
                                          <p:stCondLst>
                                            <p:cond delay="0"/>
                                          </p:stCondLst>
                                        </p:cTn>
                                        <p:tgtEl>
                                          <p:spTgt spid="45"/>
                                        </p:tgtEl>
                                        <p:attrNameLst>
                                          <p:attrName>style.visibility</p:attrName>
                                        </p:attrNameLst>
                                      </p:cBhvr>
                                      <p:to>
                                        <p:strVal val="visible"/>
                                      </p:to>
                                    </p:set>
                                    <p:anim calcmode="lin" valueType="num">
                                      <p:cBhvr additive="base">
                                        <p:cTn id="58" dur="750" fill="hold"/>
                                        <p:tgtEl>
                                          <p:spTgt spid="45"/>
                                        </p:tgtEl>
                                        <p:attrNameLst>
                                          <p:attrName>ppt_x</p:attrName>
                                        </p:attrNameLst>
                                      </p:cBhvr>
                                      <p:tavLst>
                                        <p:tav tm="0">
                                          <p:val>
                                            <p:strVal val="0-#ppt_w/2"/>
                                          </p:val>
                                        </p:tav>
                                        <p:tav tm="100000">
                                          <p:val>
                                            <p:strVal val="#ppt_x"/>
                                          </p:val>
                                        </p:tav>
                                      </p:tavLst>
                                    </p:anim>
                                    <p:anim calcmode="lin" valueType="num">
                                      <p:cBhvr additive="base">
                                        <p:cTn id="59" dur="750" fill="hold"/>
                                        <p:tgtEl>
                                          <p:spTgt spid="4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3" grpId="1" animBg="1"/>
      <p:bldP spid="25" grpId="0" animBg="1"/>
      <p:bldP spid="25" grpId="1" animBg="1"/>
      <p:bldP spid="26" grpId="0" animBg="1"/>
      <p:bldP spid="26" grpId="1" animBg="1"/>
      <p:bldP spid="38" grpId="0" animBg="1"/>
      <p:bldP spid="38" grpId="1" animBg="1"/>
      <p:bldP spid="41" grpId="0" animBg="1"/>
      <p:bldP spid="41" grpId="1" animBg="1"/>
      <p:bldP spid="44" grpId="0" animBg="1"/>
      <p:bldP spid="44"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5" name="Straight Connector 24">
            <a:extLst>
              <a:ext uri="{FF2B5EF4-FFF2-40B4-BE49-F238E27FC236}">
                <a16:creationId xmlns:a16="http://schemas.microsoft.com/office/drawing/2014/main" id="{5E3F6FF9-6B71-7A19-0F5D-15832B4FCFA0}"/>
              </a:ext>
            </a:extLst>
          </p:cNvPr>
          <p:cNvCxnSpPr>
            <a:cxnSpLocks/>
          </p:cNvCxnSpPr>
          <p:nvPr/>
        </p:nvCxnSpPr>
        <p:spPr>
          <a:xfrm flipH="1">
            <a:off x="755650" y="3674632"/>
            <a:ext cx="2946555" cy="0"/>
          </a:xfrm>
          <a:prstGeom prst="line">
            <a:avLst/>
          </a:prstGeom>
          <a:ln w="60325" cap="rnd">
            <a:gradFill>
              <a:gsLst>
                <a:gs pos="57000">
                  <a:srgbClr val="8C368C"/>
                </a:gs>
                <a:gs pos="23000">
                  <a:srgbClr val="FFE000"/>
                </a:gs>
              </a:gsLst>
              <a:lin ang="0" scaled="0"/>
            </a:gradFill>
            <a:headEnd type="arrow"/>
          </a:ln>
        </p:spPr>
        <p:style>
          <a:lnRef idx="1">
            <a:schemeClr val="accent1"/>
          </a:lnRef>
          <a:fillRef idx="0">
            <a:schemeClr val="accent1"/>
          </a:fillRef>
          <a:effectRef idx="0">
            <a:schemeClr val="accent1"/>
          </a:effectRef>
          <a:fontRef idx="minor">
            <a:schemeClr val="tx1"/>
          </a:fontRef>
        </p:style>
      </p:cxnSp>
      <p:sp>
        <p:nvSpPr>
          <p:cNvPr id="21" name="Title"/>
          <p:cNvSpPr>
            <a:spLocks noGrp="1"/>
          </p:cNvSpPr>
          <p:nvPr>
            <p:ph type="title"/>
          </p:nvPr>
        </p:nvSpPr>
        <p:spPr>
          <a:xfrm>
            <a:off x="457198" y="464029"/>
            <a:ext cx="8220075" cy="994306"/>
          </a:xfrm>
        </p:spPr>
        <p:txBody>
          <a:bodyPr/>
          <a:lstStyle/>
          <a:p>
            <a:r>
              <a:rPr lang="en-GB" dirty="0">
                <a:latin typeface="+mn-lt"/>
              </a:rPr>
              <a:t>Complementary Colours</a:t>
            </a:r>
          </a:p>
        </p:txBody>
      </p:sp>
      <p:cxnSp>
        <p:nvCxnSpPr>
          <p:cNvPr id="19" name="Straight Connector 18">
            <a:extLst>
              <a:ext uri="{FF2B5EF4-FFF2-40B4-BE49-F238E27FC236}">
                <a16:creationId xmlns:a16="http://schemas.microsoft.com/office/drawing/2014/main" id="{ACC8A74E-5FC1-7FCD-B454-2E65ECF87BCA}"/>
              </a:ext>
            </a:extLst>
          </p:cNvPr>
          <p:cNvCxnSpPr/>
          <p:nvPr/>
        </p:nvCxnSpPr>
        <p:spPr>
          <a:xfrm>
            <a:off x="755650" y="1384183"/>
            <a:ext cx="7632700" cy="0"/>
          </a:xfrm>
          <a:prstGeom prst="line">
            <a:avLst/>
          </a:prstGeom>
          <a:ln w="60325" cap="rnd">
            <a:gradFill>
              <a:gsLst>
                <a:gs pos="65000">
                  <a:srgbClr val="8C368C"/>
                </a:gs>
                <a:gs pos="35000">
                  <a:srgbClr val="FFE000"/>
                </a:gs>
              </a:gsLst>
              <a:lin ang="0" scaled="0"/>
            </a:gradFill>
          </a:ln>
        </p:spPr>
        <p:style>
          <a:lnRef idx="1">
            <a:schemeClr val="accent1"/>
          </a:lnRef>
          <a:fillRef idx="0">
            <a:schemeClr val="accent1"/>
          </a:fillRef>
          <a:effectRef idx="0">
            <a:schemeClr val="accent1"/>
          </a:effectRef>
          <a:fontRef idx="minor">
            <a:schemeClr val="tx1"/>
          </a:fontRef>
        </p:style>
      </p:cxnSp>
      <p:sp>
        <p:nvSpPr>
          <p:cNvPr id="5" name="Text 1"/>
          <p:cNvSpPr/>
          <p:nvPr/>
        </p:nvSpPr>
        <p:spPr>
          <a:xfrm>
            <a:off x="755649" y="1547502"/>
            <a:ext cx="3293837" cy="1938992"/>
          </a:xfrm>
          <a:prstGeom prst="rect">
            <a:avLst/>
          </a:prstGeom>
        </p:spPr>
        <p:txBody>
          <a:bodyPr wrap="square" lIns="0" tIns="0" rIns="0" bIns="0">
            <a:spAutoFit/>
          </a:bodyPr>
          <a:lstStyle/>
          <a:p>
            <a:pPr>
              <a:spcAft>
                <a:spcPts val="1200"/>
              </a:spcAft>
            </a:pPr>
            <a:r>
              <a:rPr lang="en-GB" dirty="0"/>
              <a:t>In art, complementary colours work in pairs and </a:t>
            </a:r>
            <a:r>
              <a:rPr lang="en-GB" b="1" dirty="0"/>
              <a:t>contrast</a:t>
            </a:r>
            <a:r>
              <a:rPr lang="en-GB" dirty="0"/>
              <a:t> with each other more than any other colour combination. They can be found directly opposite each other on the colour wheel, for example, purple and yellow. </a:t>
            </a:r>
          </a:p>
        </p:txBody>
      </p:sp>
      <p:sp>
        <p:nvSpPr>
          <p:cNvPr id="10" name="Text 2">
            <a:extLst>
              <a:ext uri="{FF2B5EF4-FFF2-40B4-BE49-F238E27FC236}">
                <a16:creationId xmlns:a16="http://schemas.microsoft.com/office/drawing/2014/main" id="{5DD0C6E6-C080-1172-D3D2-3B0B6E4CDFF9}"/>
              </a:ext>
            </a:extLst>
          </p:cNvPr>
          <p:cNvSpPr/>
          <p:nvPr/>
        </p:nvSpPr>
        <p:spPr>
          <a:xfrm>
            <a:off x="755648" y="2196885"/>
            <a:ext cx="3036607" cy="2492990"/>
          </a:xfrm>
          <a:prstGeom prst="rect">
            <a:avLst/>
          </a:prstGeom>
          <a:solidFill>
            <a:schemeClr val="bg1"/>
          </a:solidFill>
        </p:spPr>
        <p:txBody>
          <a:bodyPr wrap="square" lIns="0" tIns="0" rIns="0" bIns="0">
            <a:spAutoFit/>
          </a:bodyPr>
          <a:lstStyle/>
          <a:p>
            <a:pPr>
              <a:spcAft>
                <a:spcPts val="1200"/>
              </a:spcAft>
            </a:pPr>
            <a:r>
              <a:rPr lang="en-GB" dirty="0"/>
              <a:t>When complementary </a:t>
            </a:r>
            <a:br>
              <a:rPr lang="en-GB" dirty="0"/>
            </a:br>
            <a:r>
              <a:rPr lang="en-GB" dirty="0"/>
              <a:t>colours are used together they are vibrant and make images ‘pop’ and stand out. Complementary colours are difficult to use effectively; however, when used well, they make a statement in their artwork. </a:t>
            </a:r>
          </a:p>
        </p:txBody>
      </p:sp>
      <p:sp>
        <p:nvSpPr>
          <p:cNvPr id="24" name="Question">
            <a:extLst>
              <a:ext uri="{FF2B5EF4-FFF2-40B4-BE49-F238E27FC236}">
                <a16:creationId xmlns:a16="http://schemas.microsoft.com/office/drawing/2014/main" id="{C78582FD-94BD-FBC4-E768-0CB0E8F760DC}"/>
              </a:ext>
            </a:extLst>
          </p:cNvPr>
          <p:cNvSpPr/>
          <p:nvPr/>
        </p:nvSpPr>
        <p:spPr>
          <a:xfrm>
            <a:off x="755274" y="1560344"/>
            <a:ext cx="7650539" cy="495108"/>
          </a:xfrm>
          <a:prstGeom prst="rect">
            <a:avLst/>
          </a:prstGeom>
          <a:gradFill>
            <a:gsLst>
              <a:gs pos="55000">
                <a:srgbClr val="8C368C"/>
              </a:gs>
              <a:gs pos="11000">
                <a:srgbClr val="FFE000"/>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08000" rIns="144000" bIns="108000" rtlCol="0" anchor="ctr">
            <a:spAutoFit/>
          </a:bodyPr>
          <a:lstStyle/>
          <a:p>
            <a:r>
              <a:rPr lang="en-GB" b="1" dirty="0">
                <a:solidFill>
                  <a:schemeClr val="bg1"/>
                </a:solidFill>
              </a:rPr>
              <a:t>Why use complementary colours? </a:t>
            </a:r>
          </a:p>
        </p:txBody>
      </p:sp>
      <p:pic>
        <p:nvPicPr>
          <p:cNvPr id="2" name="Picture 1">
            <a:extLst>
              <a:ext uri="{FF2B5EF4-FFF2-40B4-BE49-F238E27FC236}">
                <a16:creationId xmlns:a16="http://schemas.microsoft.com/office/drawing/2014/main" id="{E3E1A165-4689-C8CA-D9B0-69A8DD49851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857625" y="1504936"/>
            <a:ext cx="4587875" cy="4642699"/>
          </a:xfrm>
          <a:prstGeom prst="rect">
            <a:avLst/>
          </a:prstGeom>
        </p:spPr>
      </p:pic>
      <p:cxnSp>
        <p:nvCxnSpPr>
          <p:cNvPr id="3" name="Straight Arrow Connector 2">
            <a:extLst>
              <a:ext uri="{FF2B5EF4-FFF2-40B4-BE49-F238E27FC236}">
                <a16:creationId xmlns:a16="http://schemas.microsoft.com/office/drawing/2014/main" id="{6E441940-4B8D-6B04-C9B8-98327FB156C6}"/>
              </a:ext>
            </a:extLst>
          </p:cNvPr>
          <p:cNvCxnSpPr/>
          <p:nvPr/>
        </p:nvCxnSpPr>
        <p:spPr>
          <a:xfrm>
            <a:off x="5181600" y="3289300"/>
            <a:ext cx="1968500" cy="1117600"/>
          </a:xfrm>
          <a:prstGeom prst="straightConnector1">
            <a:avLst/>
          </a:prstGeom>
          <a:ln w="57150" cap="rnd">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grpSp>
        <p:nvGrpSpPr>
          <p:cNvPr id="6" name="Definition">
            <a:extLst>
              <a:ext uri="{FF2B5EF4-FFF2-40B4-BE49-F238E27FC236}">
                <a16:creationId xmlns:a16="http://schemas.microsoft.com/office/drawing/2014/main" id="{6ADEA60F-D27D-7B04-5BA4-7544535B053A}"/>
              </a:ext>
            </a:extLst>
          </p:cNvPr>
          <p:cNvGrpSpPr/>
          <p:nvPr/>
        </p:nvGrpSpPr>
        <p:grpSpPr>
          <a:xfrm>
            <a:off x="756720" y="5872389"/>
            <a:ext cx="2169360" cy="2056124"/>
            <a:chOff x="869677" y="5872389"/>
            <a:chExt cx="2654268" cy="2056124"/>
          </a:xfrm>
        </p:grpSpPr>
        <p:pic>
          <p:nvPicPr>
            <p:cNvPr id="7" name="Picture 6">
              <a:extLst>
                <a:ext uri="{FF2B5EF4-FFF2-40B4-BE49-F238E27FC236}">
                  <a16:creationId xmlns:a16="http://schemas.microsoft.com/office/drawing/2014/main" id="{6613F4DF-F2B3-260C-45A6-C346B31758D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a:off x="1168749" y="5573317"/>
              <a:ext cx="2056124" cy="2654268"/>
            </a:xfrm>
            <a:prstGeom prst="rect">
              <a:avLst/>
            </a:prstGeom>
            <a:effectLst>
              <a:outerShdw dist="76200" dir="2700000" algn="tl" rotWithShape="0">
                <a:prstClr val="black">
                  <a:alpha val="20000"/>
                </a:prstClr>
              </a:outerShdw>
            </a:effectLst>
          </p:spPr>
        </p:pic>
        <p:sp>
          <p:nvSpPr>
            <p:cNvPr id="9" name="Text">
              <a:extLst>
                <a:ext uri="{FF2B5EF4-FFF2-40B4-BE49-F238E27FC236}">
                  <a16:creationId xmlns:a16="http://schemas.microsoft.com/office/drawing/2014/main" id="{A584D90F-DE26-0DBC-75AF-D426D8A7D142}"/>
                </a:ext>
              </a:extLst>
            </p:cNvPr>
            <p:cNvSpPr/>
            <p:nvPr/>
          </p:nvSpPr>
          <p:spPr>
            <a:xfrm>
              <a:off x="914425" y="5892428"/>
              <a:ext cx="2564768" cy="1701445"/>
            </a:xfrm>
            <a:prstGeom prst="rect">
              <a:avLst/>
            </a:prstGeom>
            <a:noFill/>
          </p:spPr>
          <p:txBody>
            <a:bodyPr wrap="square" lIns="108000" tIns="72000" rIns="108000" bIns="72000">
              <a:noAutofit/>
            </a:bodyPr>
            <a:lstStyle/>
            <a:p>
              <a:pPr>
                <a:spcAft>
                  <a:spcPts val="1200"/>
                </a:spcAft>
              </a:pPr>
              <a:r>
                <a:rPr lang="en-GB" b="1" dirty="0"/>
                <a:t>contrast:</a:t>
              </a:r>
            </a:p>
            <a:p>
              <a:r>
                <a:rPr lang="en-GB" dirty="0">
                  <a:solidFill>
                    <a:srgbClr val="232321"/>
                  </a:solidFill>
                </a:rPr>
                <a:t>A clear difference between two or more things.</a:t>
              </a:r>
            </a:p>
          </p:txBody>
        </p:sp>
        <p:cxnSp>
          <p:nvCxnSpPr>
            <p:cNvPr id="11" name="Straight Connector 10">
              <a:extLst>
                <a:ext uri="{FF2B5EF4-FFF2-40B4-BE49-F238E27FC236}">
                  <a16:creationId xmlns:a16="http://schemas.microsoft.com/office/drawing/2014/main" id="{2928A72A-6DCC-F895-3CB9-DABCACF60A79}"/>
                </a:ext>
              </a:extLst>
            </p:cNvPr>
            <p:cNvCxnSpPr>
              <a:cxnSpLocks/>
            </p:cNvCxnSpPr>
            <p:nvPr/>
          </p:nvCxnSpPr>
          <p:spPr>
            <a:xfrm flipH="1">
              <a:off x="1048215" y="6308725"/>
              <a:ext cx="2286000" cy="0"/>
            </a:xfrm>
            <a:prstGeom prst="line">
              <a:avLst/>
            </a:prstGeom>
            <a:ln w="60325" cap="rnd">
              <a:gradFill>
                <a:gsLst>
                  <a:gs pos="65000">
                    <a:srgbClr val="8C368C"/>
                  </a:gs>
                  <a:gs pos="35000">
                    <a:srgbClr val="FFE000"/>
                  </a:gs>
                </a:gsLst>
                <a:lin ang="0" scaled="0"/>
              </a:gradFill>
            </a:ln>
          </p:spPr>
          <p:style>
            <a:lnRef idx="1">
              <a:schemeClr val="accent1"/>
            </a:lnRef>
            <a:fillRef idx="0">
              <a:schemeClr val="accent1"/>
            </a:fillRef>
            <a:effectRef idx="0">
              <a:schemeClr val="accent1"/>
            </a:effectRef>
            <a:fontRef idx="minor">
              <a:schemeClr val="tx1"/>
            </a:fontRef>
          </p:style>
        </p:cxnSp>
      </p:grpSp>
      <p:grpSp>
        <p:nvGrpSpPr>
          <p:cNvPr id="18" name="Block">
            <a:extLst>
              <a:ext uri="{FF2B5EF4-FFF2-40B4-BE49-F238E27FC236}">
                <a16:creationId xmlns:a16="http://schemas.microsoft.com/office/drawing/2014/main" id="{B19D68F5-7999-9496-CAD5-88B3BC278C47}"/>
              </a:ext>
            </a:extLst>
          </p:cNvPr>
          <p:cNvGrpSpPr/>
          <p:nvPr/>
        </p:nvGrpSpPr>
        <p:grpSpPr>
          <a:xfrm>
            <a:off x="3792628" y="1443604"/>
            <a:ext cx="4765360" cy="4765360"/>
            <a:chOff x="3792628" y="1443604"/>
            <a:chExt cx="4765360" cy="4765360"/>
          </a:xfrm>
        </p:grpSpPr>
        <p:sp>
          <p:nvSpPr>
            <p:cNvPr id="13" name="Block Arc 12">
              <a:extLst>
                <a:ext uri="{FF2B5EF4-FFF2-40B4-BE49-F238E27FC236}">
                  <a16:creationId xmlns:a16="http://schemas.microsoft.com/office/drawing/2014/main" id="{4D5AFAC4-88B1-46DA-C10A-B08351A70C4A}"/>
                </a:ext>
              </a:extLst>
            </p:cNvPr>
            <p:cNvSpPr/>
            <p:nvPr/>
          </p:nvSpPr>
          <p:spPr>
            <a:xfrm rot="10800000">
              <a:off x="3792628" y="1443604"/>
              <a:ext cx="4765360" cy="4765360"/>
            </a:xfrm>
            <a:prstGeom prst="blockArc">
              <a:avLst>
                <a:gd name="adj1" fmla="val 13521786"/>
                <a:gd name="adj2" fmla="val 864190"/>
                <a:gd name="adj3" fmla="val 22234"/>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4" name="Block Arc 13">
              <a:extLst>
                <a:ext uri="{FF2B5EF4-FFF2-40B4-BE49-F238E27FC236}">
                  <a16:creationId xmlns:a16="http://schemas.microsoft.com/office/drawing/2014/main" id="{63EBEC09-9085-564E-34EE-48708C8B818C}"/>
                </a:ext>
              </a:extLst>
            </p:cNvPr>
            <p:cNvSpPr/>
            <p:nvPr/>
          </p:nvSpPr>
          <p:spPr>
            <a:xfrm rot="18000000">
              <a:off x="3792628" y="1443604"/>
              <a:ext cx="4765360" cy="4765360"/>
            </a:xfrm>
            <a:prstGeom prst="blockArc">
              <a:avLst>
                <a:gd name="adj1" fmla="val 17170817"/>
                <a:gd name="adj2" fmla="val 4427356"/>
                <a:gd name="adj3" fmla="val 22150"/>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nvGrpSpPr>
          <p:cNvPr id="23" name="Highlights">
            <a:extLst>
              <a:ext uri="{FF2B5EF4-FFF2-40B4-BE49-F238E27FC236}">
                <a16:creationId xmlns:a16="http://schemas.microsoft.com/office/drawing/2014/main" id="{76FB4698-7AC2-A45E-16F0-6F1BF60F2637}"/>
              </a:ext>
            </a:extLst>
          </p:cNvPr>
          <p:cNvGrpSpPr/>
          <p:nvPr/>
        </p:nvGrpSpPr>
        <p:grpSpPr>
          <a:xfrm>
            <a:off x="3867411" y="1530821"/>
            <a:ext cx="4567929" cy="4576129"/>
            <a:chOff x="3867411" y="1530821"/>
            <a:chExt cx="4567929" cy="4576129"/>
          </a:xfrm>
        </p:grpSpPr>
        <p:sp>
          <p:nvSpPr>
            <p:cNvPr id="16" name="Highlight purple">
              <a:extLst>
                <a:ext uri="{FF2B5EF4-FFF2-40B4-BE49-F238E27FC236}">
                  <a16:creationId xmlns:a16="http://schemas.microsoft.com/office/drawing/2014/main" id="{22CEE3A5-2A2A-0112-2193-5C3726AE02B0}"/>
                </a:ext>
              </a:extLst>
            </p:cNvPr>
            <p:cNvSpPr/>
            <p:nvPr/>
          </p:nvSpPr>
          <p:spPr>
            <a:xfrm rot="14400000">
              <a:off x="3867411" y="1539394"/>
              <a:ext cx="4567556" cy="4567556"/>
            </a:xfrm>
            <a:prstGeom prst="blockArc">
              <a:avLst>
                <a:gd name="adj1" fmla="val 18913322"/>
                <a:gd name="adj2" fmla="val 20746042"/>
                <a:gd name="adj3" fmla="val 20292"/>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7" name="Highlight yellow">
              <a:extLst>
                <a:ext uri="{FF2B5EF4-FFF2-40B4-BE49-F238E27FC236}">
                  <a16:creationId xmlns:a16="http://schemas.microsoft.com/office/drawing/2014/main" id="{C6E7C66A-D42A-637B-72F9-82830EEFE86D}"/>
                </a:ext>
              </a:extLst>
            </p:cNvPr>
            <p:cNvSpPr/>
            <p:nvPr/>
          </p:nvSpPr>
          <p:spPr>
            <a:xfrm rot="3600000">
              <a:off x="3867784" y="1530821"/>
              <a:ext cx="4567556" cy="4567556"/>
            </a:xfrm>
            <a:prstGeom prst="blockArc">
              <a:avLst>
                <a:gd name="adj1" fmla="val 18869655"/>
                <a:gd name="adj2" fmla="val 20660915"/>
                <a:gd name="adj3" fmla="val 20145"/>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pic>
        <p:nvPicPr>
          <p:cNvPr id="8" name="Border">
            <a:extLst>
              <a:ext uri="{FF2B5EF4-FFF2-40B4-BE49-F238E27FC236}">
                <a16:creationId xmlns:a16="http://schemas.microsoft.com/office/drawing/2014/main" id="{B88A9A9E-AE3C-D51F-CDAA-10341B0D149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93456"/>
          <a:stretch/>
        </p:blipFill>
        <p:spPr>
          <a:xfrm>
            <a:off x="0" y="6409188"/>
            <a:ext cx="9144000" cy="448811"/>
          </a:xfrm>
          <a:prstGeom prst="rect">
            <a:avLst/>
          </a:prstGeom>
        </p:spPr>
      </p:pic>
    </p:spTree>
    <p:extLst>
      <p:ext uri="{BB962C8B-B14F-4D97-AF65-F5344CB8AC3E}">
        <p14:creationId xmlns:p14="http://schemas.microsoft.com/office/powerpoint/2010/main" val="4152206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par>
                                <p:cTn id="11" presetID="22" presetClass="entr" presetSubtype="8"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wipe(left)">
                                      <p:cBhvr>
                                        <p:cTn id="13" dur="1000"/>
                                        <p:tgtEl>
                                          <p:spTgt spid="25"/>
                                        </p:tgtEl>
                                      </p:cBhvr>
                                    </p:animEffect>
                                  </p:childTnLst>
                                </p:cTn>
                              </p:par>
                            </p:childTnLst>
                          </p:cTn>
                        </p:par>
                        <p:par>
                          <p:cTn id="14" fill="hold">
                            <p:stCondLst>
                              <p:cond delay="1000"/>
                            </p:stCondLst>
                            <p:childTnLst>
                              <p:par>
                                <p:cTn id="15" presetID="10" presetClass="entr" presetSubtype="0" fill="hold" nodeType="after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par>
                          <p:cTn id="18" fill="hold">
                            <p:stCondLst>
                              <p:cond delay="1500"/>
                            </p:stCondLst>
                            <p:childTnLst>
                              <p:par>
                                <p:cTn id="19" presetID="6" presetClass="entr" presetSubtype="32" fill="hold" nodeType="after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circle(out)">
                                      <p:cBhvr>
                                        <p:cTn id="21" dur="500"/>
                                        <p:tgtEl>
                                          <p:spTgt spid="3"/>
                                        </p:tgtEl>
                                      </p:cBhvr>
                                    </p:animEffect>
                                  </p:childTnLst>
                                </p:cTn>
                              </p:par>
                            </p:childTnLst>
                          </p:cTn>
                        </p:par>
                        <p:par>
                          <p:cTn id="22" fill="hold">
                            <p:stCondLst>
                              <p:cond delay="2000"/>
                            </p:stCondLst>
                            <p:childTnLst>
                              <p:par>
                                <p:cTn id="23" presetID="10" presetClass="entr" presetSubtype="0" fill="hold" nodeType="after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500"/>
                                        <p:tgtEl>
                                          <p:spTgt spid="23"/>
                                        </p:tgtEl>
                                      </p:cBhvr>
                                    </p:animEffect>
                                  </p:childTnLst>
                                </p:cTn>
                              </p:par>
                            </p:childTnLst>
                          </p:cTn>
                        </p:par>
                        <p:par>
                          <p:cTn id="26" fill="hold">
                            <p:stCondLst>
                              <p:cond delay="2500"/>
                            </p:stCondLst>
                            <p:childTnLst>
                              <p:par>
                                <p:cTn id="27" presetID="2" presetClass="entr" presetSubtype="4" fill="hold" nodeType="after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ppt_x"/>
                                          </p:val>
                                        </p:tav>
                                        <p:tav tm="100000">
                                          <p:val>
                                            <p:strVal val="#ppt_x"/>
                                          </p:val>
                                        </p:tav>
                                      </p:tavLst>
                                    </p:anim>
                                    <p:anim calcmode="lin" valueType="num">
                                      <p:cBhvr additive="base">
                                        <p:cTn id="3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grpId="0" nodeType="clickEffect">
                                  <p:stCondLst>
                                    <p:cond delay="0"/>
                                  </p:stCondLst>
                                  <p:childTnLst>
                                    <p:animEffect transition="out" filter="fade">
                                      <p:cBhvr>
                                        <p:cTn id="34" dur="500"/>
                                        <p:tgtEl>
                                          <p:spTgt spid="5"/>
                                        </p:tgtEl>
                                      </p:cBhvr>
                                    </p:animEffect>
                                    <p:set>
                                      <p:cBhvr>
                                        <p:cTn id="35" dur="1" fill="hold">
                                          <p:stCondLst>
                                            <p:cond delay="499"/>
                                          </p:stCondLst>
                                        </p:cTn>
                                        <p:tgtEl>
                                          <p:spTgt spid="5"/>
                                        </p:tgtEl>
                                        <p:attrNameLst>
                                          <p:attrName>style.visibility</p:attrName>
                                        </p:attrNameLst>
                                      </p:cBhvr>
                                      <p:to>
                                        <p:strVal val="hidden"/>
                                      </p:to>
                                    </p:set>
                                  </p:childTnLst>
                                </p:cTn>
                              </p:par>
                              <p:par>
                                <p:cTn id="36" presetID="10" presetClass="exit" presetSubtype="0" fill="hold" nodeType="withEffect">
                                  <p:stCondLst>
                                    <p:cond delay="0"/>
                                  </p:stCondLst>
                                  <p:childTnLst>
                                    <p:animEffect transition="out" filter="fade">
                                      <p:cBhvr>
                                        <p:cTn id="37" dur="500"/>
                                        <p:tgtEl>
                                          <p:spTgt spid="18"/>
                                        </p:tgtEl>
                                      </p:cBhvr>
                                    </p:animEffect>
                                    <p:set>
                                      <p:cBhvr>
                                        <p:cTn id="38" dur="1" fill="hold">
                                          <p:stCondLst>
                                            <p:cond delay="499"/>
                                          </p:stCondLst>
                                        </p:cTn>
                                        <p:tgtEl>
                                          <p:spTgt spid="18"/>
                                        </p:tgtEl>
                                        <p:attrNameLst>
                                          <p:attrName>style.visibility</p:attrName>
                                        </p:attrNameLst>
                                      </p:cBhvr>
                                      <p:to>
                                        <p:strVal val="hidden"/>
                                      </p:to>
                                    </p:set>
                                  </p:childTnLst>
                                </p:cTn>
                              </p:par>
                              <p:par>
                                <p:cTn id="39" presetID="10" presetClass="exit" presetSubtype="0" fill="hold" nodeType="withEffect">
                                  <p:stCondLst>
                                    <p:cond delay="0"/>
                                  </p:stCondLst>
                                  <p:childTnLst>
                                    <p:animEffect transition="out" filter="fade">
                                      <p:cBhvr>
                                        <p:cTn id="40" dur="500"/>
                                        <p:tgtEl>
                                          <p:spTgt spid="25"/>
                                        </p:tgtEl>
                                      </p:cBhvr>
                                    </p:animEffect>
                                    <p:set>
                                      <p:cBhvr>
                                        <p:cTn id="41" dur="1" fill="hold">
                                          <p:stCondLst>
                                            <p:cond delay="499"/>
                                          </p:stCondLst>
                                        </p:cTn>
                                        <p:tgtEl>
                                          <p:spTgt spid="25"/>
                                        </p:tgtEl>
                                        <p:attrNameLst>
                                          <p:attrName>style.visibility</p:attrName>
                                        </p:attrNameLst>
                                      </p:cBhvr>
                                      <p:to>
                                        <p:strVal val="hidden"/>
                                      </p:to>
                                    </p:set>
                                  </p:childTnLst>
                                </p:cTn>
                              </p:par>
                              <p:par>
                                <p:cTn id="42" presetID="2" presetClass="exit" presetSubtype="4" fill="hold" nodeType="withEffect">
                                  <p:stCondLst>
                                    <p:cond delay="0"/>
                                  </p:stCondLst>
                                  <p:childTnLst>
                                    <p:anim calcmode="lin" valueType="num">
                                      <p:cBhvr additive="base">
                                        <p:cTn id="43" dur="500"/>
                                        <p:tgtEl>
                                          <p:spTgt spid="6"/>
                                        </p:tgtEl>
                                        <p:attrNameLst>
                                          <p:attrName>ppt_x</p:attrName>
                                        </p:attrNameLst>
                                      </p:cBhvr>
                                      <p:tavLst>
                                        <p:tav tm="0">
                                          <p:val>
                                            <p:strVal val="ppt_x"/>
                                          </p:val>
                                        </p:tav>
                                        <p:tav tm="100000">
                                          <p:val>
                                            <p:strVal val="ppt_x"/>
                                          </p:val>
                                        </p:tav>
                                      </p:tavLst>
                                    </p:anim>
                                    <p:anim calcmode="lin" valueType="num">
                                      <p:cBhvr additive="base">
                                        <p:cTn id="44" dur="500"/>
                                        <p:tgtEl>
                                          <p:spTgt spid="6"/>
                                        </p:tgtEl>
                                        <p:attrNameLst>
                                          <p:attrName>ppt_y</p:attrName>
                                        </p:attrNameLst>
                                      </p:cBhvr>
                                      <p:tavLst>
                                        <p:tav tm="0">
                                          <p:val>
                                            <p:strVal val="ppt_y"/>
                                          </p:val>
                                        </p:tav>
                                        <p:tav tm="100000">
                                          <p:val>
                                            <p:strVal val="1+ppt_h/2"/>
                                          </p:val>
                                        </p:tav>
                                      </p:tavLst>
                                    </p:anim>
                                    <p:set>
                                      <p:cBhvr>
                                        <p:cTn id="45" dur="1" fill="hold">
                                          <p:stCondLst>
                                            <p:cond delay="499"/>
                                          </p:stCondLst>
                                        </p:cTn>
                                        <p:tgtEl>
                                          <p:spTgt spid="6"/>
                                        </p:tgtEl>
                                        <p:attrNameLst>
                                          <p:attrName>style.visibility</p:attrName>
                                        </p:attrNameLst>
                                      </p:cBhvr>
                                      <p:to>
                                        <p:strVal val="hidden"/>
                                      </p:to>
                                    </p:set>
                                  </p:childTnLst>
                                </p:cTn>
                              </p:par>
                            </p:childTnLst>
                          </p:cTn>
                        </p:par>
                        <p:par>
                          <p:cTn id="46" fill="hold">
                            <p:stCondLst>
                              <p:cond delay="500"/>
                            </p:stCondLst>
                            <p:childTnLst>
                              <p:par>
                                <p:cTn id="47" presetID="22" presetClass="entr" presetSubtype="8" fill="hold" grpId="0" nodeType="afterEffect">
                                  <p:stCondLst>
                                    <p:cond delay="0"/>
                                  </p:stCondLst>
                                  <p:childTnLst>
                                    <p:set>
                                      <p:cBhvr>
                                        <p:cTn id="48" dur="1" fill="hold">
                                          <p:stCondLst>
                                            <p:cond delay="0"/>
                                          </p:stCondLst>
                                        </p:cTn>
                                        <p:tgtEl>
                                          <p:spTgt spid="24"/>
                                        </p:tgtEl>
                                        <p:attrNameLst>
                                          <p:attrName>style.visibility</p:attrName>
                                        </p:attrNameLst>
                                      </p:cBhvr>
                                      <p:to>
                                        <p:strVal val="visible"/>
                                      </p:to>
                                    </p:set>
                                    <p:animEffect transition="in" filter="wipe(left)">
                                      <p:cBhvr>
                                        <p:cTn id="49" dur="500"/>
                                        <p:tgtEl>
                                          <p:spTgt spid="24"/>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10"/>
                                        </p:tgtEl>
                                        <p:attrNameLst>
                                          <p:attrName>style.visibility</p:attrName>
                                        </p:attrNameLst>
                                      </p:cBhvr>
                                      <p:to>
                                        <p:strVal val="visible"/>
                                      </p:to>
                                    </p:set>
                                    <p:animEffect transition="in" filter="wipe(left)">
                                      <p:cBhvr>
                                        <p:cTn id="5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5" restart="whenNotActive" fill="hold" evtFilter="cancelBubble" nodeType="interactiveSeq">
                <p:stCondLst>
                  <p:cond evt="onClick" delay="0">
                    <p:tgtEl>
                      <p:spTgt spid="6"/>
                    </p:tgtEl>
                  </p:cond>
                </p:stCondLst>
                <p:endSync evt="end" delay="0">
                  <p:rtn val="all"/>
                </p:endSync>
                <p:childTnLst>
                  <p:par>
                    <p:cTn id="56" fill="hold">
                      <p:stCondLst>
                        <p:cond delay="0"/>
                      </p:stCondLst>
                      <p:childTnLst>
                        <p:par>
                          <p:cTn id="57" fill="hold">
                            <p:stCondLst>
                              <p:cond delay="0"/>
                            </p:stCondLst>
                            <p:childTnLst>
                              <p:par>
                                <p:cTn id="58" presetID="64" presetClass="path" presetSubtype="0" accel="50000" decel="50000" fill="hold" nodeType="clickEffect">
                                  <p:stCondLst>
                                    <p:cond delay="0"/>
                                  </p:stCondLst>
                                  <p:childTnLst>
                                    <p:animMotion origin="layout" path="M 1.11111E-6 1.48148E-6 L 1.11111E-6 -0.15139 " pathEditMode="relative" rAng="0" ptsTypes="AA">
                                      <p:cBhvr>
                                        <p:cTn id="59" dur="1000" fill="hold"/>
                                        <p:tgtEl>
                                          <p:spTgt spid="6"/>
                                        </p:tgtEl>
                                        <p:attrNameLst>
                                          <p:attrName>ppt_x</p:attrName>
                                          <p:attrName>ppt_y</p:attrName>
                                        </p:attrNameLst>
                                      </p:cBhvr>
                                      <p:rCtr x="0" y="-7569"/>
                                    </p:animMotion>
                                  </p:childTnLst>
                                </p:cTn>
                              </p:par>
                            </p:childTnLst>
                          </p:cTn>
                        </p:par>
                      </p:childTnLst>
                    </p:cTn>
                  </p:par>
                  <p:par>
                    <p:cTn id="60" fill="hold">
                      <p:stCondLst>
                        <p:cond delay="indefinite"/>
                      </p:stCondLst>
                      <p:childTnLst>
                        <p:par>
                          <p:cTn id="61" fill="hold">
                            <p:stCondLst>
                              <p:cond delay="0"/>
                            </p:stCondLst>
                            <p:childTnLst>
                              <p:par>
                                <p:cTn id="62" presetID="42" presetClass="path" presetSubtype="0" accel="50000" decel="50000" fill="hold" nodeType="clickEffect">
                                  <p:stCondLst>
                                    <p:cond delay="0"/>
                                  </p:stCondLst>
                                  <p:childTnLst>
                                    <p:animMotion origin="layout" path="M 1.11111E-6 -0.15139 L 1.11111E-6 1.48148E-6 " pathEditMode="relative" rAng="0" ptsTypes="AA">
                                      <p:cBhvr>
                                        <p:cTn id="63" dur="1000" fill="hold"/>
                                        <p:tgtEl>
                                          <p:spTgt spid="6"/>
                                        </p:tgtEl>
                                        <p:attrNameLst>
                                          <p:attrName>ppt_x</p:attrName>
                                          <p:attrName>ppt_y</p:attrName>
                                        </p:attrNameLst>
                                      </p:cBhvr>
                                      <p:rCtr x="0" y="7477"/>
                                    </p:animMotion>
                                  </p:childTnLst>
                                </p:cTn>
                              </p:par>
                            </p:childTnLst>
                          </p:cTn>
                        </p:par>
                      </p:childTnLst>
                    </p:cTn>
                  </p:par>
                </p:childTnLst>
              </p:cTn>
              <p:nextCondLst>
                <p:cond evt="onClick" delay="0">
                  <p:tgtEl>
                    <p:spTgt spid="6"/>
                  </p:tgtEl>
                </p:cond>
              </p:nextCondLst>
            </p:seq>
          </p:childTnLst>
        </p:cTn>
      </p:par>
    </p:tnLst>
    <p:bldLst>
      <p:bldP spid="5" grpId="0"/>
      <p:bldP spid="10" grpId="0" animBg="1"/>
      <p:bldP spid="2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p:cNvSpPr>
            <a:spLocks noGrp="1"/>
          </p:cNvSpPr>
          <p:nvPr>
            <p:ph type="title"/>
          </p:nvPr>
        </p:nvSpPr>
        <p:spPr>
          <a:xfrm>
            <a:off x="457198" y="464029"/>
            <a:ext cx="8220075" cy="994306"/>
          </a:xfrm>
        </p:spPr>
        <p:txBody>
          <a:bodyPr/>
          <a:lstStyle/>
          <a:p>
            <a:r>
              <a:rPr lang="en-GB" dirty="0">
                <a:latin typeface="+mn-lt"/>
              </a:rPr>
              <a:t>Colour Contrasts</a:t>
            </a:r>
          </a:p>
        </p:txBody>
      </p:sp>
      <p:cxnSp>
        <p:nvCxnSpPr>
          <p:cNvPr id="19" name="Straight Connector 18">
            <a:extLst>
              <a:ext uri="{FF2B5EF4-FFF2-40B4-BE49-F238E27FC236}">
                <a16:creationId xmlns:a16="http://schemas.microsoft.com/office/drawing/2014/main" id="{ACC8A74E-5FC1-7FCD-B454-2E65ECF87BCA}"/>
              </a:ext>
            </a:extLst>
          </p:cNvPr>
          <p:cNvCxnSpPr/>
          <p:nvPr/>
        </p:nvCxnSpPr>
        <p:spPr>
          <a:xfrm>
            <a:off x="755650" y="1384183"/>
            <a:ext cx="7632700" cy="0"/>
          </a:xfrm>
          <a:prstGeom prst="line">
            <a:avLst/>
          </a:prstGeom>
          <a:ln w="60325" cap="rnd">
            <a:gradFill>
              <a:gsLst>
                <a:gs pos="100000">
                  <a:srgbClr val="8C368C"/>
                </a:gs>
                <a:gs pos="60000">
                  <a:srgbClr val="85BD33"/>
                </a:gs>
                <a:gs pos="40000">
                  <a:srgbClr val="F9B000"/>
                </a:gs>
                <a:gs pos="20000">
                  <a:srgbClr val="F08215"/>
                </a:gs>
                <a:gs pos="0">
                  <a:srgbClr val="E51E21"/>
                </a:gs>
                <a:gs pos="80000">
                  <a:srgbClr val="47B1E5"/>
                </a:gs>
              </a:gsLst>
              <a:lin ang="0" scaled="0"/>
            </a:gra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C67B34BB-8862-8463-84D9-B912E025770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55650" y="1572706"/>
            <a:ext cx="3644015" cy="4520119"/>
          </a:xfrm>
          <a:prstGeom prst="rect">
            <a:avLst/>
          </a:prstGeom>
        </p:spPr>
      </p:pic>
      <p:grpSp>
        <p:nvGrpSpPr>
          <p:cNvPr id="2" name="Discuss it">
            <a:extLst>
              <a:ext uri="{FF2B5EF4-FFF2-40B4-BE49-F238E27FC236}">
                <a16:creationId xmlns:a16="http://schemas.microsoft.com/office/drawing/2014/main" id="{9D78EBB8-79F1-0539-FF19-0ED2B1B6DB24}"/>
              </a:ext>
            </a:extLst>
          </p:cNvPr>
          <p:cNvGrpSpPr/>
          <p:nvPr/>
        </p:nvGrpSpPr>
        <p:grpSpPr>
          <a:xfrm>
            <a:off x="4567235" y="1572707"/>
            <a:ext cx="2313067" cy="1772660"/>
            <a:chOff x="938965" y="3361713"/>
            <a:chExt cx="2313067" cy="1772660"/>
          </a:xfrm>
        </p:grpSpPr>
        <p:pic>
          <p:nvPicPr>
            <p:cNvPr id="3" name="Picture 2">
              <a:extLst>
                <a:ext uri="{FF2B5EF4-FFF2-40B4-BE49-F238E27FC236}">
                  <a16:creationId xmlns:a16="http://schemas.microsoft.com/office/drawing/2014/main" id="{F8B20BC0-AC80-769B-36F5-05B321E176C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38965" y="3361713"/>
              <a:ext cx="2313067" cy="1772660"/>
            </a:xfrm>
            <a:prstGeom prst="rect">
              <a:avLst/>
            </a:prstGeom>
            <a:effectLst>
              <a:outerShdw dist="76200" dir="2700000" algn="tl" rotWithShape="0">
                <a:prstClr val="black">
                  <a:alpha val="20000"/>
                </a:prstClr>
              </a:outerShdw>
            </a:effectLst>
          </p:spPr>
        </p:pic>
        <p:sp>
          <p:nvSpPr>
            <p:cNvPr id="5" name="Rectangle: Rounded Corners 4">
              <a:extLst>
                <a:ext uri="{FF2B5EF4-FFF2-40B4-BE49-F238E27FC236}">
                  <a16:creationId xmlns:a16="http://schemas.microsoft.com/office/drawing/2014/main" id="{E5A60D71-AF86-CC11-4350-E32649092CF2}"/>
                </a:ext>
              </a:extLst>
            </p:cNvPr>
            <p:cNvSpPr/>
            <p:nvPr/>
          </p:nvSpPr>
          <p:spPr>
            <a:xfrm>
              <a:off x="1073893" y="3557939"/>
              <a:ext cx="2033174" cy="401665"/>
            </a:xfrm>
            <a:prstGeom prst="roundRect">
              <a:avLst>
                <a:gd name="adj" fmla="val 50000"/>
              </a:avLst>
            </a:prstGeom>
            <a:gradFill>
              <a:gsLst>
                <a:gs pos="100000">
                  <a:srgbClr val="8C368C"/>
                </a:gs>
                <a:gs pos="60000">
                  <a:srgbClr val="85BD33"/>
                </a:gs>
                <a:gs pos="40000">
                  <a:srgbClr val="F9B000"/>
                </a:gs>
                <a:gs pos="20000">
                  <a:srgbClr val="F08215"/>
                </a:gs>
                <a:gs pos="0">
                  <a:srgbClr val="E51E21"/>
                </a:gs>
                <a:gs pos="80000">
                  <a:srgbClr val="47B1E5"/>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
              <a:extLst>
                <a:ext uri="{FF2B5EF4-FFF2-40B4-BE49-F238E27FC236}">
                  <a16:creationId xmlns:a16="http://schemas.microsoft.com/office/drawing/2014/main" id="{EE80F3BA-C7D6-5444-4EDC-FF921F78D6DB}"/>
                </a:ext>
              </a:extLst>
            </p:cNvPr>
            <p:cNvSpPr/>
            <p:nvPr/>
          </p:nvSpPr>
          <p:spPr>
            <a:xfrm>
              <a:off x="1110621" y="3557939"/>
              <a:ext cx="1957078" cy="1398013"/>
            </a:xfrm>
            <a:prstGeom prst="rect">
              <a:avLst/>
            </a:prstGeom>
            <a:noFill/>
          </p:spPr>
          <p:txBody>
            <a:bodyPr wrap="square" lIns="108000" tIns="72000" rIns="108000" bIns="72000">
              <a:noAutofit/>
            </a:bodyPr>
            <a:lstStyle/>
            <a:p>
              <a:pPr>
                <a:spcAft>
                  <a:spcPts val="1200"/>
                </a:spcAft>
              </a:pPr>
              <a:r>
                <a:rPr kumimoji="0" lang="en-GB" sz="1800" b="1" i="0" u="none" strike="noStrike" kern="1200" cap="none" spc="0" normalizeH="0" baseline="0" noProof="0" dirty="0">
                  <a:ln>
                    <a:noFill/>
                  </a:ln>
                  <a:solidFill>
                    <a:prstClr val="white"/>
                  </a:solidFill>
                  <a:effectLst>
                    <a:outerShdw blurRad="190500" algn="ctr" rotWithShape="0">
                      <a:srgbClr val="232321"/>
                    </a:outerShdw>
                  </a:effectLst>
                  <a:uLnTx/>
                  <a:uFillTx/>
                  <a:latin typeface="Twinkl"/>
                  <a:ea typeface="+mn-ea"/>
                  <a:cs typeface="+mn-cs"/>
                </a:rPr>
                <a:t>Discuss It</a:t>
              </a:r>
              <a:endParaRPr lang="en-GB" b="1" dirty="0">
                <a:solidFill>
                  <a:schemeClr val="bg1"/>
                </a:solidFill>
              </a:endParaRPr>
            </a:p>
            <a:p>
              <a:pPr>
                <a:spcAft>
                  <a:spcPts val="1200"/>
                </a:spcAft>
              </a:pPr>
              <a:r>
                <a:rPr lang="en-GB" dirty="0"/>
                <a:t>Can you spot the complementary colours?</a:t>
              </a:r>
            </a:p>
          </p:txBody>
        </p:sp>
      </p:grpSp>
      <p:pic>
        <p:nvPicPr>
          <p:cNvPr id="8" name="Picture 7">
            <a:extLst>
              <a:ext uri="{FF2B5EF4-FFF2-40B4-BE49-F238E27FC236}">
                <a16:creationId xmlns:a16="http://schemas.microsoft.com/office/drawing/2014/main" id="{F945B650-4024-0992-D4FC-AF6E4ECDA8F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832089" y="2808367"/>
            <a:ext cx="2613244" cy="2644471"/>
          </a:xfrm>
          <a:prstGeom prst="rect">
            <a:avLst/>
          </a:prstGeom>
        </p:spPr>
      </p:pic>
      <p:cxnSp>
        <p:nvCxnSpPr>
          <p:cNvPr id="9" name="Straight Arrow Connector 8">
            <a:extLst>
              <a:ext uri="{FF2B5EF4-FFF2-40B4-BE49-F238E27FC236}">
                <a16:creationId xmlns:a16="http://schemas.microsoft.com/office/drawing/2014/main" id="{60DC30B3-505D-1587-2203-4CA950DDBA4A}"/>
              </a:ext>
            </a:extLst>
          </p:cNvPr>
          <p:cNvCxnSpPr>
            <a:cxnSpLocks/>
          </p:cNvCxnSpPr>
          <p:nvPr/>
        </p:nvCxnSpPr>
        <p:spPr>
          <a:xfrm>
            <a:off x="6411951" y="4116058"/>
            <a:ext cx="1418063" cy="0"/>
          </a:xfrm>
          <a:prstGeom prst="straightConnector1">
            <a:avLst/>
          </a:prstGeom>
          <a:ln w="38100" cap="rnd">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2" name="Caption">
            <a:extLst>
              <a:ext uri="{FF2B5EF4-FFF2-40B4-BE49-F238E27FC236}">
                <a16:creationId xmlns:a16="http://schemas.microsoft.com/office/drawing/2014/main" id="{67D3EA6C-0F2E-3BA6-2C11-6653B7083248}"/>
              </a:ext>
            </a:extLst>
          </p:cNvPr>
          <p:cNvSpPr txBox="1"/>
          <p:nvPr/>
        </p:nvSpPr>
        <p:spPr>
          <a:xfrm>
            <a:off x="4523303" y="5670806"/>
            <a:ext cx="2435058" cy="492443"/>
          </a:xfrm>
          <a:prstGeom prst="rect">
            <a:avLst/>
          </a:prstGeom>
          <a:noFill/>
        </p:spPr>
        <p:txBody>
          <a:bodyPr wrap="square" lIns="0" tIns="0" rIns="0" bIns="0" rtlCol="0">
            <a:spAutoFit/>
          </a:bodyPr>
          <a:lstStyle/>
          <a:p>
            <a:r>
              <a:rPr lang="en-GB" sz="1600" b="1" dirty="0">
                <a:solidFill>
                  <a:srgbClr val="6E6D6D"/>
                </a:solidFill>
              </a:rPr>
              <a:t>‘Still Life with Irises’ by Vincent van Gogh, 1890</a:t>
            </a:r>
          </a:p>
        </p:txBody>
      </p:sp>
      <p:cxnSp>
        <p:nvCxnSpPr>
          <p:cNvPr id="13" name="Straight Connector 12">
            <a:extLst>
              <a:ext uri="{FF2B5EF4-FFF2-40B4-BE49-F238E27FC236}">
                <a16:creationId xmlns:a16="http://schemas.microsoft.com/office/drawing/2014/main" id="{475169E8-AB0C-622D-01E5-C68C11CB265E}"/>
              </a:ext>
            </a:extLst>
          </p:cNvPr>
          <p:cNvCxnSpPr>
            <a:cxnSpLocks/>
          </p:cNvCxnSpPr>
          <p:nvPr/>
        </p:nvCxnSpPr>
        <p:spPr>
          <a:xfrm flipH="1">
            <a:off x="4523302" y="5541702"/>
            <a:ext cx="2212035" cy="0"/>
          </a:xfrm>
          <a:prstGeom prst="line">
            <a:avLst/>
          </a:prstGeom>
          <a:ln w="38100" cap="rnd">
            <a:gradFill>
              <a:gsLst>
                <a:gs pos="100000">
                  <a:srgbClr val="8C368C"/>
                </a:gs>
                <a:gs pos="60000">
                  <a:srgbClr val="85BD33"/>
                </a:gs>
                <a:gs pos="40000">
                  <a:srgbClr val="F9B000"/>
                </a:gs>
                <a:gs pos="20000">
                  <a:srgbClr val="F08215"/>
                </a:gs>
                <a:gs pos="0">
                  <a:srgbClr val="E51E21"/>
                </a:gs>
                <a:gs pos="80000">
                  <a:srgbClr val="47B1E5"/>
                </a:gs>
              </a:gsLst>
              <a:lin ang="0" scaled="0"/>
            </a:gradFill>
          </a:ln>
        </p:spPr>
        <p:style>
          <a:lnRef idx="1">
            <a:schemeClr val="accent1"/>
          </a:lnRef>
          <a:fillRef idx="0">
            <a:schemeClr val="accent1"/>
          </a:fillRef>
          <a:effectRef idx="0">
            <a:schemeClr val="accent1"/>
          </a:effectRef>
          <a:fontRef idx="minor">
            <a:schemeClr val="tx1"/>
          </a:fontRef>
        </p:style>
      </p:cxnSp>
      <p:pic>
        <p:nvPicPr>
          <p:cNvPr id="10" name="Border">
            <a:extLst>
              <a:ext uri="{FF2B5EF4-FFF2-40B4-BE49-F238E27FC236}">
                <a16:creationId xmlns:a16="http://schemas.microsoft.com/office/drawing/2014/main" id="{7794CF17-F459-4ABA-6481-FABD6139A04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95000"/>
          <a:stretch/>
        </p:blipFill>
        <p:spPr>
          <a:xfrm>
            <a:off x="8686800" y="0"/>
            <a:ext cx="457199" cy="6858000"/>
          </a:xfrm>
          <a:prstGeom prst="rect">
            <a:avLst/>
          </a:prstGeom>
        </p:spPr>
      </p:pic>
    </p:spTree>
    <p:extLst>
      <p:ext uri="{BB962C8B-B14F-4D97-AF65-F5344CB8AC3E}">
        <p14:creationId xmlns:p14="http://schemas.microsoft.com/office/powerpoint/2010/main" val="114351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750" fill="hold"/>
                                        <p:tgtEl>
                                          <p:spTgt spid="2"/>
                                        </p:tgtEl>
                                        <p:attrNameLst>
                                          <p:attrName>ppt_x</p:attrName>
                                        </p:attrNameLst>
                                      </p:cBhvr>
                                      <p:tavLst>
                                        <p:tav tm="0">
                                          <p:val>
                                            <p:strVal val="1+#ppt_w/2"/>
                                          </p:val>
                                        </p:tav>
                                        <p:tav tm="100000">
                                          <p:val>
                                            <p:strVal val="#ppt_x"/>
                                          </p:val>
                                        </p:tav>
                                      </p:tavLst>
                                    </p:anim>
                                    <p:anim calcmode="lin" valueType="num">
                                      <p:cBhvr additive="base">
                                        <p:cTn id="8" dur="750" fill="hold"/>
                                        <p:tgtEl>
                                          <p:spTgt spid="2"/>
                                        </p:tgtEl>
                                        <p:attrNameLst>
                                          <p:attrName>ppt_y</p:attrName>
                                        </p:attrNameLst>
                                      </p:cBhvr>
                                      <p:tavLst>
                                        <p:tav tm="0">
                                          <p:val>
                                            <p:strVal val="#ppt_y"/>
                                          </p:val>
                                        </p:tav>
                                        <p:tav tm="100000">
                                          <p:val>
                                            <p:strVal val="#ppt_y"/>
                                          </p:val>
                                        </p:tav>
                                      </p:tavLst>
                                    </p:anim>
                                  </p:childTnLst>
                                </p:cTn>
                              </p:par>
                              <p:par>
                                <p:cTn id="9" presetID="3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1000" fill="hold"/>
                                        <p:tgtEl>
                                          <p:spTgt spid="8"/>
                                        </p:tgtEl>
                                        <p:attrNameLst>
                                          <p:attrName>ppt_w</p:attrName>
                                        </p:attrNameLst>
                                      </p:cBhvr>
                                      <p:tavLst>
                                        <p:tav tm="0">
                                          <p:val>
                                            <p:fltVal val="0"/>
                                          </p:val>
                                        </p:tav>
                                        <p:tav tm="100000">
                                          <p:val>
                                            <p:strVal val="#ppt_w"/>
                                          </p:val>
                                        </p:tav>
                                      </p:tavLst>
                                    </p:anim>
                                    <p:anim calcmode="lin" valueType="num">
                                      <p:cBhvr>
                                        <p:cTn id="12" dur="1000" fill="hold"/>
                                        <p:tgtEl>
                                          <p:spTgt spid="8"/>
                                        </p:tgtEl>
                                        <p:attrNameLst>
                                          <p:attrName>ppt_h</p:attrName>
                                        </p:attrNameLst>
                                      </p:cBhvr>
                                      <p:tavLst>
                                        <p:tav tm="0">
                                          <p:val>
                                            <p:fltVal val="0"/>
                                          </p:val>
                                        </p:tav>
                                        <p:tav tm="100000">
                                          <p:val>
                                            <p:strVal val="#ppt_h"/>
                                          </p:val>
                                        </p:tav>
                                      </p:tavLst>
                                    </p:anim>
                                    <p:anim calcmode="lin" valueType="num">
                                      <p:cBhvr>
                                        <p:cTn id="13" dur="1000" fill="hold"/>
                                        <p:tgtEl>
                                          <p:spTgt spid="8"/>
                                        </p:tgtEl>
                                        <p:attrNameLst>
                                          <p:attrName>style.rotation</p:attrName>
                                        </p:attrNameLst>
                                      </p:cBhvr>
                                      <p:tavLst>
                                        <p:tav tm="0">
                                          <p:val>
                                            <p:fltVal val="90"/>
                                          </p:val>
                                        </p:tav>
                                        <p:tav tm="100000">
                                          <p:val>
                                            <p:fltVal val="0"/>
                                          </p:val>
                                        </p:tav>
                                      </p:tavLst>
                                    </p:anim>
                                    <p:animEffect transition="in" filter="fade">
                                      <p:cBhvr>
                                        <p:cTn id="14" dur="10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32"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circle(out)">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p:cNvSpPr>
            <a:spLocks noGrp="1"/>
          </p:cNvSpPr>
          <p:nvPr>
            <p:ph type="title"/>
          </p:nvPr>
        </p:nvSpPr>
        <p:spPr>
          <a:xfrm>
            <a:off x="457198" y="464029"/>
            <a:ext cx="8220075" cy="994306"/>
          </a:xfrm>
        </p:spPr>
        <p:txBody>
          <a:bodyPr/>
          <a:lstStyle/>
          <a:p>
            <a:r>
              <a:rPr lang="en-GB" dirty="0">
                <a:latin typeface="+mn-lt"/>
              </a:rPr>
              <a:t>Colour Contrasts</a:t>
            </a:r>
          </a:p>
        </p:txBody>
      </p:sp>
      <p:cxnSp>
        <p:nvCxnSpPr>
          <p:cNvPr id="19" name="Straight Connector 18">
            <a:extLst>
              <a:ext uri="{FF2B5EF4-FFF2-40B4-BE49-F238E27FC236}">
                <a16:creationId xmlns:a16="http://schemas.microsoft.com/office/drawing/2014/main" id="{ACC8A74E-5FC1-7FCD-B454-2E65ECF87BCA}"/>
              </a:ext>
            </a:extLst>
          </p:cNvPr>
          <p:cNvCxnSpPr/>
          <p:nvPr/>
        </p:nvCxnSpPr>
        <p:spPr>
          <a:xfrm>
            <a:off x="755650" y="1384183"/>
            <a:ext cx="7632700" cy="0"/>
          </a:xfrm>
          <a:prstGeom prst="line">
            <a:avLst/>
          </a:prstGeom>
          <a:ln w="60325" cap="rnd">
            <a:gradFill>
              <a:gsLst>
                <a:gs pos="100000">
                  <a:srgbClr val="8C368C"/>
                </a:gs>
                <a:gs pos="60000">
                  <a:srgbClr val="85BD33"/>
                </a:gs>
                <a:gs pos="40000">
                  <a:srgbClr val="F9B000"/>
                </a:gs>
                <a:gs pos="20000">
                  <a:srgbClr val="F08215"/>
                </a:gs>
                <a:gs pos="0">
                  <a:srgbClr val="E51E21"/>
                </a:gs>
                <a:gs pos="80000">
                  <a:srgbClr val="47B1E5"/>
                </a:gs>
              </a:gsLst>
              <a:lin ang="0" scaled="0"/>
            </a:gra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CCD49C4D-A408-E1C3-1D5F-2043B04FCC2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55651" y="1572707"/>
            <a:ext cx="5301414" cy="4270414"/>
          </a:xfrm>
          <a:prstGeom prst="rect">
            <a:avLst/>
          </a:prstGeom>
        </p:spPr>
      </p:pic>
      <p:grpSp>
        <p:nvGrpSpPr>
          <p:cNvPr id="2" name="Discuss it">
            <a:extLst>
              <a:ext uri="{FF2B5EF4-FFF2-40B4-BE49-F238E27FC236}">
                <a16:creationId xmlns:a16="http://schemas.microsoft.com/office/drawing/2014/main" id="{41F27922-0A47-6275-5D52-5FD035C803DE}"/>
              </a:ext>
            </a:extLst>
          </p:cNvPr>
          <p:cNvGrpSpPr/>
          <p:nvPr/>
        </p:nvGrpSpPr>
        <p:grpSpPr>
          <a:xfrm>
            <a:off x="6128991" y="1572707"/>
            <a:ext cx="2276822" cy="1772660"/>
            <a:chOff x="957088" y="3361713"/>
            <a:chExt cx="2276822" cy="1772660"/>
          </a:xfrm>
        </p:grpSpPr>
        <p:pic>
          <p:nvPicPr>
            <p:cNvPr id="3" name="Picture 2">
              <a:extLst>
                <a:ext uri="{FF2B5EF4-FFF2-40B4-BE49-F238E27FC236}">
                  <a16:creationId xmlns:a16="http://schemas.microsoft.com/office/drawing/2014/main" id="{AA4BCA8A-0417-E10E-8B6B-F710A14EC29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57088" y="3361713"/>
              <a:ext cx="2276822" cy="1772660"/>
            </a:xfrm>
            <a:prstGeom prst="rect">
              <a:avLst/>
            </a:prstGeom>
            <a:effectLst>
              <a:outerShdw dist="76200" dir="2700000" algn="tl" rotWithShape="0">
                <a:prstClr val="black">
                  <a:alpha val="20000"/>
                </a:prstClr>
              </a:outerShdw>
            </a:effectLst>
          </p:spPr>
        </p:pic>
        <p:sp>
          <p:nvSpPr>
            <p:cNvPr id="5" name="Rectangle: Rounded Corners 4">
              <a:extLst>
                <a:ext uri="{FF2B5EF4-FFF2-40B4-BE49-F238E27FC236}">
                  <a16:creationId xmlns:a16="http://schemas.microsoft.com/office/drawing/2014/main" id="{A5B958A2-1A74-CA7D-C8B6-C71ECA32D164}"/>
                </a:ext>
              </a:extLst>
            </p:cNvPr>
            <p:cNvSpPr/>
            <p:nvPr/>
          </p:nvSpPr>
          <p:spPr>
            <a:xfrm>
              <a:off x="1073893" y="3557939"/>
              <a:ext cx="2033174" cy="401665"/>
            </a:xfrm>
            <a:prstGeom prst="roundRect">
              <a:avLst>
                <a:gd name="adj" fmla="val 50000"/>
              </a:avLst>
            </a:prstGeom>
            <a:gradFill>
              <a:gsLst>
                <a:gs pos="100000">
                  <a:srgbClr val="8C368C"/>
                </a:gs>
                <a:gs pos="60000">
                  <a:srgbClr val="85BD33"/>
                </a:gs>
                <a:gs pos="40000">
                  <a:srgbClr val="F9B000"/>
                </a:gs>
                <a:gs pos="20000">
                  <a:srgbClr val="F08215"/>
                </a:gs>
                <a:gs pos="0">
                  <a:srgbClr val="E51E21"/>
                </a:gs>
                <a:gs pos="80000">
                  <a:srgbClr val="47B1E5"/>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
              <a:extLst>
                <a:ext uri="{FF2B5EF4-FFF2-40B4-BE49-F238E27FC236}">
                  <a16:creationId xmlns:a16="http://schemas.microsoft.com/office/drawing/2014/main" id="{68C079AE-1078-5371-F1F5-2B6B144117E2}"/>
                </a:ext>
              </a:extLst>
            </p:cNvPr>
            <p:cNvSpPr/>
            <p:nvPr/>
          </p:nvSpPr>
          <p:spPr>
            <a:xfrm>
              <a:off x="1110621" y="3557939"/>
              <a:ext cx="1957078" cy="1398013"/>
            </a:xfrm>
            <a:prstGeom prst="rect">
              <a:avLst/>
            </a:prstGeom>
            <a:noFill/>
          </p:spPr>
          <p:txBody>
            <a:bodyPr wrap="square" lIns="108000" tIns="72000" rIns="108000" bIns="72000">
              <a:noAutofit/>
            </a:bodyPr>
            <a:lstStyle/>
            <a:p>
              <a:pPr>
                <a:spcAft>
                  <a:spcPts val="1200"/>
                </a:spcAft>
              </a:pPr>
              <a:r>
                <a:rPr kumimoji="0" lang="en-GB" sz="1800" b="1" i="0" u="none" strike="noStrike" kern="1200" cap="none" spc="0" normalizeH="0" baseline="0" noProof="0" dirty="0">
                  <a:ln>
                    <a:noFill/>
                  </a:ln>
                  <a:solidFill>
                    <a:prstClr val="white"/>
                  </a:solidFill>
                  <a:effectLst>
                    <a:outerShdw blurRad="190500" algn="ctr" rotWithShape="0">
                      <a:srgbClr val="232321"/>
                    </a:outerShdw>
                  </a:effectLst>
                  <a:uLnTx/>
                  <a:uFillTx/>
                  <a:latin typeface="Twinkl"/>
                  <a:ea typeface="+mn-ea"/>
                  <a:cs typeface="+mn-cs"/>
                </a:rPr>
                <a:t>Discuss It</a:t>
              </a:r>
              <a:endParaRPr lang="en-GB" b="1" dirty="0">
                <a:solidFill>
                  <a:schemeClr val="bg1"/>
                </a:solidFill>
              </a:endParaRPr>
            </a:p>
            <a:p>
              <a:pPr>
                <a:spcAft>
                  <a:spcPts val="1200"/>
                </a:spcAft>
              </a:pPr>
              <a:r>
                <a:rPr lang="en-GB" dirty="0"/>
                <a:t>Can you spot the complementary colours?</a:t>
              </a:r>
            </a:p>
          </p:txBody>
        </p:sp>
      </p:grpSp>
      <p:sp>
        <p:nvSpPr>
          <p:cNvPr id="7" name="Caption">
            <a:extLst>
              <a:ext uri="{FF2B5EF4-FFF2-40B4-BE49-F238E27FC236}">
                <a16:creationId xmlns:a16="http://schemas.microsoft.com/office/drawing/2014/main" id="{1C45888A-C769-5BA4-AF43-EE7A19A778AE}"/>
              </a:ext>
            </a:extLst>
          </p:cNvPr>
          <p:cNvSpPr txBox="1"/>
          <p:nvPr/>
        </p:nvSpPr>
        <p:spPr>
          <a:xfrm>
            <a:off x="755650" y="5917272"/>
            <a:ext cx="6202711" cy="246221"/>
          </a:xfrm>
          <a:prstGeom prst="rect">
            <a:avLst/>
          </a:prstGeom>
          <a:noFill/>
        </p:spPr>
        <p:txBody>
          <a:bodyPr wrap="square" lIns="0" tIns="0" rIns="0" bIns="0" rtlCol="0">
            <a:spAutoFit/>
          </a:bodyPr>
          <a:lstStyle/>
          <a:p>
            <a:r>
              <a:rPr lang="en-GB" sz="1600" b="1" dirty="0">
                <a:solidFill>
                  <a:srgbClr val="6E6D6D"/>
                </a:solidFill>
              </a:rPr>
              <a:t>‘The yellow log’, by Edvard Munch, 1912</a:t>
            </a:r>
          </a:p>
        </p:txBody>
      </p:sp>
      <p:pic>
        <p:nvPicPr>
          <p:cNvPr id="8" name="Picture 7">
            <a:extLst>
              <a:ext uri="{FF2B5EF4-FFF2-40B4-BE49-F238E27FC236}">
                <a16:creationId xmlns:a16="http://schemas.microsoft.com/office/drawing/2014/main" id="{FBE4199A-988D-4EAB-EF40-8E285A4495E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832089" y="3235725"/>
            <a:ext cx="2613244" cy="2644471"/>
          </a:xfrm>
          <a:prstGeom prst="rect">
            <a:avLst/>
          </a:prstGeom>
        </p:spPr>
      </p:pic>
      <p:cxnSp>
        <p:nvCxnSpPr>
          <p:cNvPr id="10" name="Straight Arrow Connector 9">
            <a:extLst>
              <a:ext uri="{FF2B5EF4-FFF2-40B4-BE49-F238E27FC236}">
                <a16:creationId xmlns:a16="http://schemas.microsoft.com/office/drawing/2014/main" id="{D90F6E0C-1A1C-299D-D075-F42EF6E73D38}"/>
              </a:ext>
            </a:extLst>
          </p:cNvPr>
          <p:cNvCxnSpPr>
            <a:cxnSpLocks/>
          </p:cNvCxnSpPr>
          <p:nvPr/>
        </p:nvCxnSpPr>
        <p:spPr>
          <a:xfrm>
            <a:off x="6545766" y="4237463"/>
            <a:ext cx="1137424" cy="635620"/>
          </a:xfrm>
          <a:prstGeom prst="straightConnector1">
            <a:avLst/>
          </a:prstGeom>
          <a:ln w="38100" cap="rnd">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pic>
        <p:nvPicPr>
          <p:cNvPr id="11" name="Border">
            <a:extLst>
              <a:ext uri="{FF2B5EF4-FFF2-40B4-BE49-F238E27FC236}">
                <a16:creationId xmlns:a16="http://schemas.microsoft.com/office/drawing/2014/main" id="{877E652A-B4AC-E21B-F486-B725C4C655B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95000"/>
          <a:stretch/>
        </p:blipFill>
        <p:spPr>
          <a:xfrm>
            <a:off x="8686800" y="0"/>
            <a:ext cx="457199" cy="6858000"/>
          </a:xfrm>
          <a:prstGeom prst="rect">
            <a:avLst/>
          </a:prstGeom>
        </p:spPr>
      </p:pic>
    </p:spTree>
    <p:extLst>
      <p:ext uri="{BB962C8B-B14F-4D97-AF65-F5344CB8AC3E}">
        <p14:creationId xmlns:p14="http://schemas.microsoft.com/office/powerpoint/2010/main" val="3348113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750" fill="hold"/>
                                        <p:tgtEl>
                                          <p:spTgt spid="2"/>
                                        </p:tgtEl>
                                        <p:attrNameLst>
                                          <p:attrName>ppt_x</p:attrName>
                                        </p:attrNameLst>
                                      </p:cBhvr>
                                      <p:tavLst>
                                        <p:tav tm="0">
                                          <p:val>
                                            <p:strVal val="1+#ppt_w/2"/>
                                          </p:val>
                                        </p:tav>
                                        <p:tav tm="100000">
                                          <p:val>
                                            <p:strVal val="#ppt_x"/>
                                          </p:val>
                                        </p:tav>
                                      </p:tavLst>
                                    </p:anim>
                                    <p:anim calcmode="lin" valueType="num">
                                      <p:cBhvr additive="base">
                                        <p:cTn id="8" dur="750" fill="hold"/>
                                        <p:tgtEl>
                                          <p:spTgt spid="2"/>
                                        </p:tgtEl>
                                        <p:attrNameLst>
                                          <p:attrName>ppt_y</p:attrName>
                                        </p:attrNameLst>
                                      </p:cBhvr>
                                      <p:tavLst>
                                        <p:tav tm="0">
                                          <p:val>
                                            <p:strVal val="#ppt_y"/>
                                          </p:val>
                                        </p:tav>
                                        <p:tav tm="100000">
                                          <p:val>
                                            <p:strVal val="#ppt_y"/>
                                          </p:val>
                                        </p:tav>
                                      </p:tavLst>
                                    </p:anim>
                                  </p:childTnLst>
                                </p:cTn>
                              </p:par>
                              <p:par>
                                <p:cTn id="9" presetID="3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1000" fill="hold"/>
                                        <p:tgtEl>
                                          <p:spTgt spid="8"/>
                                        </p:tgtEl>
                                        <p:attrNameLst>
                                          <p:attrName>ppt_w</p:attrName>
                                        </p:attrNameLst>
                                      </p:cBhvr>
                                      <p:tavLst>
                                        <p:tav tm="0">
                                          <p:val>
                                            <p:fltVal val="0"/>
                                          </p:val>
                                        </p:tav>
                                        <p:tav tm="100000">
                                          <p:val>
                                            <p:strVal val="#ppt_w"/>
                                          </p:val>
                                        </p:tav>
                                      </p:tavLst>
                                    </p:anim>
                                    <p:anim calcmode="lin" valueType="num">
                                      <p:cBhvr>
                                        <p:cTn id="12" dur="1000" fill="hold"/>
                                        <p:tgtEl>
                                          <p:spTgt spid="8"/>
                                        </p:tgtEl>
                                        <p:attrNameLst>
                                          <p:attrName>ppt_h</p:attrName>
                                        </p:attrNameLst>
                                      </p:cBhvr>
                                      <p:tavLst>
                                        <p:tav tm="0">
                                          <p:val>
                                            <p:fltVal val="0"/>
                                          </p:val>
                                        </p:tav>
                                        <p:tav tm="100000">
                                          <p:val>
                                            <p:strVal val="#ppt_h"/>
                                          </p:val>
                                        </p:tav>
                                      </p:tavLst>
                                    </p:anim>
                                    <p:anim calcmode="lin" valueType="num">
                                      <p:cBhvr>
                                        <p:cTn id="13" dur="1000" fill="hold"/>
                                        <p:tgtEl>
                                          <p:spTgt spid="8"/>
                                        </p:tgtEl>
                                        <p:attrNameLst>
                                          <p:attrName>style.rotation</p:attrName>
                                        </p:attrNameLst>
                                      </p:cBhvr>
                                      <p:tavLst>
                                        <p:tav tm="0">
                                          <p:val>
                                            <p:fltVal val="90"/>
                                          </p:val>
                                        </p:tav>
                                        <p:tav tm="100000">
                                          <p:val>
                                            <p:fltVal val="0"/>
                                          </p:val>
                                        </p:tav>
                                      </p:tavLst>
                                    </p:anim>
                                    <p:animEffect transition="in" filter="fade">
                                      <p:cBhvr>
                                        <p:cTn id="14" dur="10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32"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circle(out)">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p:cNvSpPr>
            <a:spLocks noGrp="1"/>
          </p:cNvSpPr>
          <p:nvPr>
            <p:ph type="title"/>
          </p:nvPr>
        </p:nvSpPr>
        <p:spPr>
          <a:xfrm>
            <a:off x="457198" y="464029"/>
            <a:ext cx="8220075" cy="994306"/>
          </a:xfrm>
        </p:spPr>
        <p:txBody>
          <a:bodyPr/>
          <a:lstStyle/>
          <a:p>
            <a:r>
              <a:rPr lang="en-GB" dirty="0">
                <a:latin typeface="+mn-lt"/>
              </a:rPr>
              <a:t>Colour Contrasts</a:t>
            </a:r>
          </a:p>
        </p:txBody>
      </p:sp>
      <p:cxnSp>
        <p:nvCxnSpPr>
          <p:cNvPr id="19" name="Straight Connector 18">
            <a:extLst>
              <a:ext uri="{FF2B5EF4-FFF2-40B4-BE49-F238E27FC236}">
                <a16:creationId xmlns:a16="http://schemas.microsoft.com/office/drawing/2014/main" id="{ACC8A74E-5FC1-7FCD-B454-2E65ECF87BCA}"/>
              </a:ext>
            </a:extLst>
          </p:cNvPr>
          <p:cNvCxnSpPr/>
          <p:nvPr/>
        </p:nvCxnSpPr>
        <p:spPr>
          <a:xfrm>
            <a:off x="755650" y="1384183"/>
            <a:ext cx="7632700" cy="0"/>
          </a:xfrm>
          <a:prstGeom prst="line">
            <a:avLst/>
          </a:prstGeom>
          <a:ln w="60325" cap="rnd">
            <a:gradFill>
              <a:gsLst>
                <a:gs pos="100000">
                  <a:srgbClr val="8C368C"/>
                </a:gs>
                <a:gs pos="60000">
                  <a:srgbClr val="85BD33"/>
                </a:gs>
                <a:gs pos="40000">
                  <a:srgbClr val="F9B000"/>
                </a:gs>
                <a:gs pos="20000">
                  <a:srgbClr val="F08215"/>
                </a:gs>
                <a:gs pos="0">
                  <a:srgbClr val="E51E21"/>
                </a:gs>
                <a:gs pos="80000">
                  <a:srgbClr val="47B1E5"/>
                </a:gs>
              </a:gsLst>
              <a:lin ang="0" scaled="0"/>
            </a:gra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0A3165CE-1A2B-D5CE-F850-16FB7BE5E9A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55650" y="1571626"/>
            <a:ext cx="3651298" cy="4521200"/>
          </a:xfrm>
          <a:prstGeom prst="rect">
            <a:avLst/>
          </a:prstGeom>
        </p:spPr>
      </p:pic>
      <p:grpSp>
        <p:nvGrpSpPr>
          <p:cNvPr id="2" name="Discuss it">
            <a:extLst>
              <a:ext uri="{FF2B5EF4-FFF2-40B4-BE49-F238E27FC236}">
                <a16:creationId xmlns:a16="http://schemas.microsoft.com/office/drawing/2014/main" id="{DB52F616-C595-CB47-5655-7BA2BE33254F}"/>
              </a:ext>
            </a:extLst>
          </p:cNvPr>
          <p:cNvGrpSpPr/>
          <p:nvPr/>
        </p:nvGrpSpPr>
        <p:grpSpPr>
          <a:xfrm>
            <a:off x="4536570" y="1572707"/>
            <a:ext cx="2313067" cy="1772660"/>
            <a:chOff x="938965" y="3361713"/>
            <a:chExt cx="2313067" cy="1772660"/>
          </a:xfrm>
        </p:grpSpPr>
        <p:pic>
          <p:nvPicPr>
            <p:cNvPr id="5" name="Picture 4">
              <a:extLst>
                <a:ext uri="{FF2B5EF4-FFF2-40B4-BE49-F238E27FC236}">
                  <a16:creationId xmlns:a16="http://schemas.microsoft.com/office/drawing/2014/main" id="{ABF0B81E-788E-8658-981A-01AA5AAD09A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38965" y="3361713"/>
              <a:ext cx="2313067" cy="1772660"/>
            </a:xfrm>
            <a:prstGeom prst="rect">
              <a:avLst/>
            </a:prstGeom>
            <a:effectLst>
              <a:outerShdw dist="76200" dir="2700000" algn="tl" rotWithShape="0">
                <a:prstClr val="black">
                  <a:alpha val="20000"/>
                </a:prstClr>
              </a:outerShdw>
            </a:effectLst>
          </p:spPr>
        </p:pic>
        <p:sp>
          <p:nvSpPr>
            <p:cNvPr id="6" name="Rectangle: Rounded Corners 5">
              <a:extLst>
                <a:ext uri="{FF2B5EF4-FFF2-40B4-BE49-F238E27FC236}">
                  <a16:creationId xmlns:a16="http://schemas.microsoft.com/office/drawing/2014/main" id="{F6DF9CB8-0734-D283-D8CA-EB845C91A6FF}"/>
                </a:ext>
              </a:extLst>
            </p:cNvPr>
            <p:cNvSpPr/>
            <p:nvPr/>
          </p:nvSpPr>
          <p:spPr>
            <a:xfrm>
              <a:off x="1073893" y="3557939"/>
              <a:ext cx="2033174" cy="401665"/>
            </a:xfrm>
            <a:prstGeom prst="roundRect">
              <a:avLst>
                <a:gd name="adj" fmla="val 50000"/>
              </a:avLst>
            </a:prstGeom>
            <a:gradFill>
              <a:gsLst>
                <a:gs pos="100000">
                  <a:srgbClr val="8C368C"/>
                </a:gs>
                <a:gs pos="60000">
                  <a:srgbClr val="85BD33"/>
                </a:gs>
                <a:gs pos="40000">
                  <a:srgbClr val="F9B000"/>
                </a:gs>
                <a:gs pos="20000">
                  <a:srgbClr val="F08215"/>
                </a:gs>
                <a:gs pos="0">
                  <a:srgbClr val="E51E21"/>
                </a:gs>
                <a:gs pos="80000">
                  <a:srgbClr val="47B1E5"/>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
              <a:extLst>
                <a:ext uri="{FF2B5EF4-FFF2-40B4-BE49-F238E27FC236}">
                  <a16:creationId xmlns:a16="http://schemas.microsoft.com/office/drawing/2014/main" id="{D29F995C-F83D-7B58-BD3B-184105E9B359}"/>
                </a:ext>
              </a:extLst>
            </p:cNvPr>
            <p:cNvSpPr/>
            <p:nvPr/>
          </p:nvSpPr>
          <p:spPr>
            <a:xfrm>
              <a:off x="1110621" y="3557939"/>
              <a:ext cx="1957078" cy="1398013"/>
            </a:xfrm>
            <a:prstGeom prst="rect">
              <a:avLst/>
            </a:prstGeom>
            <a:noFill/>
          </p:spPr>
          <p:txBody>
            <a:bodyPr wrap="square" lIns="108000" tIns="72000" rIns="108000" bIns="72000">
              <a:noAutofit/>
            </a:bodyPr>
            <a:lstStyle/>
            <a:p>
              <a:pPr>
                <a:spcAft>
                  <a:spcPts val="1200"/>
                </a:spcAft>
              </a:pPr>
              <a:r>
                <a:rPr kumimoji="0" lang="en-GB" sz="1800" b="1" i="0" u="none" strike="noStrike" kern="1200" cap="none" spc="0" normalizeH="0" baseline="0" noProof="0" dirty="0">
                  <a:ln>
                    <a:noFill/>
                  </a:ln>
                  <a:solidFill>
                    <a:prstClr val="white"/>
                  </a:solidFill>
                  <a:effectLst>
                    <a:outerShdw blurRad="190500" algn="ctr" rotWithShape="0">
                      <a:srgbClr val="232321"/>
                    </a:outerShdw>
                  </a:effectLst>
                  <a:uLnTx/>
                  <a:uFillTx/>
                  <a:latin typeface="Twinkl"/>
                  <a:ea typeface="+mn-ea"/>
                  <a:cs typeface="+mn-cs"/>
                </a:rPr>
                <a:t>Discuss It</a:t>
              </a:r>
              <a:endParaRPr lang="en-GB" b="1" dirty="0">
                <a:solidFill>
                  <a:schemeClr val="bg1"/>
                </a:solidFill>
              </a:endParaRPr>
            </a:p>
            <a:p>
              <a:pPr>
                <a:spcAft>
                  <a:spcPts val="1200"/>
                </a:spcAft>
              </a:pPr>
              <a:r>
                <a:rPr lang="en-GB" dirty="0"/>
                <a:t>Can you spot the complementary colours?</a:t>
              </a:r>
            </a:p>
          </p:txBody>
        </p:sp>
      </p:grpSp>
      <p:pic>
        <p:nvPicPr>
          <p:cNvPr id="8" name="Picture 7">
            <a:extLst>
              <a:ext uri="{FF2B5EF4-FFF2-40B4-BE49-F238E27FC236}">
                <a16:creationId xmlns:a16="http://schemas.microsoft.com/office/drawing/2014/main" id="{522190EC-CB68-277E-2D0A-D123EBBEE60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832089" y="2808367"/>
            <a:ext cx="2613244" cy="2644471"/>
          </a:xfrm>
          <a:prstGeom prst="rect">
            <a:avLst/>
          </a:prstGeom>
        </p:spPr>
      </p:pic>
      <p:sp>
        <p:nvSpPr>
          <p:cNvPr id="9" name="Caption">
            <a:extLst>
              <a:ext uri="{FF2B5EF4-FFF2-40B4-BE49-F238E27FC236}">
                <a16:creationId xmlns:a16="http://schemas.microsoft.com/office/drawing/2014/main" id="{56D6E60C-3771-953A-E754-C3DBE89225C4}"/>
              </a:ext>
            </a:extLst>
          </p:cNvPr>
          <p:cNvSpPr txBox="1"/>
          <p:nvPr/>
        </p:nvSpPr>
        <p:spPr>
          <a:xfrm>
            <a:off x="4519694" y="5670806"/>
            <a:ext cx="2435058" cy="492443"/>
          </a:xfrm>
          <a:prstGeom prst="rect">
            <a:avLst/>
          </a:prstGeom>
          <a:noFill/>
        </p:spPr>
        <p:txBody>
          <a:bodyPr wrap="square" lIns="0" tIns="0" rIns="0" bIns="0" rtlCol="0">
            <a:spAutoFit/>
          </a:bodyPr>
          <a:lstStyle/>
          <a:p>
            <a:r>
              <a:rPr lang="en-GB" sz="1600" b="1" dirty="0">
                <a:solidFill>
                  <a:srgbClr val="6E6D6D"/>
                </a:solidFill>
              </a:rPr>
              <a:t>‘Mother and Child’ by Mary Cassatt, 1890</a:t>
            </a:r>
          </a:p>
        </p:txBody>
      </p:sp>
      <p:cxnSp>
        <p:nvCxnSpPr>
          <p:cNvPr id="10" name="Straight Connector 9">
            <a:extLst>
              <a:ext uri="{FF2B5EF4-FFF2-40B4-BE49-F238E27FC236}">
                <a16:creationId xmlns:a16="http://schemas.microsoft.com/office/drawing/2014/main" id="{F0E5610E-82E1-DAB3-3291-4FD20C4F9D12}"/>
              </a:ext>
            </a:extLst>
          </p:cNvPr>
          <p:cNvCxnSpPr>
            <a:cxnSpLocks/>
          </p:cNvCxnSpPr>
          <p:nvPr/>
        </p:nvCxnSpPr>
        <p:spPr>
          <a:xfrm flipH="1">
            <a:off x="4519693" y="5541702"/>
            <a:ext cx="2071607" cy="0"/>
          </a:xfrm>
          <a:prstGeom prst="line">
            <a:avLst/>
          </a:prstGeom>
          <a:ln w="38100" cap="rnd">
            <a:gradFill>
              <a:gsLst>
                <a:gs pos="100000">
                  <a:srgbClr val="8C368C"/>
                </a:gs>
                <a:gs pos="60000">
                  <a:srgbClr val="85BD33"/>
                </a:gs>
                <a:gs pos="40000">
                  <a:srgbClr val="F9B000"/>
                </a:gs>
                <a:gs pos="20000">
                  <a:srgbClr val="F08215"/>
                </a:gs>
                <a:gs pos="0">
                  <a:srgbClr val="E51E21"/>
                </a:gs>
                <a:gs pos="80000">
                  <a:srgbClr val="47B1E5"/>
                </a:gs>
              </a:gsLst>
              <a:lin ang="0" scaled="0"/>
            </a:gradFill>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63F4C9C1-BD9D-E96A-E705-4097772A3CEF}"/>
              </a:ext>
            </a:extLst>
          </p:cNvPr>
          <p:cNvCxnSpPr>
            <a:cxnSpLocks/>
          </p:cNvCxnSpPr>
          <p:nvPr/>
        </p:nvCxnSpPr>
        <p:spPr>
          <a:xfrm flipV="1">
            <a:off x="6813395" y="3579541"/>
            <a:ext cx="646771" cy="1103971"/>
          </a:xfrm>
          <a:prstGeom prst="straightConnector1">
            <a:avLst/>
          </a:prstGeom>
          <a:ln w="38100" cap="rnd">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pic>
        <p:nvPicPr>
          <p:cNvPr id="11" name="Border">
            <a:extLst>
              <a:ext uri="{FF2B5EF4-FFF2-40B4-BE49-F238E27FC236}">
                <a16:creationId xmlns:a16="http://schemas.microsoft.com/office/drawing/2014/main" id="{ED590FF7-3160-D5E4-DCF0-22FC2A5A7F3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95000"/>
          <a:stretch/>
        </p:blipFill>
        <p:spPr>
          <a:xfrm>
            <a:off x="8686800" y="0"/>
            <a:ext cx="457199" cy="6858000"/>
          </a:xfrm>
          <a:prstGeom prst="rect">
            <a:avLst/>
          </a:prstGeom>
        </p:spPr>
      </p:pic>
    </p:spTree>
    <p:extLst>
      <p:ext uri="{BB962C8B-B14F-4D97-AF65-F5344CB8AC3E}">
        <p14:creationId xmlns:p14="http://schemas.microsoft.com/office/powerpoint/2010/main" val="4153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750" fill="hold"/>
                                        <p:tgtEl>
                                          <p:spTgt spid="2"/>
                                        </p:tgtEl>
                                        <p:attrNameLst>
                                          <p:attrName>ppt_x</p:attrName>
                                        </p:attrNameLst>
                                      </p:cBhvr>
                                      <p:tavLst>
                                        <p:tav tm="0">
                                          <p:val>
                                            <p:strVal val="1+#ppt_w/2"/>
                                          </p:val>
                                        </p:tav>
                                        <p:tav tm="100000">
                                          <p:val>
                                            <p:strVal val="#ppt_x"/>
                                          </p:val>
                                        </p:tav>
                                      </p:tavLst>
                                    </p:anim>
                                    <p:anim calcmode="lin" valueType="num">
                                      <p:cBhvr additive="base">
                                        <p:cTn id="8" dur="750" fill="hold"/>
                                        <p:tgtEl>
                                          <p:spTgt spid="2"/>
                                        </p:tgtEl>
                                        <p:attrNameLst>
                                          <p:attrName>ppt_y</p:attrName>
                                        </p:attrNameLst>
                                      </p:cBhvr>
                                      <p:tavLst>
                                        <p:tav tm="0">
                                          <p:val>
                                            <p:strVal val="#ppt_y"/>
                                          </p:val>
                                        </p:tav>
                                        <p:tav tm="100000">
                                          <p:val>
                                            <p:strVal val="#ppt_y"/>
                                          </p:val>
                                        </p:tav>
                                      </p:tavLst>
                                    </p:anim>
                                  </p:childTnLst>
                                </p:cTn>
                              </p:par>
                              <p:par>
                                <p:cTn id="9" presetID="3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1000" fill="hold"/>
                                        <p:tgtEl>
                                          <p:spTgt spid="8"/>
                                        </p:tgtEl>
                                        <p:attrNameLst>
                                          <p:attrName>ppt_w</p:attrName>
                                        </p:attrNameLst>
                                      </p:cBhvr>
                                      <p:tavLst>
                                        <p:tav tm="0">
                                          <p:val>
                                            <p:fltVal val="0"/>
                                          </p:val>
                                        </p:tav>
                                        <p:tav tm="100000">
                                          <p:val>
                                            <p:strVal val="#ppt_w"/>
                                          </p:val>
                                        </p:tav>
                                      </p:tavLst>
                                    </p:anim>
                                    <p:anim calcmode="lin" valueType="num">
                                      <p:cBhvr>
                                        <p:cTn id="12" dur="1000" fill="hold"/>
                                        <p:tgtEl>
                                          <p:spTgt spid="8"/>
                                        </p:tgtEl>
                                        <p:attrNameLst>
                                          <p:attrName>ppt_h</p:attrName>
                                        </p:attrNameLst>
                                      </p:cBhvr>
                                      <p:tavLst>
                                        <p:tav tm="0">
                                          <p:val>
                                            <p:fltVal val="0"/>
                                          </p:val>
                                        </p:tav>
                                        <p:tav tm="100000">
                                          <p:val>
                                            <p:strVal val="#ppt_h"/>
                                          </p:val>
                                        </p:tav>
                                      </p:tavLst>
                                    </p:anim>
                                    <p:anim calcmode="lin" valueType="num">
                                      <p:cBhvr>
                                        <p:cTn id="13" dur="1000" fill="hold"/>
                                        <p:tgtEl>
                                          <p:spTgt spid="8"/>
                                        </p:tgtEl>
                                        <p:attrNameLst>
                                          <p:attrName>style.rotation</p:attrName>
                                        </p:attrNameLst>
                                      </p:cBhvr>
                                      <p:tavLst>
                                        <p:tav tm="0">
                                          <p:val>
                                            <p:fltVal val="90"/>
                                          </p:val>
                                        </p:tav>
                                        <p:tav tm="100000">
                                          <p:val>
                                            <p:fltVal val="0"/>
                                          </p:val>
                                        </p:tav>
                                      </p:tavLst>
                                    </p:anim>
                                    <p:animEffect transition="in" filter="fade">
                                      <p:cBhvr>
                                        <p:cTn id="14" dur="10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32"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circle(out)">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p:cNvSpPr>
            <a:spLocks noGrp="1"/>
          </p:cNvSpPr>
          <p:nvPr>
            <p:ph type="title"/>
          </p:nvPr>
        </p:nvSpPr>
        <p:spPr>
          <a:xfrm>
            <a:off x="457198" y="464029"/>
            <a:ext cx="8220075" cy="994306"/>
          </a:xfrm>
        </p:spPr>
        <p:txBody>
          <a:bodyPr/>
          <a:lstStyle/>
          <a:p>
            <a:r>
              <a:rPr lang="en-GB" dirty="0">
                <a:latin typeface="+mn-lt"/>
              </a:rPr>
              <a:t>Colour Contrasts</a:t>
            </a:r>
          </a:p>
        </p:txBody>
      </p:sp>
      <p:cxnSp>
        <p:nvCxnSpPr>
          <p:cNvPr id="19" name="Straight Connector 18">
            <a:extLst>
              <a:ext uri="{FF2B5EF4-FFF2-40B4-BE49-F238E27FC236}">
                <a16:creationId xmlns:a16="http://schemas.microsoft.com/office/drawing/2014/main" id="{ACC8A74E-5FC1-7FCD-B454-2E65ECF87BCA}"/>
              </a:ext>
            </a:extLst>
          </p:cNvPr>
          <p:cNvCxnSpPr/>
          <p:nvPr/>
        </p:nvCxnSpPr>
        <p:spPr>
          <a:xfrm>
            <a:off x="755650" y="1384183"/>
            <a:ext cx="7632700" cy="0"/>
          </a:xfrm>
          <a:prstGeom prst="line">
            <a:avLst/>
          </a:prstGeom>
          <a:ln w="60325" cap="rnd">
            <a:gradFill>
              <a:gsLst>
                <a:gs pos="100000">
                  <a:srgbClr val="8C368C"/>
                </a:gs>
                <a:gs pos="60000">
                  <a:srgbClr val="85BD33"/>
                </a:gs>
                <a:gs pos="40000">
                  <a:srgbClr val="F9B000"/>
                </a:gs>
                <a:gs pos="20000">
                  <a:srgbClr val="F08215"/>
                </a:gs>
                <a:gs pos="0">
                  <a:srgbClr val="E51E21"/>
                </a:gs>
                <a:gs pos="80000">
                  <a:srgbClr val="47B1E5"/>
                </a:gs>
              </a:gsLst>
              <a:lin ang="0" scaled="0"/>
            </a:gra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22BDD8FD-A269-9909-7A83-B24588F96F3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66801" y="1583473"/>
            <a:ext cx="3382014" cy="4509352"/>
          </a:xfrm>
          <a:prstGeom prst="rect">
            <a:avLst/>
          </a:prstGeom>
        </p:spPr>
      </p:pic>
      <p:grpSp>
        <p:nvGrpSpPr>
          <p:cNvPr id="2" name="Discuss it">
            <a:extLst>
              <a:ext uri="{FF2B5EF4-FFF2-40B4-BE49-F238E27FC236}">
                <a16:creationId xmlns:a16="http://schemas.microsoft.com/office/drawing/2014/main" id="{4028948F-886E-283C-384B-07F6AFBE7494}"/>
              </a:ext>
            </a:extLst>
          </p:cNvPr>
          <p:cNvGrpSpPr/>
          <p:nvPr/>
        </p:nvGrpSpPr>
        <p:grpSpPr>
          <a:xfrm>
            <a:off x="4288920" y="1572707"/>
            <a:ext cx="2313067" cy="1772660"/>
            <a:chOff x="938965" y="3361713"/>
            <a:chExt cx="2313067" cy="1772660"/>
          </a:xfrm>
        </p:grpSpPr>
        <p:pic>
          <p:nvPicPr>
            <p:cNvPr id="3" name="Picture 2">
              <a:extLst>
                <a:ext uri="{FF2B5EF4-FFF2-40B4-BE49-F238E27FC236}">
                  <a16:creationId xmlns:a16="http://schemas.microsoft.com/office/drawing/2014/main" id="{49C43232-9832-8624-19BF-C895263F3C9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38965" y="3361713"/>
              <a:ext cx="2313067" cy="1772660"/>
            </a:xfrm>
            <a:prstGeom prst="rect">
              <a:avLst/>
            </a:prstGeom>
            <a:effectLst>
              <a:outerShdw dist="76200" dir="2700000" algn="tl" rotWithShape="0">
                <a:prstClr val="black">
                  <a:alpha val="20000"/>
                </a:prstClr>
              </a:outerShdw>
            </a:effectLst>
          </p:spPr>
        </p:pic>
        <p:sp>
          <p:nvSpPr>
            <p:cNvPr id="6" name="Rectangle: Rounded Corners 5">
              <a:extLst>
                <a:ext uri="{FF2B5EF4-FFF2-40B4-BE49-F238E27FC236}">
                  <a16:creationId xmlns:a16="http://schemas.microsoft.com/office/drawing/2014/main" id="{3146E7EA-AD80-8A02-7475-4433B798A07A}"/>
                </a:ext>
              </a:extLst>
            </p:cNvPr>
            <p:cNvSpPr/>
            <p:nvPr/>
          </p:nvSpPr>
          <p:spPr>
            <a:xfrm>
              <a:off x="1073893" y="3557939"/>
              <a:ext cx="2033174" cy="401665"/>
            </a:xfrm>
            <a:prstGeom prst="roundRect">
              <a:avLst>
                <a:gd name="adj" fmla="val 50000"/>
              </a:avLst>
            </a:prstGeom>
            <a:gradFill>
              <a:gsLst>
                <a:gs pos="100000">
                  <a:srgbClr val="8C368C"/>
                </a:gs>
                <a:gs pos="60000">
                  <a:srgbClr val="85BD33"/>
                </a:gs>
                <a:gs pos="40000">
                  <a:srgbClr val="F9B000"/>
                </a:gs>
                <a:gs pos="20000">
                  <a:srgbClr val="F08215"/>
                </a:gs>
                <a:gs pos="0">
                  <a:srgbClr val="E51E21"/>
                </a:gs>
                <a:gs pos="80000">
                  <a:srgbClr val="47B1E5"/>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
              <a:extLst>
                <a:ext uri="{FF2B5EF4-FFF2-40B4-BE49-F238E27FC236}">
                  <a16:creationId xmlns:a16="http://schemas.microsoft.com/office/drawing/2014/main" id="{84A29F5B-2C17-335A-41CD-130BB2AF413F}"/>
                </a:ext>
              </a:extLst>
            </p:cNvPr>
            <p:cNvSpPr/>
            <p:nvPr/>
          </p:nvSpPr>
          <p:spPr>
            <a:xfrm>
              <a:off x="1110621" y="3557939"/>
              <a:ext cx="1957078" cy="1398013"/>
            </a:xfrm>
            <a:prstGeom prst="rect">
              <a:avLst/>
            </a:prstGeom>
            <a:noFill/>
          </p:spPr>
          <p:txBody>
            <a:bodyPr wrap="square" lIns="108000" tIns="72000" rIns="108000" bIns="72000">
              <a:noAutofit/>
            </a:bodyPr>
            <a:lstStyle/>
            <a:p>
              <a:pPr>
                <a:spcAft>
                  <a:spcPts val="1200"/>
                </a:spcAft>
              </a:pPr>
              <a:r>
                <a:rPr kumimoji="0" lang="en-GB" sz="1800" b="1" i="0" u="none" strike="noStrike" kern="1200" cap="none" spc="0" normalizeH="0" baseline="0" noProof="0" dirty="0">
                  <a:ln>
                    <a:noFill/>
                  </a:ln>
                  <a:solidFill>
                    <a:prstClr val="white"/>
                  </a:solidFill>
                  <a:effectLst>
                    <a:outerShdw blurRad="190500" algn="ctr" rotWithShape="0">
                      <a:srgbClr val="232321"/>
                    </a:outerShdw>
                  </a:effectLst>
                  <a:uLnTx/>
                  <a:uFillTx/>
                  <a:latin typeface="Twinkl"/>
                  <a:ea typeface="+mn-ea"/>
                  <a:cs typeface="+mn-cs"/>
                </a:rPr>
                <a:t>Discuss It</a:t>
              </a:r>
              <a:endParaRPr lang="en-GB" b="1" dirty="0">
                <a:solidFill>
                  <a:schemeClr val="bg1"/>
                </a:solidFill>
              </a:endParaRPr>
            </a:p>
            <a:p>
              <a:pPr>
                <a:spcAft>
                  <a:spcPts val="1200"/>
                </a:spcAft>
              </a:pPr>
              <a:r>
                <a:rPr lang="en-GB" dirty="0"/>
                <a:t>Can you spot the complementary colours?</a:t>
              </a:r>
            </a:p>
          </p:txBody>
        </p:sp>
      </p:grpSp>
      <p:pic>
        <p:nvPicPr>
          <p:cNvPr id="8" name="Picture 7">
            <a:extLst>
              <a:ext uri="{FF2B5EF4-FFF2-40B4-BE49-F238E27FC236}">
                <a16:creationId xmlns:a16="http://schemas.microsoft.com/office/drawing/2014/main" id="{C3835C9F-7AA5-3CFA-1082-6D9514605FE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832089" y="2808367"/>
            <a:ext cx="2613244" cy="2644471"/>
          </a:xfrm>
          <a:prstGeom prst="rect">
            <a:avLst/>
          </a:prstGeom>
        </p:spPr>
      </p:pic>
      <p:sp>
        <p:nvSpPr>
          <p:cNvPr id="9" name="Caption">
            <a:extLst>
              <a:ext uri="{FF2B5EF4-FFF2-40B4-BE49-F238E27FC236}">
                <a16:creationId xmlns:a16="http://schemas.microsoft.com/office/drawing/2014/main" id="{DD9BB548-6D2B-62F6-0115-8DB4DD011B25}"/>
              </a:ext>
            </a:extLst>
          </p:cNvPr>
          <p:cNvSpPr txBox="1"/>
          <p:nvPr/>
        </p:nvSpPr>
        <p:spPr>
          <a:xfrm>
            <a:off x="4224419" y="5670806"/>
            <a:ext cx="2435058" cy="492443"/>
          </a:xfrm>
          <a:prstGeom prst="rect">
            <a:avLst/>
          </a:prstGeom>
          <a:noFill/>
        </p:spPr>
        <p:txBody>
          <a:bodyPr wrap="square" lIns="0" tIns="0" rIns="0" bIns="0" rtlCol="0">
            <a:spAutoFit/>
          </a:bodyPr>
          <a:lstStyle/>
          <a:p>
            <a:r>
              <a:rPr lang="en-GB" sz="1600" b="1" dirty="0">
                <a:solidFill>
                  <a:srgbClr val="6E6D6D"/>
                </a:solidFill>
              </a:rPr>
              <a:t>‘Dancers at the Barre’ by Edgar Degas, 1900-1905</a:t>
            </a:r>
          </a:p>
        </p:txBody>
      </p:sp>
      <p:cxnSp>
        <p:nvCxnSpPr>
          <p:cNvPr id="10" name="Straight Connector 9">
            <a:extLst>
              <a:ext uri="{FF2B5EF4-FFF2-40B4-BE49-F238E27FC236}">
                <a16:creationId xmlns:a16="http://schemas.microsoft.com/office/drawing/2014/main" id="{C6F66D85-923A-EDCB-A820-9B6B0BB57C6C}"/>
              </a:ext>
            </a:extLst>
          </p:cNvPr>
          <p:cNvCxnSpPr>
            <a:cxnSpLocks/>
          </p:cNvCxnSpPr>
          <p:nvPr/>
        </p:nvCxnSpPr>
        <p:spPr>
          <a:xfrm flipH="1">
            <a:off x="4224418" y="5541702"/>
            <a:ext cx="2435059" cy="0"/>
          </a:xfrm>
          <a:prstGeom prst="line">
            <a:avLst/>
          </a:prstGeom>
          <a:ln w="38100" cap="rnd">
            <a:gradFill>
              <a:gsLst>
                <a:gs pos="100000">
                  <a:srgbClr val="8C368C"/>
                </a:gs>
                <a:gs pos="60000">
                  <a:srgbClr val="85BD33"/>
                </a:gs>
                <a:gs pos="40000">
                  <a:srgbClr val="F9B000"/>
                </a:gs>
                <a:gs pos="20000">
                  <a:srgbClr val="F08215"/>
                </a:gs>
                <a:gs pos="0">
                  <a:srgbClr val="E51E21"/>
                </a:gs>
                <a:gs pos="80000">
                  <a:srgbClr val="47B1E5"/>
                </a:gs>
              </a:gsLst>
              <a:lin ang="0" scaled="0"/>
            </a:gradFill>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6CF1E9BD-CDED-941E-8FE1-08E1E6A542F4}"/>
              </a:ext>
            </a:extLst>
          </p:cNvPr>
          <p:cNvCxnSpPr>
            <a:cxnSpLocks/>
          </p:cNvCxnSpPr>
          <p:nvPr/>
        </p:nvCxnSpPr>
        <p:spPr>
          <a:xfrm flipV="1">
            <a:off x="6813395" y="3579541"/>
            <a:ext cx="646771" cy="1103971"/>
          </a:xfrm>
          <a:prstGeom prst="straightConnector1">
            <a:avLst/>
          </a:prstGeom>
          <a:ln w="38100" cap="rnd">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pic>
        <p:nvPicPr>
          <p:cNvPr id="11" name="Border">
            <a:extLst>
              <a:ext uri="{FF2B5EF4-FFF2-40B4-BE49-F238E27FC236}">
                <a16:creationId xmlns:a16="http://schemas.microsoft.com/office/drawing/2014/main" id="{0BE2D639-9B14-3712-0B8A-417725E4CDA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95000"/>
          <a:stretch/>
        </p:blipFill>
        <p:spPr>
          <a:xfrm>
            <a:off x="8686800" y="0"/>
            <a:ext cx="457199" cy="6858000"/>
          </a:xfrm>
          <a:prstGeom prst="rect">
            <a:avLst/>
          </a:prstGeom>
        </p:spPr>
      </p:pic>
    </p:spTree>
    <p:extLst>
      <p:ext uri="{BB962C8B-B14F-4D97-AF65-F5344CB8AC3E}">
        <p14:creationId xmlns:p14="http://schemas.microsoft.com/office/powerpoint/2010/main" val="1675618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750" fill="hold"/>
                                        <p:tgtEl>
                                          <p:spTgt spid="2"/>
                                        </p:tgtEl>
                                        <p:attrNameLst>
                                          <p:attrName>ppt_x</p:attrName>
                                        </p:attrNameLst>
                                      </p:cBhvr>
                                      <p:tavLst>
                                        <p:tav tm="0">
                                          <p:val>
                                            <p:strVal val="1+#ppt_w/2"/>
                                          </p:val>
                                        </p:tav>
                                        <p:tav tm="100000">
                                          <p:val>
                                            <p:strVal val="#ppt_x"/>
                                          </p:val>
                                        </p:tav>
                                      </p:tavLst>
                                    </p:anim>
                                    <p:anim calcmode="lin" valueType="num">
                                      <p:cBhvr additive="base">
                                        <p:cTn id="8" dur="750" fill="hold"/>
                                        <p:tgtEl>
                                          <p:spTgt spid="2"/>
                                        </p:tgtEl>
                                        <p:attrNameLst>
                                          <p:attrName>ppt_y</p:attrName>
                                        </p:attrNameLst>
                                      </p:cBhvr>
                                      <p:tavLst>
                                        <p:tav tm="0">
                                          <p:val>
                                            <p:strVal val="#ppt_y"/>
                                          </p:val>
                                        </p:tav>
                                        <p:tav tm="100000">
                                          <p:val>
                                            <p:strVal val="#ppt_y"/>
                                          </p:val>
                                        </p:tav>
                                      </p:tavLst>
                                    </p:anim>
                                  </p:childTnLst>
                                </p:cTn>
                              </p:par>
                              <p:par>
                                <p:cTn id="9" presetID="3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1000" fill="hold"/>
                                        <p:tgtEl>
                                          <p:spTgt spid="8"/>
                                        </p:tgtEl>
                                        <p:attrNameLst>
                                          <p:attrName>ppt_w</p:attrName>
                                        </p:attrNameLst>
                                      </p:cBhvr>
                                      <p:tavLst>
                                        <p:tav tm="0">
                                          <p:val>
                                            <p:fltVal val="0"/>
                                          </p:val>
                                        </p:tav>
                                        <p:tav tm="100000">
                                          <p:val>
                                            <p:strVal val="#ppt_w"/>
                                          </p:val>
                                        </p:tav>
                                      </p:tavLst>
                                    </p:anim>
                                    <p:anim calcmode="lin" valueType="num">
                                      <p:cBhvr>
                                        <p:cTn id="12" dur="1000" fill="hold"/>
                                        <p:tgtEl>
                                          <p:spTgt spid="8"/>
                                        </p:tgtEl>
                                        <p:attrNameLst>
                                          <p:attrName>ppt_h</p:attrName>
                                        </p:attrNameLst>
                                      </p:cBhvr>
                                      <p:tavLst>
                                        <p:tav tm="0">
                                          <p:val>
                                            <p:fltVal val="0"/>
                                          </p:val>
                                        </p:tav>
                                        <p:tav tm="100000">
                                          <p:val>
                                            <p:strVal val="#ppt_h"/>
                                          </p:val>
                                        </p:tav>
                                      </p:tavLst>
                                    </p:anim>
                                    <p:anim calcmode="lin" valueType="num">
                                      <p:cBhvr>
                                        <p:cTn id="13" dur="1000" fill="hold"/>
                                        <p:tgtEl>
                                          <p:spTgt spid="8"/>
                                        </p:tgtEl>
                                        <p:attrNameLst>
                                          <p:attrName>style.rotation</p:attrName>
                                        </p:attrNameLst>
                                      </p:cBhvr>
                                      <p:tavLst>
                                        <p:tav tm="0">
                                          <p:val>
                                            <p:fltVal val="90"/>
                                          </p:val>
                                        </p:tav>
                                        <p:tav tm="100000">
                                          <p:val>
                                            <p:fltVal val="0"/>
                                          </p:val>
                                        </p:tav>
                                      </p:tavLst>
                                    </p:anim>
                                    <p:animEffect transition="in" filter="fade">
                                      <p:cBhvr>
                                        <p:cTn id="14" dur="10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32"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circle(out)">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4" name="Straight Connector 23">
            <a:extLst>
              <a:ext uri="{FF2B5EF4-FFF2-40B4-BE49-F238E27FC236}">
                <a16:creationId xmlns:a16="http://schemas.microsoft.com/office/drawing/2014/main" id="{2776BCE1-39C5-4A81-6FB1-E350339AF01F}"/>
              </a:ext>
            </a:extLst>
          </p:cNvPr>
          <p:cNvCxnSpPr>
            <a:cxnSpLocks/>
          </p:cNvCxnSpPr>
          <p:nvPr/>
        </p:nvCxnSpPr>
        <p:spPr>
          <a:xfrm flipH="1">
            <a:off x="755650" y="3887774"/>
            <a:ext cx="2946555" cy="0"/>
          </a:xfrm>
          <a:prstGeom prst="line">
            <a:avLst/>
          </a:prstGeom>
          <a:ln w="60325" cap="rnd">
            <a:gradFill>
              <a:gsLst>
                <a:gs pos="50000">
                  <a:srgbClr val="85BD33"/>
                </a:gs>
                <a:gs pos="0">
                  <a:srgbClr val="FFE000"/>
                </a:gs>
                <a:gs pos="100000">
                  <a:srgbClr val="47B1E5"/>
                </a:gs>
              </a:gsLst>
              <a:lin ang="0" scaled="0"/>
            </a:gradFill>
            <a:headEnd type="arrow"/>
          </a:ln>
        </p:spPr>
        <p:style>
          <a:lnRef idx="1">
            <a:schemeClr val="accent1"/>
          </a:lnRef>
          <a:fillRef idx="0">
            <a:schemeClr val="accent1"/>
          </a:fillRef>
          <a:effectRef idx="0">
            <a:schemeClr val="accent1"/>
          </a:effectRef>
          <a:fontRef idx="minor">
            <a:schemeClr val="tx1"/>
          </a:fontRef>
        </p:style>
      </p:cxnSp>
      <p:sp>
        <p:nvSpPr>
          <p:cNvPr id="5" name="Text 1"/>
          <p:cNvSpPr/>
          <p:nvPr/>
        </p:nvSpPr>
        <p:spPr>
          <a:xfrm>
            <a:off x="755649" y="1547502"/>
            <a:ext cx="3028951" cy="2215991"/>
          </a:xfrm>
          <a:prstGeom prst="rect">
            <a:avLst/>
          </a:prstGeom>
        </p:spPr>
        <p:txBody>
          <a:bodyPr wrap="square" lIns="0" tIns="0" rIns="0" bIns="0">
            <a:spAutoFit/>
          </a:bodyPr>
          <a:lstStyle/>
          <a:p>
            <a:pPr>
              <a:spcAft>
                <a:spcPts val="1200"/>
              </a:spcAft>
            </a:pPr>
            <a:r>
              <a:rPr lang="en-GB" dirty="0"/>
              <a:t>In art, analogous colours are a group of colours that are next to each other on the colour wheel. It could be a group of three or four colours. The group usually shares a primary colour as a base for mixing. </a:t>
            </a:r>
          </a:p>
        </p:txBody>
      </p:sp>
      <p:sp>
        <p:nvSpPr>
          <p:cNvPr id="10" name="Text 2">
            <a:extLst>
              <a:ext uri="{FF2B5EF4-FFF2-40B4-BE49-F238E27FC236}">
                <a16:creationId xmlns:a16="http://schemas.microsoft.com/office/drawing/2014/main" id="{5DD0C6E6-C080-1172-D3D2-3B0B6E4CDFF9}"/>
              </a:ext>
            </a:extLst>
          </p:cNvPr>
          <p:cNvSpPr/>
          <p:nvPr/>
        </p:nvSpPr>
        <p:spPr>
          <a:xfrm>
            <a:off x="755649" y="2178870"/>
            <a:ext cx="3028951" cy="2215991"/>
          </a:xfrm>
          <a:prstGeom prst="rect">
            <a:avLst/>
          </a:prstGeom>
          <a:solidFill>
            <a:schemeClr val="bg1"/>
          </a:solidFill>
        </p:spPr>
        <p:txBody>
          <a:bodyPr wrap="square" lIns="0" tIns="0" rIns="0" bIns="0">
            <a:spAutoFit/>
          </a:bodyPr>
          <a:lstStyle/>
          <a:p>
            <a:pPr>
              <a:spcAft>
                <a:spcPts val="1200"/>
              </a:spcAft>
            </a:pPr>
            <a:r>
              <a:rPr lang="en-GB" dirty="0"/>
              <a:t>Analogous colours are often used in paintings because the colours match well. When used together, they often give a calming and soothing effect to the painting. Analogous colours are often used best in paintings of nature.</a:t>
            </a:r>
          </a:p>
        </p:txBody>
      </p:sp>
      <p:sp>
        <p:nvSpPr>
          <p:cNvPr id="27" name="Question">
            <a:extLst>
              <a:ext uri="{FF2B5EF4-FFF2-40B4-BE49-F238E27FC236}">
                <a16:creationId xmlns:a16="http://schemas.microsoft.com/office/drawing/2014/main" id="{5D6EEC05-DCA5-3393-CDA1-209DB95AA6BB}"/>
              </a:ext>
            </a:extLst>
          </p:cNvPr>
          <p:cNvSpPr/>
          <p:nvPr/>
        </p:nvSpPr>
        <p:spPr>
          <a:xfrm>
            <a:off x="755274" y="1560344"/>
            <a:ext cx="7650539" cy="495108"/>
          </a:xfrm>
          <a:prstGeom prst="rect">
            <a:avLst/>
          </a:prstGeom>
          <a:gradFill>
            <a:gsLst>
              <a:gs pos="50000">
                <a:srgbClr val="85BD33"/>
              </a:gs>
              <a:gs pos="0">
                <a:srgbClr val="FFE000"/>
              </a:gs>
              <a:gs pos="100000">
                <a:srgbClr val="47B1E5"/>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08000" rIns="144000" bIns="108000" rtlCol="0" anchor="ctr">
            <a:spAutoFit/>
          </a:bodyPr>
          <a:lstStyle/>
          <a:p>
            <a:r>
              <a:rPr lang="en-GB" b="1" dirty="0">
                <a:solidFill>
                  <a:schemeClr val="bg1"/>
                </a:solidFill>
              </a:rPr>
              <a:t>Why use analogous colours? </a:t>
            </a:r>
          </a:p>
        </p:txBody>
      </p:sp>
      <p:pic>
        <p:nvPicPr>
          <p:cNvPr id="3" name="Picture 2">
            <a:extLst>
              <a:ext uri="{FF2B5EF4-FFF2-40B4-BE49-F238E27FC236}">
                <a16:creationId xmlns:a16="http://schemas.microsoft.com/office/drawing/2014/main" id="{ED68914B-8EAF-28CC-1A18-91F1827C19A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857625" y="1504936"/>
            <a:ext cx="4587875" cy="4642699"/>
          </a:xfrm>
          <a:prstGeom prst="rect">
            <a:avLst/>
          </a:prstGeom>
        </p:spPr>
      </p:pic>
      <p:sp>
        <p:nvSpPr>
          <p:cNvPr id="21" name="Title"/>
          <p:cNvSpPr>
            <a:spLocks noGrp="1"/>
          </p:cNvSpPr>
          <p:nvPr>
            <p:ph type="title"/>
          </p:nvPr>
        </p:nvSpPr>
        <p:spPr>
          <a:xfrm>
            <a:off x="457198" y="464029"/>
            <a:ext cx="8220075" cy="994306"/>
          </a:xfrm>
        </p:spPr>
        <p:txBody>
          <a:bodyPr/>
          <a:lstStyle/>
          <a:p>
            <a:r>
              <a:rPr lang="en-GB" dirty="0">
                <a:latin typeface="+mn-lt"/>
              </a:rPr>
              <a:t>Analogous Colours</a:t>
            </a:r>
          </a:p>
        </p:txBody>
      </p:sp>
      <p:cxnSp>
        <p:nvCxnSpPr>
          <p:cNvPr id="19" name="Straight Connector 18">
            <a:extLst>
              <a:ext uri="{FF2B5EF4-FFF2-40B4-BE49-F238E27FC236}">
                <a16:creationId xmlns:a16="http://schemas.microsoft.com/office/drawing/2014/main" id="{ACC8A74E-5FC1-7FCD-B454-2E65ECF87BCA}"/>
              </a:ext>
            </a:extLst>
          </p:cNvPr>
          <p:cNvCxnSpPr/>
          <p:nvPr/>
        </p:nvCxnSpPr>
        <p:spPr>
          <a:xfrm>
            <a:off x="755650" y="1384183"/>
            <a:ext cx="7632700" cy="0"/>
          </a:xfrm>
          <a:prstGeom prst="line">
            <a:avLst/>
          </a:prstGeom>
          <a:ln w="60325" cap="rnd">
            <a:gradFill>
              <a:gsLst>
                <a:gs pos="50000">
                  <a:srgbClr val="85BD33"/>
                </a:gs>
                <a:gs pos="0">
                  <a:srgbClr val="FFE000"/>
                </a:gs>
                <a:gs pos="100000">
                  <a:srgbClr val="47B1E5"/>
                </a:gs>
              </a:gsLst>
              <a:lin ang="0" scaled="0"/>
            </a:gradFill>
          </a:ln>
        </p:spPr>
        <p:style>
          <a:lnRef idx="1">
            <a:schemeClr val="accent1"/>
          </a:lnRef>
          <a:fillRef idx="0">
            <a:schemeClr val="accent1"/>
          </a:fillRef>
          <a:effectRef idx="0">
            <a:schemeClr val="accent1"/>
          </a:effectRef>
          <a:fontRef idx="minor">
            <a:schemeClr val="tx1"/>
          </a:fontRef>
        </p:style>
      </p:cxnSp>
      <p:sp>
        <p:nvSpPr>
          <p:cNvPr id="17" name="Highlight yellow">
            <a:extLst>
              <a:ext uri="{FF2B5EF4-FFF2-40B4-BE49-F238E27FC236}">
                <a16:creationId xmlns:a16="http://schemas.microsoft.com/office/drawing/2014/main" id="{AB0C8B9F-C6AF-B8EF-E158-59FE248B6CAF}"/>
              </a:ext>
            </a:extLst>
          </p:cNvPr>
          <p:cNvSpPr/>
          <p:nvPr/>
        </p:nvSpPr>
        <p:spPr>
          <a:xfrm rot="3600000">
            <a:off x="3867784" y="1530821"/>
            <a:ext cx="4567556" cy="4567556"/>
          </a:xfrm>
          <a:prstGeom prst="blockArc">
            <a:avLst>
              <a:gd name="adj1" fmla="val 18869655"/>
              <a:gd name="adj2" fmla="val 20655624"/>
              <a:gd name="adj3" fmla="val 19899"/>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8" name="Highlight green">
            <a:extLst>
              <a:ext uri="{FF2B5EF4-FFF2-40B4-BE49-F238E27FC236}">
                <a16:creationId xmlns:a16="http://schemas.microsoft.com/office/drawing/2014/main" id="{17CCA90E-4645-AC45-456D-7349024C2236}"/>
              </a:ext>
            </a:extLst>
          </p:cNvPr>
          <p:cNvSpPr/>
          <p:nvPr/>
        </p:nvSpPr>
        <p:spPr>
          <a:xfrm rot="3600000">
            <a:off x="3867784" y="1530821"/>
            <a:ext cx="4567556" cy="4567556"/>
          </a:xfrm>
          <a:prstGeom prst="blockArc">
            <a:avLst>
              <a:gd name="adj1" fmla="val 20775384"/>
              <a:gd name="adj2" fmla="val 756460"/>
              <a:gd name="adj3" fmla="val 19877"/>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0" name="Highlight green">
            <a:extLst>
              <a:ext uri="{FF2B5EF4-FFF2-40B4-BE49-F238E27FC236}">
                <a16:creationId xmlns:a16="http://schemas.microsoft.com/office/drawing/2014/main" id="{9AF468C2-81F4-7FFD-7D34-3C43DE72C6B5}"/>
              </a:ext>
            </a:extLst>
          </p:cNvPr>
          <p:cNvSpPr/>
          <p:nvPr/>
        </p:nvSpPr>
        <p:spPr>
          <a:xfrm rot="3600000">
            <a:off x="3867784" y="1530821"/>
            <a:ext cx="4567556" cy="4567556"/>
          </a:xfrm>
          <a:prstGeom prst="blockArc">
            <a:avLst>
              <a:gd name="adj1" fmla="val 901454"/>
              <a:gd name="adj2" fmla="val 2617563"/>
              <a:gd name="adj3" fmla="val 19972"/>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2" name="Highlight turquoise">
            <a:extLst>
              <a:ext uri="{FF2B5EF4-FFF2-40B4-BE49-F238E27FC236}">
                <a16:creationId xmlns:a16="http://schemas.microsoft.com/office/drawing/2014/main" id="{B09111ED-A971-2EC0-B06C-A3E6108B75B7}"/>
              </a:ext>
            </a:extLst>
          </p:cNvPr>
          <p:cNvSpPr/>
          <p:nvPr/>
        </p:nvSpPr>
        <p:spPr>
          <a:xfrm rot="3600000">
            <a:off x="3867784" y="1530821"/>
            <a:ext cx="4567556" cy="4567556"/>
          </a:xfrm>
          <a:prstGeom prst="blockArc">
            <a:avLst>
              <a:gd name="adj1" fmla="val 2748726"/>
              <a:gd name="adj2" fmla="val 4359329"/>
              <a:gd name="adj3" fmla="val 20163"/>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3" name="Block">
            <a:extLst>
              <a:ext uri="{FF2B5EF4-FFF2-40B4-BE49-F238E27FC236}">
                <a16:creationId xmlns:a16="http://schemas.microsoft.com/office/drawing/2014/main" id="{E9188AA5-01C1-F43B-CE82-97D7AB3F7D98}"/>
              </a:ext>
            </a:extLst>
          </p:cNvPr>
          <p:cNvSpPr/>
          <p:nvPr/>
        </p:nvSpPr>
        <p:spPr>
          <a:xfrm rot="18000000">
            <a:off x="3792628" y="1443604"/>
            <a:ext cx="4765360" cy="4765360"/>
          </a:xfrm>
          <a:prstGeom prst="blockArc">
            <a:avLst>
              <a:gd name="adj1" fmla="val 11651535"/>
              <a:gd name="adj2" fmla="val 4427356"/>
              <a:gd name="adj3" fmla="val 22150"/>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2570851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par>
                                <p:cTn id="11" presetID="22" presetClass="entr" presetSubtype="8"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left)">
                                      <p:cBhvr>
                                        <p:cTn id="13" dur="1000"/>
                                        <p:tgtEl>
                                          <p:spTgt spid="24"/>
                                        </p:tgtEl>
                                      </p:cBhvr>
                                    </p:animEffect>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childTnLst>
                                </p:cTn>
                              </p:par>
                            </p:childTnLst>
                          </p:cTn>
                        </p:par>
                        <p:par>
                          <p:cTn id="18" fill="hold">
                            <p:stCondLst>
                              <p:cond delay="1500"/>
                            </p:stCondLst>
                            <p:childTnLst>
                              <p:par>
                                <p:cTn id="19" presetID="10" presetClass="entr" presetSubtype="0" fill="hold" grpId="0" nodeType="after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500"/>
                                        <p:tgtEl>
                                          <p:spTgt spid="22"/>
                                        </p:tgtEl>
                                      </p:cBhvr>
                                    </p:animEffect>
                                  </p:childTnLst>
                                </p:cTn>
                              </p:par>
                            </p:childTnLst>
                          </p:cTn>
                        </p:par>
                        <p:par>
                          <p:cTn id="22" fill="hold">
                            <p:stCondLst>
                              <p:cond delay="2000"/>
                            </p:stCondLst>
                            <p:childTnLst>
                              <p:par>
                                <p:cTn id="23" presetID="10" presetClass="entr" presetSubtype="0" fill="hold" grpId="0" nodeType="after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500"/>
                                        <p:tgtEl>
                                          <p:spTgt spid="20"/>
                                        </p:tgtEl>
                                      </p:cBhvr>
                                    </p:animEffect>
                                  </p:childTnLst>
                                </p:cTn>
                              </p:par>
                            </p:childTnLst>
                          </p:cTn>
                        </p:par>
                        <p:par>
                          <p:cTn id="26" fill="hold">
                            <p:stCondLst>
                              <p:cond delay="2500"/>
                            </p:stCondLst>
                            <p:childTnLst>
                              <p:par>
                                <p:cTn id="27" presetID="10" presetClass="entr" presetSubtype="0" fill="hold" grpId="0" nodeType="after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500"/>
                                        <p:tgtEl>
                                          <p:spTgt spid="18"/>
                                        </p:tgtEl>
                                      </p:cBhvr>
                                    </p:animEffect>
                                  </p:childTnLst>
                                </p:cTn>
                              </p:par>
                            </p:childTnLst>
                          </p:cTn>
                        </p:par>
                        <p:par>
                          <p:cTn id="30" fill="hold">
                            <p:stCondLst>
                              <p:cond delay="3000"/>
                            </p:stCondLst>
                            <p:childTnLst>
                              <p:par>
                                <p:cTn id="31" presetID="10" presetClass="entr" presetSubtype="0" fill="hold" grpId="0" nodeType="after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500"/>
                                        <p:tgtEl>
                                          <p:spTgt spid="17"/>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xit" presetSubtype="0" fill="hold" grpId="0" nodeType="clickEffect">
                                  <p:stCondLst>
                                    <p:cond delay="0"/>
                                  </p:stCondLst>
                                  <p:childTnLst>
                                    <p:animEffect transition="out" filter="fade">
                                      <p:cBhvr>
                                        <p:cTn id="37" dur="500"/>
                                        <p:tgtEl>
                                          <p:spTgt spid="5"/>
                                        </p:tgtEl>
                                      </p:cBhvr>
                                    </p:animEffect>
                                    <p:set>
                                      <p:cBhvr>
                                        <p:cTn id="38" dur="1" fill="hold">
                                          <p:stCondLst>
                                            <p:cond delay="499"/>
                                          </p:stCondLst>
                                        </p:cTn>
                                        <p:tgtEl>
                                          <p:spTgt spid="5"/>
                                        </p:tgtEl>
                                        <p:attrNameLst>
                                          <p:attrName>style.visibility</p:attrName>
                                        </p:attrNameLst>
                                      </p:cBhvr>
                                      <p:to>
                                        <p:strVal val="hidden"/>
                                      </p:to>
                                    </p:set>
                                  </p:childTnLst>
                                </p:cTn>
                              </p:par>
                              <p:par>
                                <p:cTn id="39" presetID="10" presetClass="exit" presetSubtype="0" fill="hold" grpId="1" nodeType="withEffect">
                                  <p:stCondLst>
                                    <p:cond delay="0"/>
                                  </p:stCondLst>
                                  <p:childTnLst>
                                    <p:animEffect transition="out" filter="fade">
                                      <p:cBhvr>
                                        <p:cTn id="40" dur="500"/>
                                        <p:tgtEl>
                                          <p:spTgt spid="23"/>
                                        </p:tgtEl>
                                      </p:cBhvr>
                                    </p:animEffect>
                                    <p:set>
                                      <p:cBhvr>
                                        <p:cTn id="41" dur="1" fill="hold">
                                          <p:stCondLst>
                                            <p:cond delay="499"/>
                                          </p:stCondLst>
                                        </p:cTn>
                                        <p:tgtEl>
                                          <p:spTgt spid="23"/>
                                        </p:tgtEl>
                                        <p:attrNameLst>
                                          <p:attrName>style.visibility</p:attrName>
                                        </p:attrNameLst>
                                      </p:cBhvr>
                                      <p:to>
                                        <p:strVal val="hidden"/>
                                      </p:to>
                                    </p:set>
                                  </p:childTnLst>
                                </p:cTn>
                              </p:par>
                              <p:par>
                                <p:cTn id="42" presetID="10" presetClass="exit" presetSubtype="0" fill="hold" nodeType="withEffect">
                                  <p:stCondLst>
                                    <p:cond delay="0"/>
                                  </p:stCondLst>
                                  <p:childTnLst>
                                    <p:animEffect transition="out" filter="fade">
                                      <p:cBhvr>
                                        <p:cTn id="43" dur="500"/>
                                        <p:tgtEl>
                                          <p:spTgt spid="24"/>
                                        </p:tgtEl>
                                      </p:cBhvr>
                                    </p:animEffect>
                                    <p:set>
                                      <p:cBhvr>
                                        <p:cTn id="44" dur="1" fill="hold">
                                          <p:stCondLst>
                                            <p:cond delay="499"/>
                                          </p:stCondLst>
                                        </p:cTn>
                                        <p:tgtEl>
                                          <p:spTgt spid="24"/>
                                        </p:tgtEl>
                                        <p:attrNameLst>
                                          <p:attrName>style.visibility</p:attrName>
                                        </p:attrNameLst>
                                      </p:cBhvr>
                                      <p:to>
                                        <p:strVal val="hidden"/>
                                      </p:to>
                                    </p:set>
                                  </p:childTnLst>
                                </p:cTn>
                              </p:par>
                            </p:childTnLst>
                          </p:cTn>
                        </p:par>
                        <p:par>
                          <p:cTn id="45" fill="hold">
                            <p:stCondLst>
                              <p:cond delay="500"/>
                            </p:stCondLst>
                            <p:childTnLst>
                              <p:par>
                                <p:cTn id="46" presetID="22" presetClass="entr" presetSubtype="8" fill="hold" grpId="0" nodeType="after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wipe(left)">
                                      <p:cBhvr>
                                        <p:cTn id="48" dur="500"/>
                                        <p:tgtEl>
                                          <p:spTgt spid="27"/>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10"/>
                                        </p:tgtEl>
                                        <p:attrNameLst>
                                          <p:attrName>style.visibility</p:attrName>
                                        </p:attrNameLst>
                                      </p:cBhvr>
                                      <p:to>
                                        <p:strVal val="visible"/>
                                      </p:to>
                                    </p:set>
                                    <p:animEffect transition="in" filter="fade">
                                      <p:cBhvr>
                                        <p:cTn id="5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animBg="1"/>
      <p:bldP spid="27" grpId="0" animBg="1"/>
      <p:bldP spid="17" grpId="0" animBg="1"/>
      <p:bldP spid="18" grpId="0" animBg="1"/>
      <p:bldP spid="20" grpId="0" animBg="1"/>
      <p:bldP spid="22" grpId="0" animBg="1"/>
      <p:bldP spid="23" grpId="0" animBg="1"/>
      <p:bldP spid="23"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p:cNvSpPr>
            <a:spLocks noGrp="1"/>
          </p:cNvSpPr>
          <p:nvPr>
            <p:ph type="title"/>
          </p:nvPr>
        </p:nvSpPr>
        <p:spPr>
          <a:xfrm>
            <a:off x="457198" y="464029"/>
            <a:ext cx="8220075" cy="994306"/>
          </a:xfrm>
        </p:spPr>
        <p:txBody>
          <a:bodyPr/>
          <a:lstStyle/>
          <a:p>
            <a:r>
              <a:rPr lang="en-GB" dirty="0">
                <a:latin typeface="+mn-lt"/>
              </a:rPr>
              <a:t>Analogous Art</a:t>
            </a:r>
          </a:p>
        </p:txBody>
      </p:sp>
      <p:cxnSp>
        <p:nvCxnSpPr>
          <p:cNvPr id="19" name="Straight Connector 18">
            <a:extLst>
              <a:ext uri="{FF2B5EF4-FFF2-40B4-BE49-F238E27FC236}">
                <a16:creationId xmlns:a16="http://schemas.microsoft.com/office/drawing/2014/main" id="{ACC8A74E-5FC1-7FCD-B454-2E65ECF87BCA}"/>
              </a:ext>
            </a:extLst>
          </p:cNvPr>
          <p:cNvCxnSpPr/>
          <p:nvPr/>
        </p:nvCxnSpPr>
        <p:spPr>
          <a:xfrm>
            <a:off x="755650" y="1384183"/>
            <a:ext cx="7632700" cy="0"/>
          </a:xfrm>
          <a:prstGeom prst="line">
            <a:avLst/>
          </a:prstGeom>
          <a:ln w="60325" cap="rnd">
            <a:gradFill>
              <a:gsLst>
                <a:gs pos="50000">
                  <a:srgbClr val="85BD33"/>
                </a:gs>
                <a:gs pos="0">
                  <a:srgbClr val="FFE000"/>
                </a:gs>
                <a:gs pos="100000">
                  <a:srgbClr val="47B1E5"/>
                </a:gs>
              </a:gsLst>
              <a:lin ang="0" scaled="0"/>
            </a:gradFill>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A14594F8-CA6E-3E6C-596C-C2AEF899FE6D}"/>
              </a:ext>
            </a:extLst>
          </p:cNvPr>
          <p:cNvGrpSpPr/>
          <p:nvPr/>
        </p:nvGrpSpPr>
        <p:grpSpPr>
          <a:xfrm>
            <a:off x="4224009" y="2852837"/>
            <a:ext cx="2408391" cy="3239988"/>
            <a:chOff x="4224009" y="2852837"/>
            <a:chExt cx="2408391" cy="3239988"/>
          </a:xfrm>
        </p:grpSpPr>
        <p:pic>
          <p:nvPicPr>
            <p:cNvPr id="5" name="Picture 4">
              <a:extLst>
                <a:ext uri="{FF2B5EF4-FFF2-40B4-BE49-F238E27FC236}">
                  <a16:creationId xmlns:a16="http://schemas.microsoft.com/office/drawing/2014/main" id="{2970FBD9-A670-47E5-3A69-9DB4B5AF3DF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224009" y="2852837"/>
              <a:ext cx="2408391" cy="3239988"/>
            </a:xfrm>
            <a:prstGeom prst="rect">
              <a:avLst/>
            </a:prstGeom>
          </p:spPr>
        </p:pic>
        <p:sp>
          <p:nvSpPr>
            <p:cNvPr id="4" name="TextBox 3">
              <a:extLst>
                <a:ext uri="{FF2B5EF4-FFF2-40B4-BE49-F238E27FC236}">
                  <a16:creationId xmlns:a16="http://schemas.microsoft.com/office/drawing/2014/main" id="{AE8D98F8-3334-DA56-575F-E874E569772E}"/>
                </a:ext>
              </a:extLst>
            </p:cNvPr>
            <p:cNvSpPr txBox="1"/>
            <p:nvPr/>
          </p:nvSpPr>
          <p:spPr>
            <a:xfrm>
              <a:off x="4659120" y="4061638"/>
              <a:ext cx="1538168" cy="830997"/>
            </a:xfrm>
            <a:prstGeom prst="rect">
              <a:avLst/>
            </a:prstGeom>
            <a:noFill/>
          </p:spPr>
          <p:txBody>
            <a:bodyPr wrap="square" lIns="0" tIns="0" rIns="0" bIns="0" rtlCol="0">
              <a:spAutoFit/>
            </a:bodyPr>
            <a:lstStyle/>
            <a:p>
              <a:pPr algn="ctr"/>
              <a:r>
                <a:rPr lang="en-GB" dirty="0">
                  <a:solidFill>
                    <a:schemeClr val="bg1">
                      <a:alpha val="45000"/>
                    </a:schemeClr>
                  </a:solidFill>
                  <a:latin typeface="Roboto" panose="02000000000000000000" pitchFamily="2" charset="0"/>
                  <a:ea typeface="Roboto" panose="02000000000000000000" pitchFamily="2" charset="0"/>
                </a:rPr>
                <a:t>For educational use only</a:t>
              </a:r>
            </a:p>
          </p:txBody>
        </p:sp>
      </p:grpSp>
      <p:pic>
        <p:nvPicPr>
          <p:cNvPr id="3" name="Picture 2">
            <a:extLst>
              <a:ext uri="{FF2B5EF4-FFF2-40B4-BE49-F238E27FC236}">
                <a16:creationId xmlns:a16="http://schemas.microsoft.com/office/drawing/2014/main" id="{761AF3C1-44FC-C154-DED9-126CDA43CF4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58826" y="1572706"/>
            <a:ext cx="3338074" cy="3239988"/>
          </a:xfrm>
          <a:prstGeom prst="rect">
            <a:avLst/>
          </a:prstGeom>
        </p:spPr>
      </p:pic>
      <p:pic>
        <p:nvPicPr>
          <p:cNvPr id="2" name="Picture 1">
            <a:extLst>
              <a:ext uri="{FF2B5EF4-FFF2-40B4-BE49-F238E27FC236}">
                <a16:creationId xmlns:a16="http://schemas.microsoft.com/office/drawing/2014/main" id="{AB9EB6EA-B34E-1C8A-2748-9DA4D7FF295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832089" y="1166919"/>
            <a:ext cx="2613244" cy="2644471"/>
          </a:xfrm>
          <a:prstGeom prst="rect">
            <a:avLst/>
          </a:prstGeom>
        </p:spPr>
      </p:pic>
      <p:sp>
        <p:nvSpPr>
          <p:cNvPr id="7" name="Caption">
            <a:extLst>
              <a:ext uri="{FF2B5EF4-FFF2-40B4-BE49-F238E27FC236}">
                <a16:creationId xmlns:a16="http://schemas.microsoft.com/office/drawing/2014/main" id="{C62779D8-7C89-8282-C6C5-FF1CED9A2072}"/>
              </a:ext>
            </a:extLst>
          </p:cNvPr>
          <p:cNvSpPr txBox="1"/>
          <p:nvPr/>
        </p:nvSpPr>
        <p:spPr>
          <a:xfrm>
            <a:off x="755650" y="4859182"/>
            <a:ext cx="2801590" cy="738664"/>
          </a:xfrm>
          <a:prstGeom prst="rect">
            <a:avLst/>
          </a:prstGeom>
          <a:noFill/>
        </p:spPr>
        <p:txBody>
          <a:bodyPr wrap="square" lIns="0" tIns="0" rIns="0" bIns="0" rtlCol="0">
            <a:spAutoFit/>
          </a:bodyPr>
          <a:lstStyle/>
          <a:p>
            <a:r>
              <a:rPr lang="en-GB" sz="1600" b="1" dirty="0">
                <a:solidFill>
                  <a:srgbClr val="6E6D6D"/>
                </a:solidFill>
              </a:rPr>
              <a:t>‘The Japanese Bridge </a:t>
            </a:r>
            <a:br>
              <a:rPr lang="en-GB" sz="1600" b="1" dirty="0">
                <a:solidFill>
                  <a:srgbClr val="6E6D6D"/>
                </a:solidFill>
              </a:rPr>
            </a:br>
            <a:r>
              <a:rPr lang="en-GB" sz="1600" b="1" dirty="0">
                <a:solidFill>
                  <a:srgbClr val="6E6D6D"/>
                </a:solidFill>
              </a:rPr>
              <a:t>(The Water-Lily Pond)’ by Claude Monet, 1897-1899</a:t>
            </a:r>
          </a:p>
        </p:txBody>
      </p:sp>
      <p:sp>
        <p:nvSpPr>
          <p:cNvPr id="8" name="Caption">
            <a:extLst>
              <a:ext uri="{FF2B5EF4-FFF2-40B4-BE49-F238E27FC236}">
                <a16:creationId xmlns:a16="http://schemas.microsoft.com/office/drawing/2014/main" id="{230B35B0-43CB-DE18-D9BB-CAC25EC5E5A5}"/>
              </a:ext>
            </a:extLst>
          </p:cNvPr>
          <p:cNvSpPr txBox="1"/>
          <p:nvPr/>
        </p:nvSpPr>
        <p:spPr>
          <a:xfrm>
            <a:off x="6716953" y="5187487"/>
            <a:ext cx="1643827" cy="984885"/>
          </a:xfrm>
          <a:prstGeom prst="rect">
            <a:avLst/>
          </a:prstGeom>
          <a:noFill/>
        </p:spPr>
        <p:txBody>
          <a:bodyPr wrap="square" lIns="0" tIns="0" rIns="0" bIns="0" rtlCol="0">
            <a:spAutoFit/>
          </a:bodyPr>
          <a:lstStyle/>
          <a:p>
            <a:r>
              <a:rPr lang="en-GB" sz="1600" b="1" dirty="0">
                <a:solidFill>
                  <a:srgbClr val="6E6D6D"/>
                </a:solidFill>
              </a:rPr>
              <a:t>‘Portrait of a Young Musician’ by Beauford Delaney, 1970</a:t>
            </a:r>
          </a:p>
        </p:txBody>
      </p:sp>
      <p:cxnSp>
        <p:nvCxnSpPr>
          <p:cNvPr id="9" name="Straight Connector 8">
            <a:extLst>
              <a:ext uri="{FF2B5EF4-FFF2-40B4-BE49-F238E27FC236}">
                <a16:creationId xmlns:a16="http://schemas.microsoft.com/office/drawing/2014/main" id="{CAA6EF8F-740D-F0CD-CB6F-B450303828B8}"/>
              </a:ext>
            </a:extLst>
          </p:cNvPr>
          <p:cNvCxnSpPr>
            <a:cxnSpLocks/>
          </p:cNvCxnSpPr>
          <p:nvPr/>
        </p:nvCxnSpPr>
        <p:spPr>
          <a:xfrm flipH="1">
            <a:off x="6716953" y="5073351"/>
            <a:ext cx="1671397" cy="0"/>
          </a:xfrm>
          <a:prstGeom prst="line">
            <a:avLst/>
          </a:prstGeom>
          <a:ln w="38100" cap="rnd">
            <a:gradFill>
              <a:gsLst>
                <a:gs pos="50000">
                  <a:srgbClr val="85BD33"/>
                </a:gs>
                <a:gs pos="0">
                  <a:srgbClr val="FFE000"/>
                </a:gs>
                <a:gs pos="100000">
                  <a:srgbClr val="47B1E5"/>
                </a:gs>
              </a:gsLst>
              <a:lin ang="0" scaled="0"/>
            </a:gradFill>
          </a:ln>
        </p:spPr>
        <p:style>
          <a:lnRef idx="1">
            <a:schemeClr val="accent1"/>
          </a:lnRef>
          <a:fillRef idx="0">
            <a:schemeClr val="accent1"/>
          </a:fillRef>
          <a:effectRef idx="0">
            <a:schemeClr val="accent1"/>
          </a:effectRef>
          <a:fontRef idx="minor">
            <a:schemeClr val="tx1"/>
          </a:fontRef>
        </p:style>
      </p:cxnSp>
      <p:sp>
        <p:nvSpPr>
          <p:cNvPr id="11" name="Highlight turquoise">
            <a:extLst>
              <a:ext uri="{FF2B5EF4-FFF2-40B4-BE49-F238E27FC236}">
                <a16:creationId xmlns:a16="http://schemas.microsoft.com/office/drawing/2014/main" id="{48DB835C-4C39-D770-26A4-462E258B32C3}"/>
              </a:ext>
            </a:extLst>
          </p:cNvPr>
          <p:cNvSpPr/>
          <p:nvPr/>
        </p:nvSpPr>
        <p:spPr>
          <a:xfrm rot="3600000">
            <a:off x="5848929" y="1195617"/>
            <a:ext cx="2587072" cy="2587072"/>
          </a:xfrm>
          <a:prstGeom prst="blockArc">
            <a:avLst>
              <a:gd name="adj1" fmla="val 18886499"/>
              <a:gd name="adj2" fmla="val 4359329"/>
              <a:gd name="adj3" fmla="val 20163"/>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0" name="Attribution">
            <a:extLst>
              <a:ext uri="{FF2B5EF4-FFF2-40B4-BE49-F238E27FC236}">
                <a16:creationId xmlns:a16="http://schemas.microsoft.com/office/drawing/2014/main" id="{0FACCA09-579E-15E9-6FCB-4C08FAA269F1}"/>
              </a:ext>
            </a:extLst>
          </p:cNvPr>
          <p:cNvSpPr txBox="1"/>
          <p:nvPr/>
        </p:nvSpPr>
        <p:spPr>
          <a:xfrm>
            <a:off x="755649" y="6596554"/>
            <a:ext cx="7650163" cy="76944"/>
          </a:xfrm>
          <a:prstGeom prst="rect">
            <a:avLst/>
          </a:prstGeom>
          <a:noFill/>
        </p:spPr>
        <p:txBody>
          <a:bodyPr wrap="square" lIns="0" tIns="0" rIns="0" bIns="0" rtlCol="0">
            <a:spAutoFit/>
          </a:bodyPr>
          <a:lstStyle/>
          <a:p>
            <a:r>
              <a:rPr lang="en-GB" sz="500" b="1" dirty="0">
                <a:solidFill>
                  <a:schemeClr val="tx1">
                    <a:alpha val="50000"/>
                  </a:schemeClr>
                </a:solidFill>
                <a:latin typeface="Roboto" panose="02000000000000000000" pitchFamily="2" charset="0"/>
                <a:ea typeface="Roboto" panose="02000000000000000000" pitchFamily="2" charset="0"/>
                <a:hlinkClick r:id="rId5">
                  <a:extLst>
                    <a:ext uri="{A12FA001-AC4F-418D-AE19-62706E023703}">
                      <ahyp:hlinkClr xmlns:ahyp="http://schemas.microsoft.com/office/drawing/2018/hyperlinkcolor" xmlns="" val="tx"/>
                    </a:ext>
                  </a:extLst>
                </a:hlinkClick>
              </a:rPr>
              <a:t>“Portrait of a Young Musician – Beauford Delaney”</a:t>
            </a:r>
            <a:r>
              <a:rPr lang="en-GB" sz="500" b="1" dirty="0">
                <a:solidFill>
                  <a:schemeClr val="tx1">
                    <a:alpha val="50000"/>
                  </a:schemeClr>
                </a:solidFill>
                <a:latin typeface="Roboto" panose="02000000000000000000" pitchFamily="2" charset="0"/>
                <a:ea typeface="Roboto" panose="02000000000000000000" pitchFamily="2" charset="0"/>
              </a:rPr>
              <a:t> </a:t>
            </a:r>
            <a:r>
              <a:rPr lang="en-GB" sz="500" dirty="0">
                <a:solidFill>
                  <a:schemeClr val="tx1">
                    <a:alpha val="50000"/>
                  </a:schemeClr>
                </a:solidFill>
                <a:latin typeface="Roboto" panose="02000000000000000000" pitchFamily="2" charset="0"/>
                <a:ea typeface="Roboto" panose="02000000000000000000" pitchFamily="2" charset="0"/>
              </a:rPr>
              <a:t>by </a:t>
            </a:r>
            <a:r>
              <a:rPr lang="en-GB" sz="500" dirty="0" err="1">
                <a:solidFill>
                  <a:schemeClr val="tx1">
                    <a:alpha val="50000"/>
                  </a:schemeClr>
                </a:solidFill>
                <a:latin typeface="Roboto" panose="02000000000000000000" pitchFamily="2" charset="0"/>
                <a:ea typeface="Roboto" panose="02000000000000000000" pitchFamily="2" charset="0"/>
              </a:rPr>
              <a:t>xennex</a:t>
            </a:r>
            <a:r>
              <a:rPr lang="en-GB" sz="500" dirty="0">
                <a:solidFill>
                  <a:schemeClr val="tx1">
                    <a:alpha val="50000"/>
                  </a:schemeClr>
                </a:solidFill>
                <a:latin typeface="Roboto" panose="02000000000000000000" pitchFamily="2" charset="0"/>
                <a:ea typeface="Roboto" panose="02000000000000000000" pitchFamily="2" charset="0"/>
              </a:rPr>
              <a:t> is licensed under FAIR USE.</a:t>
            </a:r>
          </a:p>
        </p:txBody>
      </p:sp>
    </p:spTree>
    <p:extLst>
      <p:ext uri="{BB962C8B-B14F-4D97-AF65-F5344CB8AC3E}">
        <p14:creationId xmlns:p14="http://schemas.microsoft.com/office/powerpoint/2010/main" val="1328361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par>
                          <p:cTn id="11" fill="hold">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p:cNvSpPr>
            <a:spLocks noGrp="1"/>
          </p:cNvSpPr>
          <p:nvPr>
            <p:ph type="title"/>
          </p:nvPr>
        </p:nvSpPr>
        <p:spPr>
          <a:xfrm>
            <a:off x="457198" y="464029"/>
            <a:ext cx="8220075" cy="994306"/>
          </a:xfrm>
        </p:spPr>
        <p:txBody>
          <a:bodyPr/>
          <a:lstStyle/>
          <a:p>
            <a:r>
              <a:rPr lang="en-GB" dirty="0">
                <a:latin typeface="+mn-lt"/>
              </a:rPr>
              <a:t>Colour Vocabulary</a:t>
            </a:r>
          </a:p>
        </p:txBody>
      </p:sp>
      <p:sp>
        <p:nvSpPr>
          <p:cNvPr id="5" name="Text"/>
          <p:cNvSpPr/>
          <p:nvPr/>
        </p:nvSpPr>
        <p:spPr>
          <a:xfrm>
            <a:off x="755650" y="1857721"/>
            <a:ext cx="3322864" cy="1107996"/>
          </a:xfrm>
          <a:prstGeom prst="rect">
            <a:avLst/>
          </a:prstGeom>
        </p:spPr>
        <p:txBody>
          <a:bodyPr wrap="square" lIns="0" tIns="0" rIns="0" bIns="0">
            <a:spAutoFit/>
          </a:bodyPr>
          <a:lstStyle/>
          <a:p>
            <a:pPr>
              <a:spcAft>
                <a:spcPts val="1800"/>
              </a:spcAft>
            </a:pPr>
            <a:r>
              <a:rPr lang="en-GB" dirty="0"/>
              <a:t>A hue is the pure form of a colour that hasn’t been changed in any way. It is not the tint, tone or shade of a colour. </a:t>
            </a:r>
          </a:p>
        </p:txBody>
      </p:sp>
      <p:cxnSp>
        <p:nvCxnSpPr>
          <p:cNvPr id="14" name="Straight Connector 13">
            <a:extLst>
              <a:ext uri="{FF2B5EF4-FFF2-40B4-BE49-F238E27FC236}">
                <a16:creationId xmlns:a16="http://schemas.microsoft.com/office/drawing/2014/main" id="{F319D530-C7CA-7077-8221-19BA671AB289}"/>
              </a:ext>
            </a:extLst>
          </p:cNvPr>
          <p:cNvCxnSpPr/>
          <p:nvPr/>
        </p:nvCxnSpPr>
        <p:spPr>
          <a:xfrm>
            <a:off x="755650" y="1384183"/>
            <a:ext cx="7632700" cy="0"/>
          </a:xfrm>
          <a:prstGeom prst="line">
            <a:avLst/>
          </a:prstGeom>
          <a:ln w="60325" cap="rnd">
            <a:gradFill>
              <a:gsLst>
                <a:gs pos="100000">
                  <a:srgbClr val="01407D"/>
                </a:gs>
                <a:gs pos="0">
                  <a:srgbClr val="AFDEF9"/>
                </a:gs>
                <a:gs pos="50000">
                  <a:srgbClr val="47B1E5"/>
                </a:gs>
              </a:gsLst>
              <a:lin ang="0" scaled="0"/>
            </a:gradFill>
          </a:ln>
        </p:spPr>
        <p:style>
          <a:lnRef idx="1">
            <a:schemeClr val="accent1"/>
          </a:lnRef>
          <a:fillRef idx="0">
            <a:schemeClr val="accent1"/>
          </a:fillRef>
          <a:effectRef idx="0">
            <a:schemeClr val="accent1"/>
          </a:effectRef>
          <a:fontRef idx="minor">
            <a:schemeClr val="tx1"/>
          </a:fontRef>
        </p:style>
      </p:cxnSp>
      <p:sp>
        <p:nvSpPr>
          <p:cNvPr id="2" name="Oval 1">
            <a:extLst>
              <a:ext uri="{FF2B5EF4-FFF2-40B4-BE49-F238E27FC236}">
                <a16:creationId xmlns:a16="http://schemas.microsoft.com/office/drawing/2014/main" id="{815F3C79-A11B-8855-7066-5533BF7277EE}"/>
              </a:ext>
            </a:extLst>
          </p:cNvPr>
          <p:cNvSpPr/>
          <p:nvPr/>
        </p:nvSpPr>
        <p:spPr>
          <a:xfrm>
            <a:off x="4449159" y="2040893"/>
            <a:ext cx="891094" cy="891094"/>
          </a:xfrm>
          <a:prstGeom prst="ellipse">
            <a:avLst/>
          </a:prstGeom>
          <a:solidFill>
            <a:srgbClr val="47B1E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7">
            <a:extLst>
              <a:ext uri="{FF2B5EF4-FFF2-40B4-BE49-F238E27FC236}">
                <a16:creationId xmlns:a16="http://schemas.microsoft.com/office/drawing/2014/main" id="{2D411C18-598B-B2EB-A928-22AD5DD099E3}"/>
              </a:ext>
            </a:extLst>
          </p:cNvPr>
          <p:cNvSpPr/>
          <p:nvPr/>
        </p:nvSpPr>
        <p:spPr>
          <a:xfrm>
            <a:off x="4449159" y="3099110"/>
            <a:ext cx="891094" cy="891094"/>
          </a:xfrm>
          <a:prstGeom prst="ellipse">
            <a:avLst/>
          </a:prstGeom>
          <a:solidFill>
            <a:srgbClr val="47B1E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 18">
            <a:extLst>
              <a:ext uri="{FF2B5EF4-FFF2-40B4-BE49-F238E27FC236}">
                <a16:creationId xmlns:a16="http://schemas.microsoft.com/office/drawing/2014/main" id="{23B0ADB3-AB45-6A73-EEEB-5AFE5C67C029}"/>
              </a:ext>
            </a:extLst>
          </p:cNvPr>
          <p:cNvSpPr/>
          <p:nvPr/>
        </p:nvSpPr>
        <p:spPr>
          <a:xfrm>
            <a:off x="5778751" y="3099110"/>
            <a:ext cx="891094" cy="891094"/>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2" name="Group 21">
            <a:extLst>
              <a:ext uri="{FF2B5EF4-FFF2-40B4-BE49-F238E27FC236}">
                <a16:creationId xmlns:a16="http://schemas.microsoft.com/office/drawing/2014/main" id="{35FA4954-E9BE-AC2F-2619-BB33CBB43569}"/>
              </a:ext>
            </a:extLst>
          </p:cNvPr>
          <p:cNvGrpSpPr/>
          <p:nvPr/>
        </p:nvGrpSpPr>
        <p:grpSpPr>
          <a:xfrm>
            <a:off x="5424990" y="3412854"/>
            <a:ext cx="263606" cy="263606"/>
            <a:chOff x="5353062" y="2109788"/>
            <a:chExt cx="338137" cy="338137"/>
          </a:xfrm>
        </p:grpSpPr>
        <p:cxnSp>
          <p:nvCxnSpPr>
            <p:cNvPr id="23" name="Straight Connector 22">
              <a:extLst>
                <a:ext uri="{FF2B5EF4-FFF2-40B4-BE49-F238E27FC236}">
                  <a16:creationId xmlns:a16="http://schemas.microsoft.com/office/drawing/2014/main" id="{0039EBCF-7045-1856-B858-417A55CCB9F6}"/>
                </a:ext>
              </a:extLst>
            </p:cNvPr>
            <p:cNvCxnSpPr>
              <a:cxnSpLocks/>
            </p:cNvCxnSpPr>
            <p:nvPr/>
          </p:nvCxnSpPr>
          <p:spPr>
            <a:xfrm>
              <a:off x="5522131" y="2109788"/>
              <a:ext cx="0" cy="338137"/>
            </a:xfrm>
            <a:prstGeom prst="line">
              <a:avLst/>
            </a:prstGeom>
            <a:ln w="5715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3ACA7922-AC83-2383-804C-13DF76A580E5}"/>
                </a:ext>
              </a:extLst>
            </p:cNvPr>
            <p:cNvCxnSpPr>
              <a:cxnSpLocks/>
            </p:cNvCxnSpPr>
            <p:nvPr/>
          </p:nvCxnSpPr>
          <p:spPr>
            <a:xfrm rot="5400000">
              <a:off x="5522131" y="2109788"/>
              <a:ext cx="0" cy="338137"/>
            </a:xfrm>
            <a:prstGeom prst="line">
              <a:avLst/>
            </a:prstGeom>
            <a:ln w="57150" cap="rnd">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25" name="Straight Connector 24">
            <a:extLst>
              <a:ext uri="{FF2B5EF4-FFF2-40B4-BE49-F238E27FC236}">
                <a16:creationId xmlns:a16="http://schemas.microsoft.com/office/drawing/2014/main" id="{3191327D-6DFE-580C-752C-5FF2CC00786A}"/>
              </a:ext>
            </a:extLst>
          </p:cNvPr>
          <p:cNvCxnSpPr>
            <a:cxnSpLocks/>
          </p:cNvCxnSpPr>
          <p:nvPr/>
        </p:nvCxnSpPr>
        <p:spPr>
          <a:xfrm flipH="1">
            <a:off x="6796706" y="3543945"/>
            <a:ext cx="579012" cy="0"/>
          </a:xfrm>
          <a:prstGeom prst="line">
            <a:avLst/>
          </a:prstGeom>
          <a:ln w="57150" cap="rnd">
            <a:solidFill>
              <a:schemeClr val="tx1"/>
            </a:solidFill>
            <a:headEnd type="arrow"/>
          </a:ln>
        </p:spPr>
        <p:style>
          <a:lnRef idx="1">
            <a:schemeClr val="accent1"/>
          </a:lnRef>
          <a:fillRef idx="0">
            <a:schemeClr val="accent1"/>
          </a:fillRef>
          <a:effectRef idx="0">
            <a:schemeClr val="accent1"/>
          </a:effectRef>
          <a:fontRef idx="minor">
            <a:schemeClr val="tx1"/>
          </a:fontRef>
        </p:style>
      </p:cxnSp>
      <p:sp>
        <p:nvSpPr>
          <p:cNvPr id="26" name="Oval 25">
            <a:extLst>
              <a:ext uri="{FF2B5EF4-FFF2-40B4-BE49-F238E27FC236}">
                <a16:creationId xmlns:a16="http://schemas.microsoft.com/office/drawing/2014/main" id="{BAE49ECC-8F4E-6A66-4E2D-129AD963371E}"/>
              </a:ext>
            </a:extLst>
          </p:cNvPr>
          <p:cNvSpPr/>
          <p:nvPr/>
        </p:nvSpPr>
        <p:spPr>
          <a:xfrm>
            <a:off x="4449159" y="4175665"/>
            <a:ext cx="891094" cy="891094"/>
          </a:xfrm>
          <a:prstGeom prst="ellipse">
            <a:avLst/>
          </a:prstGeom>
          <a:solidFill>
            <a:srgbClr val="47B1E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Oval 26">
            <a:extLst>
              <a:ext uri="{FF2B5EF4-FFF2-40B4-BE49-F238E27FC236}">
                <a16:creationId xmlns:a16="http://schemas.microsoft.com/office/drawing/2014/main" id="{F1BA9ACF-9CD9-AD31-4A3D-6FC1894F67F3}"/>
              </a:ext>
            </a:extLst>
          </p:cNvPr>
          <p:cNvSpPr/>
          <p:nvPr/>
        </p:nvSpPr>
        <p:spPr>
          <a:xfrm>
            <a:off x="5778751" y="4175665"/>
            <a:ext cx="891094" cy="89109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9" name="Group 28">
            <a:extLst>
              <a:ext uri="{FF2B5EF4-FFF2-40B4-BE49-F238E27FC236}">
                <a16:creationId xmlns:a16="http://schemas.microsoft.com/office/drawing/2014/main" id="{A1178459-787F-4958-86DE-F3AD090FB697}"/>
              </a:ext>
            </a:extLst>
          </p:cNvPr>
          <p:cNvGrpSpPr/>
          <p:nvPr/>
        </p:nvGrpSpPr>
        <p:grpSpPr>
          <a:xfrm>
            <a:off x="5424990" y="4489409"/>
            <a:ext cx="263606" cy="263606"/>
            <a:chOff x="5353062" y="2109788"/>
            <a:chExt cx="338137" cy="338137"/>
          </a:xfrm>
        </p:grpSpPr>
        <p:cxnSp>
          <p:nvCxnSpPr>
            <p:cNvPr id="30" name="Straight Connector 29">
              <a:extLst>
                <a:ext uri="{FF2B5EF4-FFF2-40B4-BE49-F238E27FC236}">
                  <a16:creationId xmlns:a16="http://schemas.microsoft.com/office/drawing/2014/main" id="{E9BDD01D-47E2-DDDF-879C-F577808F4C72}"/>
                </a:ext>
              </a:extLst>
            </p:cNvPr>
            <p:cNvCxnSpPr>
              <a:cxnSpLocks/>
            </p:cNvCxnSpPr>
            <p:nvPr/>
          </p:nvCxnSpPr>
          <p:spPr>
            <a:xfrm>
              <a:off x="5522131" y="2109788"/>
              <a:ext cx="0" cy="338137"/>
            </a:xfrm>
            <a:prstGeom prst="line">
              <a:avLst/>
            </a:prstGeom>
            <a:ln w="5715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BEA05470-598E-B0A6-CDAB-591F50C81151}"/>
                </a:ext>
              </a:extLst>
            </p:cNvPr>
            <p:cNvCxnSpPr>
              <a:cxnSpLocks/>
            </p:cNvCxnSpPr>
            <p:nvPr/>
          </p:nvCxnSpPr>
          <p:spPr>
            <a:xfrm rot="5400000">
              <a:off x="5522131" y="2109788"/>
              <a:ext cx="0" cy="338137"/>
            </a:xfrm>
            <a:prstGeom prst="line">
              <a:avLst/>
            </a:prstGeom>
            <a:ln w="57150" cap="rnd">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32" name="Straight Connector 31">
            <a:extLst>
              <a:ext uri="{FF2B5EF4-FFF2-40B4-BE49-F238E27FC236}">
                <a16:creationId xmlns:a16="http://schemas.microsoft.com/office/drawing/2014/main" id="{F2F4FCBD-1426-5321-44B4-F88021730E4A}"/>
              </a:ext>
            </a:extLst>
          </p:cNvPr>
          <p:cNvCxnSpPr>
            <a:cxnSpLocks/>
          </p:cNvCxnSpPr>
          <p:nvPr/>
        </p:nvCxnSpPr>
        <p:spPr>
          <a:xfrm flipH="1">
            <a:off x="6796706" y="4620500"/>
            <a:ext cx="579012" cy="0"/>
          </a:xfrm>
          <a:prstGeom prst="line">
            <a:avLst/>
          </a:prstGeom>
          <a:ln w="57150" cap="rnd">
            <a:solidFill>
              <a:schemeClr val="tx1"/>
            </a:solidFill>
            <a:headEnd type="arrow"/>
          </a:ln>
        </p:spPr>
        <p:style>
          <a:lnRef idx="1">
            <a:schemeClr val="accent1"/>
          </a:lnRef>
          <a:fillRef idx="0">
            <a:schemeClr val="accent1"/>
          </a:fillRef>
          <a:effectRef idx="0">
            <a:schemeClr val="accent1"/>
          </a:effectRef>
          <a:fontRef idx="minor">
            <a:schemeClr val="tx1"/>
          </a:fontRef>
        </p:style>
      </p:cxnSp>
      <p:sp>
        <p:nvSpPr>
          <p:cNvPr id="33" name="Oval 32">
            <a:extLst>
              <a:ext uri="{FF2B5EF4-FFF2-40B4-BE49-F238E27FC236}">
                <a16:creationId xmlns:a16="http://schemas.microsoft.com/office/drawing/2014/main" id="{6C999812-41D5-FA6E-070D-F7E82427C62B}"/>
              </a:ext>
            </a:extLst>
          </p:cNvPr>
          <p:cNvSpPr/>
          <p:nvPr/>
        </p:nvSpPr>
        <p:spPr>
          <a:xfrm>
            <a:off x="4449159" y="5229945"/>
            <a:ext cx="891094" cy="891094"/>
          </a:xfrm>
          <a:prstGeom prst="ellipse">
            <a:avLst/>
          </a:prstGeom>
          <a:solidFill>
            <a:srgbClr val="47B1E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Oval 33">
            <a:extLst>
              <a:ext uri="{FF2B5EF4-FFF2-40B4-BE49-F238E27FC236}">
                <a16:creationId xmlns:a16="http://schemas.microsoft.com/office/drawing/2014/main" id="{061428BF-A220-C3C2-CFF8-64C6381F4DBA}"/>
              </a:ext>
            </a:extLst>
          </p:cNvPr>
          <p:cNvSpPr/>
          <p:nvPr/>
        </p:nvSpPr>
        <p:spPr>
          <a:xfrm>
            <a:off x="5778751" y="5229945"/>
            <a:ext cx="891094" cy="891094"/>
          </a:xfrm>
          <a:prstGeom prst="ellipse">
            <a:avLst/>
          </a:prstGeom>
          <a:solidFill>
            <a:srgbClr val="88888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6" name="Group 35">
            <a:extLst>
              <a:ext uri="{FF2B5EF4-FFF2-40B4-BE49-F238E27FC236}">
                <a16:creationId xmlns:a16="http://schemas.microsoft.com/office/drawing/2014/main" id="{3F7EB676-70AE-74CE-6B83-8B890EBA84B9}"/>
              </a:ext>
            </a:extLst>
          </p:cNvPr>
          <p:cNvGrpSpPr/>
          <p:nvPr/>
        </p:nvGrpSpPr>
        <p:grpSpPr>
          <a:xfrm>
            <a:off x="5424990" y="5543689"/>
            <a:ext cx="263606" cy="263606"/>
            <a:chOff x="5353062" y="2109788"/>
            <a:chExt cx="338137" cy="338137"/>
          </a:xfrm>
        </p:grpSpPr>
        <p:cxnSp>
          <p:nvCxnSpPr>
            <p:cNvPr id="37" name="Straight Connector 36">
              <a:extLst>
                <a:ext uri="{FF2B5EF4-FFF2-40B4-BE49-F238E27FC236}">
                  <a16:creationId xmlns:a16="http://schemas.microsoft.com/office/drawing/2014/main" id="{67FD41EA-B147-3922-B23D-2FE631985697}"/>
                </a:ext>
              </a:extLst>
            </p:cNvPr>
            <p:cNvCxnSpPr>
              <a:cxnSpLocks/>
            </p:cNvCxnSpPr>
            <p:nvPr/>
          </p:nvCxnSpPr>
          <p:spPr>
            <a:xfrm>
              <a:off x="5522131" y="2109788"/>
              <a:ext cx="0" cy="338137"/>
            </a:xfrm>
            <a:prstGeom prst="line">
              <a:avLst/>
            </a:prstGeom>
            <a:ln w="5715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A4F7A4A-1CD2-C325-8F0C-C641D309D136}"/>
                </a:ext>
              </a:extLst>
            </p:cNvPr>
            <p:cNvCxnSpPr>
              <a:cxnSpLocks/>
            </p:cNvCxnSpPr>
            <p:nvPr/>
          </p:nvCxnSpPr>
          <p:spPr>
            <a:xfrm rot="5400000">
              <a:off x="5522131" y="2109788"/>
              <a:ext cx="0" cy="338137"/>
            </a:xfrm>
            <a:prstGeom prst="line">
              <a:avLst/>
            </a:prstGeom>
            <a:ln w="57150" cap="rnd">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39" name="Straight Connector 38">
            <a:extLst>
              <a:ext uri="{FF2B5EF4-FFF2-40B4-BE49-F238E27FC236}">
                <a16:creationId xmlns:a16="http://schemas.microsoft.com/office/drawing/2014/main" id="{591C2C6C-36B0-3D94-523E-009C21113FBF}"/>
              </a:ext>
            </a:extLst>
          </p:cNvPr>
          <p:cNvCxnSpPr>
            <a:cxnSpLocks/>
          </p:cNvCxnSpPr>
          <p:nvPr/>
        </p:nvCxnSpPr>
        <p:spPr>
          <a:xfrm flipH="1">
            <a:off x="6796706" y="5674780"/>
            <a:ext cx="579012" cy="0"/>
          </a:xfrm>
          <a:prstGeom prst="line">
            <a:avLst/>
          </a:prstGeom>
          <a:ln w="57150" cap="rnd">
            <a:solidFill>
              <a:schemeClr val="tx1"/>
            </a:solidFill>
            <a:headEnd type="arrow"/>
          </a:ln>
        </p:spPr>
        <p:style>
          <a:lnRef idx="1">
            <a:schemeClr val="accent1"/>
          </a:lnRef>
          <a:fillRef idx="0">
            <a:schemeClr val="accent1"/>
          </a:fillRef>
          <a:effectRef idx="0">
            <a:schemeClr val="accent1"/>
          </a:effectRef>
          <a:fontRef idx="minor">
            <a:schemeClr val="tx1"/>
          </a:fontRef>
        </p:style>
      </p:cxnSp>
      <p:sp>
        <p:nvSpPr>
          <p:cNvPr id="47" name="Oval 46">
            <a:extLst>
              <a:ext uri="{FF2B5EF4-FFF2-40B4-BE49-F238E27FC236}">
                <a16:creationId xmlns:a16="http://schemas.microsoft.com/office/drawing/2014/main" id="{7C88F488-E5F0-16BE-D0A7-EDE96C3324C3}"/>
              </a:ext>
            </a:extLst>
          </p:cNvPr>
          <p:cNvSpPr/>
          <p:nvPr/>
        </p:nvSpPr>
        <p:spPr>
          <a:xfrm>
            <a:off x="4449159" y="3099110"/>
            <a:ext cx="891094" cy="891094"/>
          </a:xfrm>
          <a:prstGeom prst="ellipse">
            <a:avLst/>
          </a:prstGeom>
          <a:solidFill>
            <a:srgbClr val="47B1E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Oval 47">
            <a:extLst>
              <a:ext uri="{FF2B5EF4-FFF2-40B4-BE49-F238E27FC236}">
                <a16:creationId xmlns:a16="http://schemas.microsoft.com/office/drawing/2014/main" id="{81F0C7F2-D756-814F-8C40-C4799B81940F}"/>
              </a:ext>
            </a:extLst>
          </p:cNvPr>
          <p:cNvSpPr/>
          <p:nvPr/>
        </p:nvSpPr>
        <p:spPr>
          <a:xfrm>
            <a:off x="5773333" y="3099110"/>
            <a:ext cx="891094" cy="891094"/>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Oval 48">
            <a:extLst>
              <a:ext uri="{FF2B5EF4-FFF2-40B4-BE49-F238E27FC236}">
                <a16:creationId xmlns:a16="http://schemas.microsoft.com/office/drawing/2014/main" id="{A67A78FE-914F-ADE5-83C1-FE3CA9468EB5}"/>
              </a:ext>
            </a:extLst>
          </p:cNvPr>
          <p:cNvSpPr/>
          <p:nvPr/>
        </p:nvSpPr>
        <p:spPr>
          <a:xfrm>
            <a:off x="4449159" y="4175665"/>
            <a:ext cx="891094" cy="891094"/>
          </a:xfrm>
          <a:prstGeom prst="ellipse">
            <a:avLst/>
          </a:prstGeom>
          <a:solidFill>
            <a:srgbClr val="47B1E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Oval 49">
            <a:extLst>
              <a:ext uri="{FF2B5EF4-FFF2-40B4-BE49-F238E27FC236}">
                <a16:creationId xmlns:a16="http://schemas.microsoft.com/office/drawing/2014/main" id="{0868BED4-3698-4E35-833F-15FEDC17D2DC}"/>
              </a:ext>
            </a:extLst>
          </p:cNvPr>
          <p:cNvSpPr/>
          <p:nvPr/>
        </p:nvSpPr>
        <p:spPr>
          <a:xfrm>
            <a:off x="5773333" y="4175665"/>
            <a:ext cx="891094" cy="89109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Oval 50">
            <a:extLst>
              <a:ext uri="{FF2B5EF4-FFF2-40B4-BE49-F238E27FC236}">
                <a16:creationId xmlns:a16="http://schemas.microsoft.com/office/drawing/2014/main" id="{377E9972-9731-9F35-EBC3-7430B422C061}"/>
              </a:ext>
            </a:extLst>
          </p:cNvPr>
          <p:cNvSpPr/>
          <p:nvPr/>
        </p:nvSpPr>
        <p:spPr>
          <a:xfrm>
            <a:off x="4449159" y="5229945"/>
            <a:ext cx="891094" cy="891094"/>
          </a:xfrm>
          <a:prstGeom prst="ellipse">
            <a:avLst/>
          </a:prstGeom>
          <a:solidFill>
            <a:srgbClr val="47B1E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Oval 51">
            <a:extLst>
              <a:ext uri="{FF2B5EF4-FFF2-40B4-BE49-F238E27FC236}">
                <a16:creationId xmlns:a16="http://schemas.microsoft.com/office/drawing/2014/main" id="{4BD0D4DA-1B52-DC3B-26F4-F96021CA813E}"/>
              </a:ext>
            </a:extLst>
          </p:cNvPr>
          <p:cNvSpPr/>
          <p:nvPr/>
        </p:nvSpPr>
        <p:spPr>
          <a:xfrm>
            <a:off x="5773333" y="5229945"/>
            <a:ext cx="891094" cy="891094"/>
          </a:xfrm>
          <a:prstGeom prst="ellipse">
            <a:avLst/>
          </a:prstGeom>
          <a:solidFill>
            <a:srgbClr val="88888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itle">
            <a:extLst>
              <a:ext uri="{FF2B5EF4-FFF2-40B4-BE49-F238E27FC236}">
                <a16:creationId xmlns:a16="http://schemas.microsoft.com/office/drawing/2014/main" id="{2ABE1BE0-AC47-529B-D708-C189F34B1AEC}"/>
              </a:ext>
            </a:extLst>
          </p:cNvPr>
          <p:cNvSpPr/>
          <p:nvPr/>
        </p:nvSpPr>
        <p:spPr>
          <a:xfrm>
            <a:off x="755274" y="1471667"/>
            <a:ext cx="3322865" cy="349702"/>
          </a:xfrm>
          <a:prstGeom prst="homePlate">
            <a:avLst/>
          </a:prstGeom>
          <a:solidFill>
            <a:srgbClr val="47B1E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36000" rIns="144000" bIns="36000" rtlCol="0" anchor="ctr">
            <a:spAutoFit/>
          </a:bodyPr>
          <a:lstStyle/>
          <a:p>
            <a:r>
              <a:rPr lang="en-GB" b="1" dirty="0">
                <a:solidFill>
                  <a:schemeClr val="bg1"/>
                </a:solidFill>
              </a:rPr>
              <a:t>Hue</a:t>
            </a:r>
          </a:p>
        </p:txBody>
      </p:sp>
      <p:sp>
        <p:nvSpPr>
          <p:cNvPr id="4" name="Title">
            <a:extLst>
              <a:ext uri="{FF2B5EF4-FFF2-40B4-BE49-F238E27FC236}">
                <a16:creationId xmlns:a16="http://schemas.microsoft.com/office/drawing/2014/main" id="{C745A64A-2CE8-6427-548D-D099AD16DADA}"/>
              </a:ext>
            </a:extLst>
          </p:cNvPr>
          <p:cNvSpPr/>
          <p:nvPr/>
        </p:nvSpPr>
        <p:spPr>
          <a:xfrm>
            <a:off x="755274" y="3099110"/>
            <a:ext cx="3322865" cy="349702"/>
          </a:xfrm>
          <a:prstGeom prst="homePlate">
            <a:avLst/>
          </a:prstGeom>
          <a:gradFill>
            <a:gsLst>
              <a:gs pos="100000">
                <a:srgbClr val="AFDEF9"/>
              </a:gs>
              <a:gs pos="0">
                <a:srgbClr val="47B1E5"/>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36000" rIns="144000" bIns="36000" rtlCol="0" anchor="ctr">
            <a:spAutoFit/>
          </a:bodyPr>
          <a:lstStyle/>
          <a:p>
            <a:r>
              <a:rPr lang="en-GB" b="1" dirty="0">
                <a:solidFill>
                  <a:schemeClr val="bg1"/>
                </a:solidFill>
              </a:rPr>
              <a:t>Tint</a:t>
            </a:r>
          </a:p>
        </p:txBody>
      </p:sp>
      <p:sp>
        <p:nvSpPr>
          <p:cNvPr id="6" name="Title">
            <a:extLst>
              <a:ext uri="{FF2B5EF4-FFF2-40B4-BE49-F238E27FC236}">
                <a16:creationId xmlns:a16="http://schemas.microsoft.com/office/drawing/2014/main" id="{401982E1-9BBF-2335-5074-8E70109BB74C}"/>
              </a:ext>
            </a:extLst>
          </p:cNvPr>
          <p:cNvSpPr/>
          <p:nvPr/>
        </p:nvSpPr>
        <p:spPr>
          <a:xfrm>
            <a:off x="755274" y="4172555"/>
            <a:ext cx="3322865" cy="349702"/>
          </a:xfrm>
          <a:prstGeom prst="homePlate">
            <a:avLst/>
          </a:prstGeom>
          <a:gradFill>
            <a:gsLst>
              <a:gs pos="100000">
                <a:srgbClr val="01407D"/>
              </a:gs>
              <a:gs pos="0">
                <a:srgbClr val="47B1E5"/>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36000" rIns="144000" bIns="36000" rtlCol="0" anchor="ctr">
            <a:spAutoFit/>
          </a:bodyPr>
          <a:lstStyle/>
          <a:p>
            <a:r>
              <a:rPr lang="en-GB" b="1" dirty="0">
                <a:solidFill>
                  <a:schemeClr val="bg1"/>
                </a:solidFill>
              </a:rPr>
              <a:t>Shade</a:t>
            </a:r>
          </a:p>
        </p:txBody>
      </p:sp>
      <p:sp>
        <p:nvSpPr>
          <p:cNvPr id="7" name="Title">
            <a:extLst>
              <a:ext uri="{FF2B5EF4-FFF2-40B4-BE49-F238E27FC236}">
                <a16:creationId xmlns:a16="http://schemas.microsoft.com/office/drawing/2014/main" id="{D0935782-F6E0-699E-06DF-689D7783A3EC}"/>
              </a:ext>
            </a:extLst>
          </p:cNvPr>
          <p:cNvSpPr/>
          <p:nvPr/>
        </p:nvSpPr>
        <p:spPr>
          <a:xfrm>
            <a:off x="755274" y="5229945"/>
            <a:ext cx="3322865" cy="349702"/>
          </a:xfrm>
          <a:prstGeom prst="homePlate">
            <a:avLst/>
          </a:prstGeom>
          <a:gradFill>
            <a:gsLst>
              <a:gs pos="100000">
                <a:srgbClr val="0076B0"/>
              </a:gs>
              <a:gs pos="0">
                <a:srgbClr val="47B1E5"/>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36000" rIns="144000" bIns="36000" rtlCol="0" anchor="ctr">
            <a:spAutoFit/>
          </a:bodyPr>
          <a:lstStyle/>
          <a:p>
            <a:r>
              <a:rPr lang="en-GB" b="1" dirty="0">
                <a:solidFill>
                  <a:schemeClr val="bg1"/>
                </a:solidFill>
              </a:rPr>
              <a:t>Tone</a:t>
            </a:r>
          </a:p>
        </p:txBody>
      </p:sp>
      <p:sp>
        <p:nvSpPr>
          <p:cNvPr id="8" name="Text">
            <a:extLst>
              <a:ext uri="{FF2B5EF4-FFF2-40B4-BE49-F238E27FC236}">
                <a16:creationId xmlns:a16="http://schemas.microsoft.com/office/drawing/2014/main" id="{24BB150F-6216-5C00-BCBD-9482D7AFEFF5}"/>
              </a:ext>
            </a:extLst>
          </p:cNvPr>
          <p:cNvSpPr/>
          <p:nvPr/>
        </p:nvSpPr>
        <p:spPr>
          <a:xfrm>
            <a:off x="755650" y="3485164"/>
            <a:ext cx="3322864" cy="553998"/>
          </a:xfrm>
          <a:prstGeom prst="rect">
            <a:avLst/>
          </a:prstGeom>
        </p:spPr>
        <p:txBody>
          <a:bodyPr wrap="square" lIns="0" tIns="0" rIns="0" bIns="0">
            <a:spAutoFit/>
          </a:bodyPr>
          <a:lstStyle/>
          <a:p>
            <a:pPr>
              <a:spcAft>
                <a:spcPts val="1800"/>
              </a:spcAft>
            </a:pPr>
            <a:r>
              <a:rPr lang="en-GB" dirty="0"/>
              <a:t>A hue with the addition of white to lighten it to some degree. </a:t>
            </a:r>
          </a:p>
        </p:txBody>
      </p:sp>
      <p:sp>
        <p:nvSpPr>
          <p:cNvPr id="9" name="Text">
            <a:extLst>
              <a:ext uri="{FF2B5EF4-FFF2-40B4-BE49-F238E27FC236}">
                <a16:creationId xmlns:a16="http://schemas.microsoft.com/office/drawing/2014/main" id="{B6CF9C8E-1D96-2207-65AE-A882ABF858B4}"/>
              </a:ext>
            </a:extLst>
          </p:cNvPr>
          <p:cNvSpPr/>
          <p:nvPr/>
        </p:nvSpPr>
        <p:spPr>
          <a:xfrm>
            <a:off x="755650" y="4564855"/>
            <a:ext cx="3322864" cy="553998"/>
          </a:xfrm>
          <a:prstGeom prst="rect">
            <a:avLst/>
          </a:prstGeom>
        </p:spPr>
        <p:txBody>
          <a:bodyPr wrap="square" lIns="0" tIns="0" rIns="0" bIns="0">
            <a:spAutoFit/>
          </a:bodyPr>
          <a:lstStyle/>
          <a:p>
            <a:pPr>
              <a:spcAft>
                <a:spcPts val="1800"/>
              </a:spcAft>
            </a:pPr>
            <a:r>
              <a:rPr lang="en-GB" dirty="0"/>
              <a:t>A hue with the addition of black to darken it to some degree.</a:t>
            </a:r>
          </a:p>
        </p:txBody>
      </p:sp>
      <p:sp>
        <p:nvSpPr>
          <p:cNvPr id="10" name="Text">
            <a:extLst>
              <a:ext uri="{FF2B5EF4-FFF2-40B4-BE49-F238E27FC236}">
                <a16:creationId xmlns:a16="http://schemas.microsoft.com/office/drawing/2014/main" id="{21E48AB2-A03C-3A4B-7523-63EE2C44C50D}"/>
              </a:ext>
            </a:extLst>
          </p:cNvPr>
          <p:cNvSpPr/>
          <p:nvPr/>
        </p:nvSpPr>
        <p:spPr>
          <a:xfrm>
            <a:off x="755650" y="5615999"/>
            <a:ext cx="3322864" cy="553998"/>
          </a:xfrm>
          <a:prstGeom prst="rect">
            <a:avLst/>
          </a:prstGeom>
        </p:spPr>
        <p:txBody>
          <a:bodyPr wrap="square" lIns="0" tIns="0" rIns="0" bIns="0">
            <a:spAutoFit/>
          </a:bodyPr>
          <a:lstStyle/>
          <a:p>
            <a:pPr>
              <a:spcAft>
                <a:spcPts val="1800"/>
              </a:spcAft>
            </a:pPr>
            <a:r>
              <a:rPr lang="en-GB" dirty="0"/>
              <a:t>A hue with the addition of grey makes the colour less vibrant.</a:t>
            </a:r>
          </a:p>
        </p:txBody>
      </p:sp>
    </p:spTree>
    <p:extLst>
      <p:ext uri="{BB962C8B-B14F-4D97-AF65-F5344CB8AC3E}">
        <p14:creationId xmlns:p14="http://schemas.microsoft.com/office/powerpoint/2010/main" val="278058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500"/>
                                        <p:tgtEl>
                                          <p:spTgt spid="4"/>
                                        </p:tgtEl>
                                      </p:cBhvr>
                                    </p:animEffect>
                                  </p:childTnLst>
                                </p:cTn>
                              </p:par>
                            </p:childTnLst>
                          </p:cTn>
                        </p:par>
                        <p:par>
                          <p:cTn id="20" fill="hold">
                            <p:stCondLst>
                              <p:cond delay="500"/>
                            </p:stCondLst>
                            <p:childTnLst>
                              <p:par>
                                <p:cTn id="21" presetID="22" presetClass="entr" presetSubtype="8"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left)">
                                      <p:cBhvr>
                                        <p:cTn id="23" dur="500"/>
                                        <p:tgtEl>
                                          <p:spTgt spid="8"/>
                                        </p:tgtEl>
                                      </p:cBhvr>
                                    </p:animEffect>
                                  </p:childTnLst>
                                </p:cTn>
                              </p:par>
                            </p:childTnLst>
                          </p:cTn>
                        </p:par>
                        <p:par>
                          <p:cTn id="24" fill="hold">
                            <p:stCondLst>
                              <p:cond delay="1000"/>
                            </p:stCondLst>
                            <p:childTnLst>
                              <p:par>
                                <p:cTn id="25" presetID="47" presetClass="entr" presetSubtype="0" fill="hold" grpId="0" nodeType="after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1000"/>
                                        <p:tgtEl>
                                          <p:spTgt spid="18"/>
                                        </p:tgtEl>
                                      </p:cBhvr>
                                    </p:animEffect>
                                    <p:anim calcmode="lin" valueType="num">
                                      <p:cBhvr>
                                        <p:cTn id="28" dur="1000" fill="hold"/>
                                        <p:tgtEl>
                                          <p:spTgt spid="18"/>
                                        </p:tgtEl>
                                        <p:attrNameLst>
                                          <p:attrName>ppt_x</p:attrName>
                                        </p:attrNameLst>
                                      </p:cBhvr>
                                      <p:tavLst>
                                        <p:tav tm="0">
                                          <p:val>
                                            <p:strVal val="#ppt_x"/>
                                          </p:val>
                                        </p:tav>
                                        <p:tav tm="100000">
                                          <p:val>
                                            <p:strVal val="#ppt_x"/>
                                          </p:val>
                                        </p:tav>
                                      </p:tavLst>
                                    </p:anim>
                                    <p:anim calcmode="lin" valueType="num">
                                      <p:cBhvr>
                                        <p:cTn id="29" dur="1000" fill="hold"/>
                                        <p:tgtEl>
                                          <p:spTgt spid="18"/>
                                        </p:tgtEl>
                                        <p:attrNameLst>
                                          <p:attrName>ppt_y</p:attrName>
                                        </p:attrNameLst>
                                      </p:cBhvr>
                                      <p:tavLst>
                                        <p:tav tm="0">
                                          <p:val>
                                            <p:strVal val="#ppt_y-.1"/>
                                          </p:val>
                                        </p:tav>
                                        <p:tav tm="100000">
                                          <p:val>
                                            <p:strVal val="#ppt_y"/>
                                          </p:val>
                                        </p:tav>
                                      </p:tavLst>
                                    </p:anim>
                                  </p:childTnLst>
                                </p:cTn>
                              </p:par>
                            </p:childTnLst>
                          </p:cTn>
                        </p:par>
                        <p:par>
                          <p:cTn id="30" fill="hold">
                            <p:stCondLst>
                              <p:cond delay="2000"/>
                            </p:stCondLst>
                            <p:childTnLst>
                              <p:par>
                                <p:cTn id="31" presetID="53" presetClass="entr" presetSubtype="16" fill="hold" nodeType="afterEffect">
                                  <p:stCondLst>
                                    <p:cond delay="0"/>
                                  </p:stCondLst>
                                  <p:childTnLst>
                                    <p:set>
                                      <p:cBhvr>
                                        <p:cTn id="32" dur="1" fill="hold">
                                          <p:stCondLst>
                                            <p:cond delay="0"/>
                                          </p:stCondLst>
                                        </p:cTn>
                                        <p:tgtEl>
                                          <p:spTgt spid="22"/>
                                        </p:tgtEl>
                                        <p:attrNameLst>
                                          <p:attrName>style.visibility</p:attrName>
                                        </p:attrNameLst>
                                      </p:cBhvr>
                                      <p:to>
                                        <p:strVal val="visible"/>
                                      </p:to>
                                    </p:set>
                                    <p:anim calcmode="lin" valueType="num">
                                      <p:cBhvr>
                                        <p:cTn id="33" dur="500" fill="hold"/>
                                        <p:tgtEl>
                                          <p:spTgt spid="22"/>
                                        </p:tgtEl>
                                        <p:attrNameLst>
                                          <p:attrName>ppt_w</p:attrName>
                                        </p:attrNameLst>
                                      </p:cBhvr>
                                      <p:tavLst>
                                        <p:tav tm="0">
                                          <p:val>
                                            <p:fltVal val="0"/>
                                          </p:val>
                                        </p:tav>
                                        <p:tav tm="100000">
                                          <p:val>
                                            <p:strVal val="#ppt_w"/>
                                          </p:val>
                                        </p:tav>
                                      </p:tavLst>
                                    </p:anim>
                                    <p:anim calcmode="lin" valueType="num">
                                      <p:cBhvr>
                                        <p:cTn id="34" dur="500" fill="hold"/>
                                        <p:tgtEl>
                                          <p:spTgt spid="22"/>
                                        </p:tgtEl>
                                        <p:attrNameLst>
                                          <p:attrName>ppt_h</p:attrName>
                                        </p:attrNameLst>
                                      </p:cBhvr>
                                      <p:tavLst>
                                        <p:tav tm="0">
                                          <p:val>
                                            <p:fltVal val="0"/>
                                          </p:val>
                                        </p:tav>
                                        <p:tav tm="100000">
                                          <p:val>
                                            <p:strVal val="#ppt_h"/>
                                          </p:val>
                                        </p:tav>
                                      </p:tavLst>
                                    </p:anim>
                                    <p:animEffect transition="in" filter="fade">
                                      <p:cBhvr>
                                        <p:cTn id="35" dur="500"/>
                                        <p:tgtEl>
                                          <p:spTgt spid="22"/>
                                        </p:tgtEl>
                                      </p:cBhvr>
                                    </p:animEffect>
                                  </p:childTnLst>
                                </p:cTn>
                              </p:par>
                            </p:childTnLst>
                          </p:cTn>
                        </p:par>
                        <p:par>
                          <p:cTn id="36" fill="hold">
                            <p:stCondLst>
                              <p:cond delay="2500"/>
                            </p:stCondLst>
                            <p:childTnLst>
                              <p:par>
                                <p:cTn id="37" presetID="10" presetClass="entr" presetSubtype="0" fill="hold" grpId="0" nodeType="after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fade">
                                      <p:cBhvr>
                                        <p:cTn id="39" dur="500"/>
                                        <p:tgtEl>
                                          <p:spTgt spid="19"/>
                                        </p:tgtEl>
                                      </p:cBhvr>
                                    </p:animEffect>
                                  </p:childTnLst>
                                </p:cTn>
                              </p:par>
                            </p:childTnLst>
                          </p:cTn>
                        </p:par>
                        <p:par>
                          <p:cTn id="40" fill="hold">
                            <p:stCondLst>
                              <p:cond delay="3000"/>
                            </p:stCondLst>
                            <p:childTnLst>
                              <p:par>
                                <p:cTn id="41" presetID="22" presetClass="entr" presetSubtype="8" fill="hold" nodeType="after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wipe(left)">
                                      <p:cBhvr>
                                        <p:cTn id="43" dur="500"/>
                                        <p:tgtEl>
                                          <p:spTgt spid="25"/>
                                        </p:tgtEl>
                                      </p:cBhvr>
                                    </p:animEffect>
                                  </p:childTnLst>
                                </p:cTn>
                              </p:par>
                            </p:childTnLst>
                          </p:cTn>
                        </p:par>
                        <p:par>
                          <p:cTn id="44" fill="hold">
                            <p:stCondLst>
                              <p:cond delay="3500"/>
                            </p:stCondLst>
                            <p:childTnLst>
                              <p:par>
                                <p:cTn id="45" presetID="1" presetClass="entr" presetSubtype="0" fill="hold" grpId="0" nodeType="afterEffect">
                                  <p:stCondLst>
                                    <p:cond delay="0"/>
                                  </p:stCondLst>
                                  <p:childTnLst>
                                    <p:set>
                                      <p:cBhvr>
                                        <p:cTn id="46" dur="1" fill="hold">
                                          <p:stCondLst>
                                            <p:cond delay="0"/>
                                          </p:stCondLst>
                                        </p:cTn>
                                        <p:tgtEl>
                                          <p:spTgt spid="47"/>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8"/>
                                        </p:tgtEl>
                                        <p:attrNameLst>
                                          <p:attrName>style.visibility</p:attrName>
                                        </p:attrNameLst>
                                      </p:cBhvr>
                                      <p:to>
                                        <p:strVal val="visible"/>
                                      </p:to>
                                    </p:set>
                                  </p:childTnLst>
                                </p:cTn>
                              </p:par>
                            </p:childTnLst>
                          </p:cTn>
                        </p:par>
                        <p:par>
                          <p:cTn id="49" fill="hold">
                            <p:stCondLst>
                              <p:cond delay="3500"/>
                            </p:stCondLst>
                            <p:childTnLst>
                              <p:par>
                                <p:cTn id="50" presetID="63" presetClass="path" presetSubtype="0" accel="50000" decel="50000" fill="hold" grpId="1" nodeType="afterEffect">
                                  <p:stCondLst>
                                    <p:cond delay="0"/>
                                  </p:stCondLst>
                                  <p:childTnLst>
                                    <p:animMotion origin="layout" path="M -3.05556E-6 1.85185E-6 L 0.33559 1.85185E-6 " pathEditMode="relative" rAng="0" ptsTypes="AA">
                                      <p:cBhvr>
                                        <p:cTn id="51" dur="2000" fill="hold"/>
                                        <p:tgtEl>
                                          <p:spTgt spid="47"/>
                                        </p:tgtEl>
                                        <p:attrNameLst>
                                          <p:attrName>ppt_x</p:attrName>
                                          <p:attrName>ppt_y</p:attrName>
                                        </p:attrNameLst>
                                      </p:cBhvr>
                                      <p:rCtr x="16771" y="0"/>
                                    </p:animMotion>
                                  </p:childTnLst>
                                </p:cTn>
                              </p:par>
                              <p:par>
                                <p:cTn id="52" presetID="63" presetClass="path" presetSubtype="0" accel="50000" decel="50000" fill="hold" grpId="1" nodeType="withEffect">
                                  <p:stCondLst>
                                    <p:cond delay="0"/>
                                  </p:stCondLst>
                                  <p:childTnLst>
                                    <p:animMotion origin="layout" path="M -4.72222E-6 1.85185E-6 L 0.1908 1.85185E-6 " pathEditMode="relative" rAng="0" ptsTypes="AA">
                                      <p:cBhvr>
                                        <p:cTn id="53" dur="2000" fill="hold"/>
                                        <p:tgtEl>
                                          <p:spTgt spid="48"/>
                                        </p:tgtEl>
                                        <p:attrNameLst>
                                          <p:attrName>ppt_x</p:attrName>
                                          <p:attrName>ppt_y</p:attrName>
                                        </p:attrNameLst>
                                      </p:cBhvr>
                                      <p:rCtr x="9531" y="0"/>
                                    </p:animMotion>
                                  </p:childTnLst>
                                </p:cTn>
                              </p:par>
                              <p:par>
                                <p:cTn id="54" presetID="9" presetClass="emph" presetSubtype="0" grpId="2" nodeType="withEffect">
                                  <p:stCondLst>
                                    <p:cond delay="1750"/>
                                  </p:stCondLst>
                                  <p:childTnLst>
                                    <p:set>
                                      <p:cBhvr>
                                        <p:cTn id="55" dur="indefinite"/>
                                        <p:tgtEl>
                                          <p:spTgt spid="48"/>
                                        </p:tgtEl>
                                        <p:attrNameLst>
                                          <p:attrName>style.opacity</p:attrName>
                                        </p:attrNameLst>
                                      </p:cBhvr>
                                      <p:to>
                                        <p:strVal val="0.5"/>
                                      </p:to>
                                    </p:set>
                                    <p:animEffect filter="image" prLst="opacity: 0.5">
                                      <p:cBhvr rctx="IE">
                                        <p:cTn id="56" dur="indefinite"/>
                                        <p:tgtEl>
                                          <p:spTgt spid="48"/>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6"/>
                                        </p:tgtEl>
                                        <p:attrNameLst>
                                          <p:attrName>style.visibility</p:attrName>
                                        </p:attrNameLst>
                                      </p:cBhvr>
                                      <p:to>
                                        <p:strVal val="visible"/>
                                      </p:to>
                                    </p:set>
                                    <p:animEffect transition="in" filter="wipe(left)">
                                      <p:cBhvr>
                                        <p:cTn id="61" dur="500"/>
                                        <p:tgtEl>
                                          <p:spTgt spid="6"/>
                                        </p:tgtEl>
                                      </p:cBhvr>
                                    </p:animEffect>
                                  </p:childTnLst>
                                </p:cTn>
                              </p:par>
                              <p:par>
                                <p:cTn id="62" presetID="22" presetClass="entr" presetSubtype="8" fill="hold" grpId="0" nodeType="withEffect">
                                  <p:stCondLst>
                                    <p:cond delay="0"/>
                                  </p:stCondLst>
                                  <p:childTnLst>
                                    <p:set>
                                      <p:cBhvr>
                                        <p:cTn id="63" dur="1" fill="hold">
                                          <p:stCondLst>
                                            <p:cond delay="0"/>
                                          </p:stCondLst>
                                        </p:cTn>
                                        <p:tgtEl>
                                          <p:spTgt spid="9"/>
                                        </p:tgtEl>
                                        <p:attrNameLst>
                                          <p:attrName>style.visibility</p:attrName>
                                        </p:attrNameLst>
                                      </p:cBhvr>
                                      <p:to>
                                        <p:strVal val="visible"/>
                                      </p:to>
                                    </p:set>
                                    <p:animEffect transition="in" filter="wipe(left)">
                                      <p:cBhvr>
                                        <p:cTn id="64" dur="500"/>
                                        <p:tgtEl>
                                          <p:spTgt spid="9"/>
                                        </p:tgtEl>
                                      </p:cBhvr>
                                    </p:animEffect>
                                  </p:childTnLst>
                                </p:cTn>
                              </p:par>
                            </p:childTnLst>
                          </p:cTn>
                        </p:par>
                        <p:par>
                          <p:cTn id="65" fill="hold">
                            <p:stCondLst>
                              <p:cond delay="500"/>
                            </p:stCondLst>
                            <p:childTnLst>
                              <p:par>
                                <p:cTn id="66" presetID="47" presetClass="entr" presetSubtype="0" fill="hold" grpId="0" nodeType="afterEffect">
                                  <p:stCondLst>
                                    <p:cond delay="0"/>
                                  </p:stCondLst>
                                  <p:childTnLst>
                                    <p:set>
                                      <p:cBhvr>
                                        <p:cTn id="67" dur="1" fill="hold">
                                          <p:stCondLst>
                                            <p:cond delay="0"/>
                                          </p:stCondLst>
                                        </p:cTn>
                                        <p:tgtEl>
                                          <p:spTgt spid="26"/>
                                        </p:tgtEl>
                                        <p:attrNameLst>
                                          <p:attrName>style.visibility</p:attrName>
                                        </p:attrNameLst>
                                      </p:cBhvr>
                                      <p:to>
                                        <p:strVal val="visible"/>
                                      </p:to>
                                    </p:set>
                                    <p:animEffect transition="in" filter="fade">
                                      <p:cBhvr>
                                        <p:cTn id="68" dur="1000"/>
                                        <p:tgtEl>
                                          <p:spTgt spid="26"/>
                                        </p:tgtEl>
                                      </p:cBhvr>
                                    </p:animEffect>
                                    <p:anim calcmode="lin" valueType="num">
                                      <p:cBhvr>
                                        <p:cTn id="69" dur="1000" fill="hold"/>
                                        <p:tgtEl>
                                          <p:spTgt spid="26"/>
                                        </p:tgtEl>
                                        <p:attrNameLst>
                                          <p:attrName>ppt_x</p:attrName>
                                        </p:attrNameLst>
                                      </p:cBhvr>
                                      <p:tavLst>
                                        <p:tav tm="0">
                                          <p:val>
                                            <p:strVal val="#ppt_x"/>
                                          </p:val>
                                        </p:tav>
                                        <p:tav tm="100000">
                                          <p:val>
                                            <p:strVal val="#ppt_x"/>
                                          </p:val>
                                        </p:tav>
                                      </p:tavLst>
                                    </p:anim>
                                    <p:anim calcmode="lin" valueType="num">
                                      <p:cBhvr>
                                        <p:cTn id="70" dur="1000" fill="hold"/>
                                        <p:tgtEl>
                                          <p:spTgt spid="26"/>
                                        </p:tgtEl>
                                        <p:attrNameLst>
                                          <p:attrName>ppt_y</p:attrName>
                                        </p:attrNameLst>
                                      </p:cBhvr>
                                      <p:tavLst>
                                        <p:tav tm="0">
                                          <p:val>
                                            <p:strVal val="#ppt_y-.1"/>
                                          </p:val>
                                        </p:tav>
                                        <p:tav tm="100000">
                                          <p:val>
                                            <p:strVal val="#ppt_y"/>
                                          </p:val>
                                        </p:tav>
                                      </p:tavLst>
                                    </p:anim>
                                  </p:childTnLst>
                                </p:cTn>
                              </p:par>
                            </p:childTnLst>
                          </p:cTn>
                        </p:par>
                        <p:par>
                          <p:cTn id="71" fill="hold">
                            <p:stCondLst>
                              <p:cond delay="1500"/>
                            </p:stCondLst>
                            <p:childTnLst>
                              <p:par>
                                <p:cTn id="72" presetID="53" presetClass="entr" presetSubtype="16" fill="hold" nodeType="afterEffect">
                                  <p:stCondLst>
                                    <p:cond delay="0"/>
                                  </p:stCondLst>
                                  <p:childTnLst>
                                    <p:set>
                                      <p:cBhvr>
                                        <p:cTn id="73" dur="1" fill="hold">
                                          <p:stCondLst>
                                            <p:cond delay="0"/>
                                          </p:stCondLst>
                                        </p:cTn>
                                        <p:tgtEl>
                                          <p:spTgt spid="29"/>
                                        </p:tgtEl>
                                        <p:attrNameLst>
                                          <p:attrName>style.visibility</p:attrName>
                                        </p:attrNameLst>
                                      </p:cBhvr>
                                      <p:to>
                                        <p:strVal val="visible"/>
                                      </p:to>
                                    </p:set>
                                    <p:anim calcmode="lin" valueType="num">
                                      <p:cBhvr>
                                        <p:cTn id="74" dur="500" fill="hold"/>
                                        <p:tgtEl>
                                          <p:spTgt spid="29"/>
                                        </p:tgtEl>
                                        <p:attrNameLst>
                                          <p:attrName>ppt_w</p:attrName>
                                        </p:attrNameLst>
                                      </p:cBhvr>
                                      <p:tavLst>
                                        <p:tav tm="0">
                                          <p:val>
                                            <p:fltVal val="0"/>
                                          </p:val>
                                        </p:tav>
                                        <p:tav tm="100000">
                                          <p:val>
                                            <p:strVal val="#ppt_w"/>
                                          </p:val>
                                        </p:tav>
                                      </p:tavLst>
                                    </p:anim>
                                    <p:anim calcmode="lin" valueType="num">
                                      <p:cBhvr>
                                        <p:cTn id="75" dur="500" fill="hold"/>
                                        <p:tgtEl>
                                          <p:spTgt spid="29"/>
                                        </p:tgtEl>
                                        <p:attrNameLst>
                                          <p:attrName>ppt_h</p:attrName>
                                        </p:attrNameLst>
                                      </p:cBhvr>
                                      <p:tavLst>
                                        <p:tav tm="0">
                                          <p:val>
                                            <p:fltVal val="0"/>
                                          </p:val>
                                        </p:tav>
                                        <p:tav tm="100000">
                                          <p:val>
                                            <p:strVal val="#ppt_h"/>
                                          </p:val>
                                        </p:tav>
                                      </p:tavLst>
                                    </p:anim>
                                    <p:animEffect transition="in" filter="fade">
                                      <p:cBhvr>
                                        <p:cTn id="76" dur="500"/>
                                        <p:tgtEl>
                                          <p:spTgt spid="29"/>
                                        </p:tgtEl>
                                      </p:cBhvr>
                                    </p:animEffect>
                                  </p:childTnLst>
                                </p:cTn>
                              </p:par>
                            </p:childTnLst>
                          </p:cTn>
                        </p:par>
                        <p:par>
                          <p:cTn id="77" fill="hold">
                            <p:stCondLst>
                              <p:cond delay="2000"/>
                            </p:stCondLst>
                            <p:childTnLst>
                              <p:par>
                                <p:cTn id="78" presetID="10" presetClass="entr" presetSubtype="0" fill="hold" grpId="0" nodeType="afterEffect">
                                  <p:stCondLst>
                                    <p:cond delay="0"/>
                                  </p:stCondLst>
                                  <p:childTnLst>
                                    <p:set>
                                      <p:cBhvr>
                                        <p:cTn id="79" dur="1" fill="hold">
                                          <p:stCondLst>
                                            <p:cond delay="0"/>
                                          </p:stCondLst>
                                        </p:cTn>
                                        <p:tgtEl>
                                          <p:spTgt spid="27"/>
                                        </p:tgtEl>
                                        <p:attrNameLst>
                                          <p:attrName>style.visibility</p:attrName>
                                        </p:attrNameLst>
                                      </p:cBhvr>
                                      <p:to>
                                        <p:strVal val="visible"/>
                                      </p:to>
                                    </p:set>
                                    <p:animEffect transition="in" filter="fade">
                                      <p:cBhvr>
                                        <p:cTn id="80" dur="500"/>
                                        <p:tgtEl>
                                          <p:spTgt spid="27"/>
                                        </p:tgtEl>
                                      </p:cBhvr>
                                    </p:animEffect>
                                  </p:childTnLst>
                                </p:cTn>
                              </p:par>
                            </p:childTnLst>
                          </p:cTn>
                        </p:par>
                        <p:par>
                          <p:cTn id="81" fill="hold">
                            <p:stCondLst>
                              <p:cond delay="2500"/>
                            </p:stCondLst>
                            <p:childTnLst>
                              <p:par>
                                <p:cTn id="82" presetID="22" presetClass="entr" presetSubtype="8" fill="hold" nodeType="afterEffect">
                                  <p:stCondLst>
                                    <p:cond delay="0"/>
                                  </p:stCondLst>
                                  <p:childTnLst>
                                    <p:set>
                                      <p:cBhvr>
                                        <p:cTn id="83" dur="1" fill="hold">
                                          <p:stCondLst>
                                            <p:cond delay="0"/>
                                          </p:stCondLst>
                                        </p:cTn>
                                        <p:tgtEl>
                                          <p:spTgt spid="32"/>
                                        </p:tgtEl>
                                        <p:attrNameLst>
                                          <p:attrName>style.visibility</p:attrName>
                                        </p:attrNameLst>
                                      </p:cBhvr>
                                      <p:to>
                                        <p:strVal val="visible"/>
                                      </p:to>
                                    </p:set>
                                    <p:animEffect transition="in" filter="wipe(left)">
                                      <p:cBhvr>
                                        <p:cTn id="84" dur="500"/>
                                        <p:tgtEl>
                                          <p:spTgt spid="32"/>
                                        </p:tgtEl>
                                      </p:cBhvr>
                                    </p:animEffect>
                                  </p:childTnLst>
                                </p:cTn>
                              </p:par>
                            </p:childTnLst>
                          </p:cTn>
                        </p:par>
                        <p:par>
                          <p:cTn id="85" fill="hold">
                            <p:stCondLst>
                              <p:cond delay="3000"/>
                            </p:stCondLst>
                            <p:childTnLst>
                              <p:par>
                                <p:cTn id="86" presetID="1" presetClass="entr" presetSubtype="0" fill="hold" grpId="0" nodeType="afterEffect">
                                  <p:stCondLst>
                                    <p:cond delay="0"/>
                                  </p:stCondLst>
                                  <p:childTnLst>
                                    <p:set>
                                      <p:cBhvr>
                                        <p:cTn id="87" dur="1" fill="hold">
                                          <p:stCondLst>
                                            <p:cond delay="0"/>
                                          </p:stCondLst>
                                        </p:cTn>
                                        <p:tgtEl>
                                          <p:spTgt spid="49"/>
                                        </p:tgtEl>
                                        <p:attrNameLst>
                                          <p:attrName>style.visibility</p:attrName>
                                        </p:attrNameLst>
                                      </p:cBhvr>
                                      <p:to>
                                        <p:strVal val="visible"/>
                                      </p:to>
                                    </p:set>
                                  </p:childTnLst>
                                </p:cTn>
                              </p:par>
                              <p:par>
                                <p:cTn id="88" presetID="1" presetClass="entr" presetSubtype="0" fill="hold" grpId="0" nodeType="withEffect">
                                  <p:stCondLst>
                                    <p:cond delay="0"/>
                                  </p:stCondLst>
                                  <p:childTnLst>
                                    <p:set>
                                      <p:cBhvr>
                                        <p:cTn id="89" dur="1" fill="hold">
                                          <p:stCondLst>
                                            <p:cond delay="0"/>
                                          </p:stCondLst>
                                        </p:cTn>
                                        <p:tgtEl>
                                          <p:spTgt spid="50"/>
                                        </p:tgtEl>
                                        <p:attrNameLst>
                                          <p:attrName>style.visibility</p:attrName>
                                        </p:attrNameLst>
                                      </p:cBhvr>
                                      <p:to>
                                        <p:strVal val="visible"/>
                                      </p:to>
                                    </p:set>
                                  </p:childTnLst>
                                </p:cTn>
                              </p:par>
                            </p:childTnLst>
                          </p:cTn>
                        </p:par>
                        <p:par>
                          <p:cTn id="90" fill="hold">
                            <p:stCondLst>
                              <p:cond delay="3000"/>
                            </p:stCondLst>
                            <p:childTnLst>
                              <p:par>
                                <p:cTn id="91" presetID="63" presetClass="path" presetSubtype="0" accel="50000" decel="50000" fill="hold" grpId="1" nodeType="afterEffect">
                                  <p:stCondLst>
                                    <p:cond delay="0"/>
                                  </p:stCondLst>
                                  <p:childTnLst>
                                    <p:animMotion origin="layout" path="M -3.05556E-6 -2.59259E-6 L 0.33559 -2.59259E-6 " pathEditMode="relative" rAng="0" ptsTypes="AA">
                                      <p:cBhvr>
                                        <p:cTn id="92" dur="2000" fill="hold"/>
                                        <p:tgtEl>
                                          <p:spTgt spid="49"/>
                                        </p:tgtEl>
                                        <p:attrNameLst>
                                          <p:attrName>ppt_x</p:attrName>
                                          <p:attrName>ppt_y</p:attrName>
                                        </p:attrNameLst>
                                      </p:cBhvr>
                                      <p:rCtr x="16771" y="0"/>
                                    </p:animMotion>
                                  </p:childTnLst>
                                </p:cTn>
                              </p:par>
                              <p:par>
                                <p:cTn id="93" presetID="63" presetClass="path" presetSubtype="0" accel="50000" decel="50000" fill="hold" grpId="1" nodeType="withEffect">
                                  <p:stCondLst>
                                    <p:cond delay="0"/>
                                  </p:stCondLst>
                                  <p:childTnLst>
                                    <p:animMotion origin="layout" path="M -4.72222E-6 -2.59259E-6 L 0.1908 -2.59259E-6 " pathEditMode="relative" rAng="0" ptsTypes="AA">
                                      <p:cBhvr>
                                        <p:cTn id="94" dur="2000" fill="hold"/>
                                        <p:tgtEl>
                                          <p:spTgt spid="50"/>
                                        </p:tgtEl>
                                        <p:attrNameLst>
                                          <p:attrName>ppt_x</p:attrName>
                                          <p:attrName>ppt_y</p:attrName>
                                        </p:attrNameLst>
                                      </p:cBhvr>
                                      <p:rCtr x="9531" y="0"/>
                                    </p:animMotion>
                                  </p:childTnLst>
                                </p:cTn>
                              </p:par>
                              <p:par>
                                <p:cTn id="95" presetID="9" presetClass="emph" presetSubtype="0" grpId="2" nodeType="withEffect">
                                  <p:stCondLst>
                                    <p:cond delay="1750"/>
                                  </p:stCondLst>
                                  <p:childTnLst>
                                    <p:set>
                                      <p:cBhvr>
                                        <p:cTn id="96" dur="indefinite"/>
                                        <p:tgtEl>
                                          <p:spTgt spid="50"/>
                                        </p:tgtEl>
                                        <p:attrNameLst>
                                          <p:attrName>style.opacity</p:attrName>
                                        </p:attrNameLst>
                                      </p:cBhvr>
                                      <p:to>
                                        <p:strVal val="0.5"/>
                                      </p:to>
                                    </p:set>
                                    <p:animEffect filter="image" prLst="opacity: 0.5">
                                      <p:cBhvr rctx="IE">
                                        <p:cTn id="97" dur="indefinite"/>
                                        <p:tgtEl>
                                          <p:spTgt spid="50"/>
                                        </p:tgtEl>
                                      </p:cBhvr>
                                    </p:animEffect>
                                  </p:childTnLst>
                                </p:cTn>
                              </p:par>
                            </p:childTnLst>
                          </p:cTn>
                        </p:par>
                      </p:childTnLst>
                    </p:cTn>
                  </p:par>
                  <p:par>
                    <p:cTn id="98" fill="hold">
                      <p:stCondLst>
                        <p:cond delay="indefinite"/>
                      </p:stCondLst>
                      <p:childTnLst>
                        <p:par>
                          <p:cTn id="99" fill="hold">
                            <p:stCondLst>
                              <p:cond delay="0"/>
                            </p:stCondLst>
                            <p:childTnLst>
                              <p:par>
                                <p:cTn id="100" presetID="22" presetClass="entr" presetSubtype="8" fill="hold" grpId="0" nodeType="clickEffect">
                                  <p:stCondLst>
                                    <p:cond delay="0"/>
                                  </p:stCondLst>
                                  <p:childTnLst>
                                    <p:set>
                                      <p:cBhvr>
                                        <p:cTn id="101" dur="1" fill="hold">
                                          <p:stCondLst>
                                            <p:cond delay="0"/>
                                          </p:stCondLst>
                                        </p:cTn>
                                        <p:tgtEl>
                                          <p:spTgt spid="7"/>
                                        </p:tgtEl>
                                        <p:attrNameLst>
                                          <p:attrName>style.visibility</p:attrName>
                                        </p:attrNameLst>
                                      </p:cBhvr>
                                      <p:to>
                                        <p:strVal val="visible"/>
                                      </p:to>
                                    </p:set>
                                    <p:animEffect transition="in" filter="wipe(left)">
                                      <p:cBhvr>
                                        <p:cTn id="102" dur="500"/>
                                        <p:tgtEl>
                                          <p:spTgt spid="7"/>
                                        </p:tgtEl>
                                      </p:cBhvr>
                                    </p:animEffect>
                                  </p:childTnLst>
                                </p:cTn>
                              </p:par>
                              <p:par>
                                <p:cTn id="103" presetID="22" presetClass="entr" presetSubtype="8" fill="hold" grpId="0" nodeType="withEffect">
                                  <p:stCondLst>
                                    <p:cond delay="0"/>
                                  </p:stCondLst>
                                  <p:childTnLst>
                                    <p:set>
                                      <p:cBhvr>
                                        <p:cTn id="104" dur="1" fill="hold">
                                          <p:stCondLst>
                                            <p:cond delay="0"/>
                                          </p:stCondLst>
                                        </p:cTn>
                                        <p:tgtEl>
                                          <p:spTgt spid="10"/>
                                        </p:tgtEl>
                                        <p:attrNameLst>
                                          <p:attrName>style.visibility</p:attrName>
                                        </p:attrNameLst>
                                      </p:cBhvr>
                                      <p:to>
                                        <p:strVal val="visible"/>
                                      </p:to>
                                    </p:set>
                                    <p:animEffect transition="in" filter="wipe(left)">
                                      <p:cBhvr>
                                        <p:cTn id="105" dur="500"/>
                                        <p:tgtEl>
                                          <p:spTgt spid="10"/>
                                        </p:tgtEl>
                                      </p:cBhvr>
                                    </p:animEffect>
                                  </p:childTnLst>
                                </p:cTn>
                              </p:par>
                              <p:par>
                                <p:cTn id="106" presetID="47" presetClass="entr" presetSubtype="0" fill="hold" grpId="0" nodeType="withEffect">
                                  <p:stCondLst>
                                    <p:cond delay="0"/>
                                  </p:stCondLst>
                                  <p:childTnLst>
                                    <p:set>
                                      <p:cBhvr>
                                        <p:cTn id="107" dur="1" fill="hold">
                                          <p:stCondLst>
                                            <p:cond delay="0"/>
                                          </p:stCondLst>
                                        </p:cTn>
                                        <p:tgtEl>
                                          <p:spTgt spid="33"/>
                                        </p:tgtEl>
                                        <p:attrNameLst>
                                          <p:attrName>style.visibility</p:attrName>
                                        </p:attrNameLst>
                                      </p:cBhvr>
                                      <p:to>
                                        <p:strVal val="visible"/>
                                      </p:to>
                                    </p:set>
                                    <p:animEffect transition="in" filter="fade">
                                      <p:cBhvr>
                                        <p:cTn id="108" dur="1000"/>
                                        <p:tgtEl>
                                          <p:spTgt spid="33"/>
                                        </p:tgtEl>
                                      </p:cBhvr>
                                    </p:animEffect>
                                    <p:anim calcmode="lin" valueType="num">
                                      <p:cBhvr>
                                        <p:cTn id="109" dur="1000" fill="hold"/>
                                        <p:tgtEl>
                                          <p:spTgt spid="33"/>
                                        </p:tgtEl>
                                        <p:attrNameLst>
                                          <p:attrName>ppt_x</p:attrName>
                                        </p:attrNameLst>
                                      </p:cBhvr>
                                      <p:tavLst>
                                        <p:tav tm="0">
                                          <p:val>
                                            <p:strVal val="#ppt_x"/>
                                          </p:val>
                                        </p:tav>
                                        <p:tav tm="100000">
                                          <p:val>
                                            <p:strVal val="#ppt_x"/>
                                          </p:val>
                                        </p:tav>
                                      </p:tavLst>
                                    </p:anim>
                                    <p:anim calcmode="lin" valueType="num">
                                      <p:cBhvr>
                                        <p:cTn id="110" dur="1000" fill="hold"/>
                                        <p:tgtEl>
                                          <p:spTgt spid="33"/>
                                        </p:tgtEl>
                                        <p:attrNameLst>
                                          <p:attrName>ppt_y</p:attrName>
                                        </p:attrNameLst>
                                      </p:cBhvr>
                                      <p:tavLst>
                                        <p:tav tm="0">
                                          <p:val>
                                            <p:strVal val="#ppt_y-.1"/>
                                          </p:val>
                                        </p:tav>
                                        <p:tav tm="100000">
                                          <p:val>
                                            <p:strVal val="#ppt_y"/>
                                          </p:val>
                                        </p:tav>
                                      </p:tavLst>
                                    </p:anim>
                                  </p:childTnLst>
                                </p:cTn>
                              </p:par>
                            </p:childTnLst>
                          </p:cTn>
                        </p:par>
                        <p:par>
                          <p:cTn id="111" fill="hold">
                            <p:stCondLst>
                              <p:cond delay="1000"/>
                            </p:stCondLst>
                            <p:childTnLst>
                              <p:par>
                                <p:cTn id="112" presetID="53" presetClass="entr" presetSubtype="16" fill="hold" nodeType="afterEffect">
                                  <p:stCondLst>
                                    <p:cond delay="0"/>
                                  </p:stCondLst>
                                  <p:childTnLst>
                                    <p:set>
                                      <p:cBhvr>
                                        <p:cTn id="113" dur="1" fill="hold">
                                          <p:stCondLst>
                                            <p:cond delay="0"/>
                                          </p:stCondLst>
                                        </p:cTn>
                                        <p:tgtEl>
                                          <p:spTgt spid="36"/>
                                        </p:tgtEl>
                                        <p:attrNameLst>
                                          <p:attrName>style.visibility</p:attrName>
                                        </p:attrNameLst>
                                      </p:cBhvr>
                                      <p:to>
                                        <p:strVal val="visible"/>
                                      </p:to>
                                    </p:set>
                                    <p:anim calcmode="lin" valueType="num">
                                      <p:cBhvr>
                                        <p:cTn id="114" dur="500" fill="hold"/>
                                        <p:tgtEl>
                                          <p:spTgt spid="36"/>
                                        </p:tgtEl>
                                        <p:attrNameLst>
                                          <p:attrName>ppt_w</p:attrName>
                                        </p:attrNameLst>
                                      </p:cBhvr>
                                      <p:tavLst>
                                        <p:tav tm="0">
                                          <p:val>
                                            <p:fltVal val="0"/>
                                          </p:val>
                                        </p:tav>
                                        <p:tav tm="100000">
                                          <p:val>
                                            <p:strVal val="#ppt_w"/>
                                          </p:val>
                                        </p:tav>
                                      </p:tavLst>
                                    </p:anim>
                                    <p:anim calcmode="lin" valueType="num">
                                      <p:cBhvr>
                                        <p:cTn id="115" dur="500" fill="hold"/>
                                        <p:tgtEl>
                                          <p:spTgt spid="36"/>
                                        </p:tgtEl>
                                        <p:attrNameLst>
                                          <p:attrName>ppt_h</p:attrName>
                                        </p:attrNameLst>
                                      </p:cBhvr>
                                      <p:tavLst>
                                        <p:tav tm="0">
                                          <p:val>
                                            <p:fltVal val="0"/>
                                          </p:val>
                                        </p:tav>
                                        <p:tav tm="100000">
                                          <p:val>
                                            <p:strVal val="#ppt_h"/>
                                          </p:val>
                                        </p:tav>
                                      </p:tavLst>
                                    </p:anim>
                                    <p:animEffect transition="in" filter="fade">
                                      <p:cBhvr>
                                        <p:cTn id="116" dur="500"/>
                                        <p:tgtEl>
                                          <p:spTgt spid="36"/>
                                        </p:tgtEl>
                                      </p:cBhvr>
                                    </p:animEffect>
                                  </p:childTnLst>
                                </p:cTn>
                              </p:par>
                            </p:childTnLst>
                          </p:cTn>
                        </p:par>
                        <p:par>
                          <p:cTn id="117" fill="hold">
                            <p:stCondLst>
                              <p:cond delay="1500"/>
                            </p:stCondLst>
                            <p:childTnLst>
                              <p:par>
                                <p:cTn id="118" presetID="10" presetClass="entr" presetSubtype="0" fill="hold" grpId="0" nodeType="afterEffect">
                                  <p:stCondLst>
                                    <p:cond delay="0"/>
                                  </p:stCondLst>
                                  <p:childTnLst>
                                    <p:set>
                                      <p:cBhvr>
                                        <p:cTn id="119" dur="1" fill="hold">
                                          <p:stCondLst>
                                            <p:cond delay="0"/>
                                          </p:stCondLst>
                                        </p:cTn>
                                        <p:tgtEl>
                                          <p:spTgt spid="34"/>
                                        </p:tgtEl>
                                        <p:attrNameLst>
                                          <p:attrName>style.visibility</p:attrName>
                                        </p:attrNameLst>
                                      </p:cBhvr>
                                      <p:to>
                                        <p:strVal val="visible"/>
                                      </p:to>
                                    </p:set>
                                    <p:animEffect transition="in" filter="fade">
                                      <p:cBhvr>
                                        <p:cTn id="120" dur="500"/>
                                        <p:tgtEl>
                                          <p:spTgt spid="34"/>
                                        </p:tgtEl>
                                      </p:cBhvr>
                                    </p:animEffect>
                                  </p:childTnLst>
                                </p:cTn>
                              </p:par>
                            </p:childTnLst>
                          </p:cTn>
                        </p:par>
                        <p:par>
                          <p:cTn id="121" fill="hold">
                            <p:stCondLst>
                              <p:cond delay="2000"/>
                            </p:stCondLst>
                            <p:childTnLst>
                              <p:par>
                                <p:cTn id="122" presetID="22" presetClass="entr" presetSubtype="8" fill="hold" nodeType="afterEffect">
                                  <p:stCondLst>
                                    <p:cond delay="0"/>
                                  </p:stCondLst>
                                  <p:childTnLst>
                                    <p:set>
                                      <p:cBhvr>
                                        <p:cTn id="123" dur="1" fill="hold">
                                          <p:stCondLst>
                                            <p:cond delay="0"/>
                                          </p:stCondLst>
                                        </p:cTn>
                                        <p:tgtEl>
                                          <p:spTgt spid="39"/>
                                        </p:tgtEl>
                                        <p:attrNameLst>
                                          <p:attrName>style.visibility</p:attrName>
                                        </p:attrNameLst>
                                      </p:cBhvr>
                                      <p:to>
                                        <p:strVal val="visible"/>
                                      </p:to>
                                    </p:set>
                                    <p:animEffect transition="in" filter="wipe(left)">
                                      <p:cBhvr>
                                        <p:cTn id="124" dur="500"/>
                                        <p:tgtEl>
                                          <p:spTgt spid="39"/>
                                        </p:tgtEl>
                                      </p:cBhvr>
                                    </p:animEffect>
                                  </p:childTnLst>
                                </p:cTn>
                              </p:par>
                            </p:childTnLst>
                          </p:cTn>
                        </p:par>
                        <p:par>
                          <p:cTn id="125" fill="hold">
                            <p:stCondLst>
                              <p:cond delay="2500"/>
                            </p:stCondLst>
                            <p:childTnLst>
                              <p:par>
                                <p:cTn id="126" presetID="1" presetClass="entr" presetSubtype="0" fill="hold" grpId="0" nodeType="afterEffect">
                                  <p:stCondLst>
                                    <p:cond delay="0"/>
                                  </p:stCondLst>
                                  <p:childTnLst>
                                    <p:set>
                                      <p:cBhvr>
                                        <p:cTn id="127" dur="1" fill="hold">
                                          <p:stCondLst>
                                            <p:cond delay="0"/>
                                          </p:stCondLst>
                                        </p:cTn>
                                        <p:tgtEl>
                                          <p:spTgt spid="51"/>
                                        </p:tgtEl>
                                        <p:attrNameLst>
                                          <p:attrName>style.visibility</p:attrName>
                                        </p:attrNameLst>
                                      </p:cBhvr>
                                      <p:to>
                                        <p:strVal val="visible"/>
                                      </p:to>
                                    </p:set>
                                  </p:childTnLst>
                                </p:cTn>
                              </p:par>
                              <p:par>
                                <p:cTn id="128" presetID="1" presetClass="entr" presetSubtype="0" fill="hold" grpId="0" nodeType="withEffect">
                                  <p:stCondLst>
                                    <p:cond delay="0"/>
                                  </p:stCondLst>
                                  <p:childTnLst>
                                    <p:set>
                                      <p:cBhvr>
                                        <p:cTn id="129" dur="1" fill="hold">
                                          <p:stCondLst>
                                            <p:cond delay="0"/>
                                          </p:stCondLst>
                                        </p:cTn>
                                        <p:tgtEl>
                                          <p:spTgt spid="52"/>
                                        </p:tgtEl>
                                        <p:attrNameLst>
                                          <p:attrName>style.visibility</p:attrName>
                                        </p:attrNameLst>
                                      </p:cBhvr>
                                      <p:to>
                                        <p:strVal val="visible"/>
                                      </p:to>
                                    </p:set>
                                  </p:childTnLst>
                                </p:cTn>
                              </p:par>
                              <p:par>
                                <p:cTn id="130" presetID="63" presetClass="path" presetSubtype="0" accel="50000" decel="50000" fill="hold" grpId="1" nodeType="withEffect">
                                  <p:stCondLst>
                                    <p:cond delay="0"/>
                                  </p:stCondLst>
                                  <p:childTnLst>
                                    <p:animMotion origin="layout" path="M -4.72222E-6 3.7037E-6 L 0.1908 3.7037E-6 " pathEditMode="relative" rAng="0" ptsTypes="AA">
                                      <p:cBhvr>
                                        <p:cTn id="131" dur="2000" fill="hold"/>
                                        <p:tgtEl>
                                          <p:spTgt spid="52"/>
                                        </p:tgtEl>
                                        <p:attrNameLst>
                                          <p:attrName>ppt_x</p:attrName>
                                          <p:attrName>ppt_y</p:attrName>
                                        </p:attrNameLst>
                                      </p:cBhvr>
                                      <p:rCtr x="9531" y="0"/>
                                    </p:animMotion>
                                  </p:childTnLst>
                                </p:cTn>
                              </p:par>
                              <p:par>
                                <p:cTn id="132" presetID="63" presetClass="path" presetSubtype="0" accel="50000" decel="50000" fill="hold" grpId="1" nodeType="withEffect">
                                  <p:stCondLst>
                                    <p:cond delay="0"/>
                                  </p:stCondLst>
                                  <p:childTnLst>
                                    <p:animMotion origin="layout" path="M -3.05556E-6 3.7037E-6 L 0.33559 3.7037E-6 " pathEditMode="relative" rAng="0" ptsTypes="AA">
                                      <p:cBhvr>
                                        <p:cTn id="133" dur="2000" fill="hold"/>
                                        <p:tgtEl>
                                          <p:spTgt spid="51"/>
                                        </p:tgtEl>
                                        <p:attrNameLst>
                                          <p:attrName>ppt_x</p:attrName>
                                          <p:attrName>ppt_y</p:attrName>
                                        </p:attrNameLst>
                                      </p:cBhvr>
                                      <p:rCtr x="16771" y="0"/>
                                    </p:animMotion>
                                  </p:childTnLst>
                                </p:cTn>
                              </p:par>
                              <p:par>
                                <p:cTn id="134" presetID="9" presetClass="emph" presetSubtype="0" grpId="2" nodeType="withEffect">
                                  <p:stCondLst>
                                    <p:cond delay="1750"/>
                                  </p:stCondLst>
                                  <p:childTnLst>
                                    <p:set>
                                      <p:cBhvr>
                                        <p:cTn id="135" dur="indefinite"/>
                                        <p:tgtEl>
                                          <p:spTgt spid="52"/>
                                        </p:tgtEl>
                                        <p:attrNameLst>
                                          <p:attrName>style.opacity</p:attrName>
                                        </p:attrNameLst>
                                      </p:cBhvr>
                                      <p:to>
                                        <p:strVal val="0.5"/>
                                      </p:to>
                                    </p:set>
                                    <p:animEffect filter="image" prLst="opacity: 0.5">
                                      <p:cBhvr rctx="IE">
                                        <p:cTn id="136" dur="indefinite"/>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animBg="1"/>
      <p:bldP spid="18" grpId="0" animBg="1"/>
      <p:bldP spid="19" grpId="0" animBg="1"/>
      <p:bldP spid="26" grpId="0" animBg="1"/>
      <p:bldP spid="27" grpId="0" animBg="1"/>
      <p:bldP spid="33" grpId="0" animBg="1"/>
      <p:bldP spid="34" grpId="0" animBg="1"/>
      <p:bldP spid="47" grpId="0" animBg="1"/>
      <p:bldP spid="47" grpId="1" animBg="1"/>
      <p:bldP spid="48" grpId="0" animBg="1"/>
      <p:bldP spid="48" grpId="1" animBg="1"/>
      <p:bldP spid="48" grpId="2" animBg="1"/>
      <p:bldP spid="49" grpId="0" animBg="1"/>
      <p:bldP spid="49" grpId="1" animBg="1"/>
      <p:bldP spid="50" grpId="0" animBg="1"/>
      <p:bldP spid="50" grpId="1" animBg="1"/>
      <p:bldP spid="50" grpId="2" animBg="1"/>
      <p:bldP spid="51" grpId="0" animBg="1"/>
      <p:bldP spid="51" grpId="1" animBg="1"/>
      <p:bldP spid="52" grpId="0" animBg="1"/>
      <p:bldP spid="52" grpId="1" animBg="1"/>
      <p:bldP spid="52" grpId="2" animBg="1"/>
      <p:bldP spid="3" grpId="0" animBg="1"/>
      <p:bldP spid="4" grpId="0" animBg="1"/>
      <p:bldP spid="6" grpId="0" animBg="1"/>
      <p:bldP spid="7" grpId="0" animBg="1"/>
      <p:bldP spid="8" grpId="0"/>
      <p:bldP spid="9" grpId="0"/>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p:cNvSpPr>
            <a:spLocks noGrp="1"/>
          </p:cNvSpPr>
          <p:nvPr>
            <p:ph type="title"/>
          </p:nvPr>
        </p:nvSpPr>
        <p:spPr>
          <a:xfrm>
            <a:off x="457198" y="464029"/>
            <a:ext cx="8220075" cy="994306"/>
          </a:xfrm>
        </p:spPr>
        <p:txBody>
          <a:bodyPr/>
          <a:lstStyle/>
          <a:p>
            <a:r>
              <a:rPr lang="en-GB" dirty="0">
                <a:latin typeface="+mn-lt"/>
              </a:rPr>
              <a:t>Colour Saturation</a:t>
            </a:r>
          </a:p>
        </p:txBody>
      </p:sp>
      <p:cxnSp>
        <p:nvCxnSpPr>
          <p:cNvPr id="19" name="Straight Connector 18">
            <a:extLst>
              <a:ext uri="{FF2B5EF4-FFF2-40B4-BE49-F238E27FC236}">
                <a16:creationId xmlns:a16="http://schemas.microsoft.com/office/drawing/2014/main" id="{ACC8A74E-5FC1-7FCD-B454-2E65ECF87BCA}"/>
              </a:ext>
            </a:extLst>
          </p:cNvPr>
          <p:cNvCxnSpPr/>
          <p:nvPr/>
        </p:nvCxnSpPr>
        <p:spPr>
          <a:xfrm>
            <a:off x="755650" y="1384183"/>
            <a:ext cx="7632700" cy="0"/>
          </a:xfrm>
          <a:prstGeom prst="line">
            <a:avLst/>
          </a:prstGeom>
          <a:ln w="60325" cap="rnd">
            <a:gradFill>
              <a:gsLst>
                <a:gs pos="100000">
                  <a:srgbClr val="8C368C"/>
                </a:gs>
                <a:gs pos="60000">
                  <a:srgbClr val="85BD33"/>
                </a:gs>
                <a:gs pos="40000">
                  <a:srgbClr val="F9B000"/>
                </a:gs>
                <a:gs pos="20000">
                  <a:srgbClr val="F08215"/>
                </a:gs>
                <a:gs pos="0">
                  <a:srgbClr val="E51E21"/>
                </a:gs>
                <a:gs pos="80000">
                  <a:srgbClr val="47B1E5"/>
                </a:gs>
              </a:gsLst>
              <a:lin ang="0" scaled="0"/>
            </a:gradFill>
          </a:ln>
        </p:spPr>
        <p:style>
          <a:lnRef idx="1">
            <a:schemeClr val="accent1"/>
          </a:lnRef>
          <a:fillRef idx="0">
            <a:schemeClr val="accent1"/>
          </a:fillRef>
          <a:effectRef idx="0">
            <a:schemeClr val="accent1"/>
          </a:effectRef>
          <a:fontRef idx="minor">
            <a:schemeClr val="tx1"/>
          </a:fontRef>
        </p:style>
      </p:cxnSp>
      <p:sp>
        <p:nvSpPr>
          <p:cNvPr id="2" name="Text">
            <a:extLst>
              <a:ext uri="{FF2B5EF4-FFF2-40B4-BE49-F238E27FC236}">
                <a16:creationId xmlns:a16="http://schemas.microsoft.com/office/drawing/2014/main" id="{B1710860-7F58-63BB-4526-F914A1D4ACF7}"/>
              </a:ext>
            </a:extLst>
          </p:cNvPr>
          <p:cNvSpPr/>
          <p:nvPr/>
        </p:nvSpPr>
        <p:spPr>
          <a:xfrm>
            <a:off x="755650" y="1514853"/>
            <a:ext cx="2221727" cy="2215991"/>
          </a:xfrm>
          <a:prstGeom prst="rect">
            <a:avLst/>
          </a:prstGeom>
        </p:spPr>
        <p:txBody>
          <a:bodyPr wrap="square" lIns="0" tIns="0" rIns="0" bIns="0">
            <a:spAutoFit/>
          </a:bodyPr>
          <a:lstStyle/>
          <a:p>
            <a:pPr>
              <a:spcAft>
                <a:spcPts val="1200"/>
              </a:spcAft>
            </a:pPr>
            <a:r>
              <a:rPr lang="en-GB" dirty="0"/>
              <a:t>Saturation is the intensity of the colour. A highly saturated image has strong and bright colours whereas a less saturated image is paler.</a:t>
            </a:r>
          </a:p>
        </p:txBody>
      </p:sp>
      <p:pic>
        <p:nvPicPr>
          <p:cNvPr id="6" name="Picture 5">
            <a:extLst>
              <a:ext uri="{FF2B5EF4-FFF2-40B4-BE49-F238E27FC236}">
                <a16:creationId xmlns:a16="http://schemas.microsoft.com/office/drawing/2014/main" id="{C51F1020-6B3B-69C9-412E-05C55702416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088083" y="1566925"/>
            <a:ext cx="2967833" cy="2225875"/>
          </a:xfrm>
          <a:prstGeom prst="rect">
            <a:avLst/>
          </a:prstGeom>
        </p:spPr>
      </p:pic>
      <p:pic>
        <p:nvPicPr>
          <p:cNvPr id="9" name="Picture 8">
            <a:extLst>
              <a:ext uri="{FF2B5EF4-FFF2-40B4-BE49-F238E27FC236}">
                <a16:creationId xmlns:a16="http://schemas.microsoft.com/office/drawing/2014/main" id="{19EF7AB3-10A7-AFD7-30E1-13E9A598C5FE}"/>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5437980" y="3866951"/>
            <a:ext cx="2967832" cy="2225874"/>
          </a:xfrm>
          <a:prstGeom prst="rect">
            <a:avLst/>
          </a:prstGeom>
        </p:spPr>
      </p:pic>
      <p:pic>
        <p:nvPicPr>
          <p:cNvPr id="10" name="Picture 9">
            <a:extLst>
              <a:ext uri="{FF2B5EF4-FFF2-40B4-BE49-F238E27FC236}">
                <a16:creationId xmlns:a16="http://schemas.microsoft.com/office/drawing/2014/main" id="{093CEC4A-0C21-DCB1-2B48-71CAE83D45DB}"/>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755649" y="3866951"/>
            <a:ext cx="2967832" cy="2225874"/>
          </a:xfrm>
          <a:prstGeom prst="rect">
            <a:avLst/>
          </a:prstGeom>
        </p:spPr>
      </p:pic>
      <p:grpSp>
        <p:nvGrpSpPr>
          <p:cNvPr id="5" name="Discuss it">
            <a:extLst>
              <a:ext uri="{FF2B5EF4-FFF2-40B4-BE49-F238E27FC236}">
                <a16:creationId xmlns:a16="http://schemas.microsoft.com/office/drawing/2014/main" id="{6C59046C-38CF-590A-0EFE-AFA63FCE135C}"/>
              </a:ext>
            </a:extLst>
          </p:cNvPr>
          <p:cNvGrpSpPr/>
          <p:nvPr/>
        </p:nvGrpSpPr>
        <p:grpSpPr>
          <a:xfrm>
            <a:off x="3694401" y="3823354"/>
            <a:ext cx="1772660" cy="2313067"/>
            <a:chOff x="1209169" y="3091509"/>
            <a:chExt cx="1772660" cy="2313067"/>
          </a:xfrm>
        </p:grpSpPr>
        <p:pic>
          <p:nvPicPr>
            <p:cNvPr id="7" name="Picture 6">
              <a:extLst>
                <a:ext uri="{FF2B5EF4-FFF2-40B4-BE49-F238E27FC236}">
                  <a16:creationId xmlns:a16="http://schemas.microsoft.com/office/drawing/2014/main" id="{3B64A6F2-E7AC-8C86-BE66-AD35A000E97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5400000">
              <a:off x="938965" y="3361713"/>
              <a:ext cx="2313067" cy="1772660"/>
            </a:xfrm>
            <a:prstGeom prst="rect">
              <a:avLst/>
            </a:prstGeom>
            <a:effectLst>
              <a:outerShdw dist="76200" dir="2700000" algn="tl" rotWithShape="0">
                <a:prstClr val="black">
                  <a:alpha val="20000"/>
                </a:prstClr>
              </a:outerShdw>
            </a:effectLst>
          </p:spPr>
        </p:pic>
        <p:sp>
          <p:nvSpPr>
            <p:cNvPr id="8" name="Rectangle: Rounded Corners 7">
              <a:extLst>
                <a:ext uri="{FF2B5EF4-FFF2-40B4-BE49-F238E27FC236}">
                  <a16:creationId xmlns:a16="http://schemas.microsoft.com/office/drawing/2014/main" id="{A870E092-C190-F79B-F53B-66DDE0F05E4E}"/>
                </a:ext>
              </a:extLst>
            </p:cNvPr>
            <p:cNvSpPr/>
            <p:nvPr/>
          </p:nvSpPr>
          <p:spPr>
            <a:xfrm>
              <a:off x="1300586" y="3256857"/>
              <a:ext cx="1579788" cy="401665"/>
            </a:xfrm>
            <a:prstGeom prst="roundRect">
              <a:avLst>
                <a:gd name="adj" fmla="val 50000"/>
              </a:avLst>
            </a:prstGeom>
            <a:gradFill>
              <a:gsLst>
                <a:gs pos="100000">
                  <a:srgbClr val="8C368C"/>
                </a:gs>
                <a:gs pos="60000">
                  <a:srgbClr val="85BD33"/>
                </a:gs>
                <a:gs pos="40000">
                  <a:srgbClr val="F9B000"/>
                </a:gs>
                <a:gs pos="20000">
                  <a:srgbClr val="F08215"/>
                </a:gs>
                <a:gs pos="0">
                  <a:srgbClr val="E51E21"/>
                </a:gs>
                <a:gs pos="80000">
                  <a:srgbClr val="47B1E5"/>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
              <a:extLst>
                <a:ext uri="{FF2B5EF4-FFF2-40B4-BE49-F238E27FC236}">
                  <a16:creationId xmlns:a16="http://schemas.microsoft.com/office/drawing/2014/main" id="{29B61334-C61B-89D3-F781-AF9278D53853}"/>
                </a:ext>
              </a:extLst>
            </p:cNvPr>
            <p:cNvSpPr/>
            <p:nvPr/>
          </p:nvSpPr>
          <p:spPr>
            <a:xfrm>
              <a:off x="1397832" y="3256857"/>
              <a:ext cx="1382656" cy="1943747"/>
            </a:xfrm>
            <a:prstGeom prst="rect">
              <a:avLst/>
            </a:prstGeom>
            <a:noFill/>
          </p:spPr>
          <p:txBody>
            <a:bodyPr wrap="square" lIns="108000" tIns="72000" rIns="108000" bIns="72000">
              <a:noAutofit/>
            </a:bodyPr>
            <a:lstStyle/>
            <a:p>
              <a:pPr>
                <a:spcAft>
                  <a:spcPts val="1200"/>
                </a:spcAft>
              </a:pPr>
              <a:r>
                <a:rPr kumimoji="0" lang="en-GB" sz="1800" b="1" i="0" u="none" strike="noStrike" kern="1200" cap="none" spc="0" normalizeH="0" baseline="0" noProof="0" dirty="0">
                  <a:ln>
                    <a:noFill/>
                  </a:ln>
                  <a:solidFill>
                    <a:prstClr val="white"/>
                  </a:solidFill>
                  <a:effectLst>
                    <a:outerShdw blurRad="190500" algn="ctr" rotWithShape="0">
                      <a:srgbClr val="232321"/>
                    </a:outerShdw>
                  </a:effectLst>
                  <a:uLnTx/>
                  <a:uFillTx/>
                  <a:latin typeface="Twinkl"/>
                  <a:ea typeface="+mn-ea"/>
                  <a:cs typeface="+mn-cs"/>
                </a:rPr>
                <a:t>Discuss It</a:t>
              </a:r>
              <a:endParaRPr lang="en-GB" b="1" dirty="0">
                <a:solidFill>
                  <a:schemeClr val="bg1"/>
                </a:solidFill>
              </a:endParaRPr>
            </a:p>
            <a:p>
              <a:pPr>
                <a:spcAft>
                  <a:spcPts val="1200"/>
                </a:spcAft>
              </a:pPr>
              <a:r>
                <a:rPr lang="en-GB" dirty="0"/>
                <a:t>Which of the two images do you prefer? Why? </a:t>
              </a:r>
            </a:p>
          </p:txBody>
        </p:sp>
      </p:grpSp>
      <p:sp>
        <p:nvSpPr>
          <p:cNvPr id="13" name="TextBox 12">
            <a:extLst>
              <a:ext uri="{FF2B5EF4-FFF2-40B4-BE49-F238E27FC236}">
                <a16:creationId xmlns:a16="http://schemas.microsoft.com/office/drawing/2014/main" id="{BEB237E8-7AC6-F59F-EC0E-AB2F180B03EA}"/>
              </a:ext>
            </a:extLst>
          </p:cNvPr>
          <p:cNvSpPr txBox="1"/>
          <p:nvPr/>
        </p:nvSpPr>
        <p:spPr>
          <a:xfrm>
            <a:off x="3401018" y="1673957"/>
            <a:ext cx="2332434" cy="369332"/>
          </a:xfrm>
          <a:prstGeom prst="rect">
            <a:avLst/>
          </a:prstGeom>
          <a:noFill/>
        </p:spPr>
        <p:txBody>
          <a:bodyPr wrap="square" rtlCol="0">
            <a:spAutoFit/>
          </a:bodyPr>
          <a:lstStyle/>
          <a:p>
            <a:pPr algn="ctr"/>
            <a:r>
              <a:rPr lang="en-GB" b="1" dirty="0">
                <a:solidFill>
                  <a:schemeClr val="bg1"/>
                </a:solidFill>
              </a:rPr>
              <a:t>The original image</a:t>
            </a:r>
          </a:p>
        </p:txBody>
      </p:sp>
      <p:sp>
        <p:nvSpPr>
          <p:cNvPr id="4" name="TextBox 3">
            <a:extLst>
              <a:ext uri="{FF2B5EF4-FFF2-40B4-BE49-F238E27FC236}">
                <a16:creationId xmlns:a16="http://schemas.microsoft.com/office/drawing/2014/main" id="{A2CD103B-5181-20B1-A635-523D97ABC2DB}"/>
              </a:ext>
            </a:extLst>
          </p:cNvPr>
          <p:cNvSpPr txBox="1"/>
          <p:nvPr/>
        </p:nvSpPr>
        <p:spPr>
          <a:xfrm>
            <a:off x="1073348" y="3966400"/>
            <a:ext cx="2332434" cy="369332"/>
          </a:xfrm>
          <a:prstGeom prst="rect">
            <a:avLst/>
          </a:prstGeom>
          <a:noFill/>
        </p:spPr>
        <p:txBody>
          <a:bodyPr wrap="square" rtlCol="0">
            <a:spAutoFit/>
          </a:bodyPr>
          <a:lstStyle/>
          <a:p>
            <a:pPr algn="ctr"/>
            <a:r>
              <a:rPr lang="en-GB" b="1" dirty="0">
                <a:solidFill>
                  <a:schemeClr val="bg1"/>
                </a:solidFill>
              </a:rPr>
              <a:t>High saturation</a:t>
            </a:r>
          </a:p>
        </p:txBody>
      </p:sp>
      <p:sp>
        <p:nvSpPr>
          <p:cNvPr id="12" name="TextBox 11">
            <a:extLst>
              <a:ext uri="{FF2B5EF4-FFF2-40B4-BE49-F238E27FC236}">
                <a16:creationId xmlns:a16="http://schemas.microsoft.com/office/drawing/2014/main" id="{13ECC3BB-027E-86A0-7E6E-45E1C9DA0278}"/>
              </a:ext>
            </a:extLst>
          </p:cNvPr>
          <p:cNvSpPr txBox="1"/>
          <p:nvPr/>
        </p:nvSpPr>
        <p:spPr>
          <a:xfrm>
            <a:off x="5755679" y="3966400"/>
            <a:ext cx="2332434" cy="369332"/>
          </a:xfrm>
          <a:prstGeom prst="rect">
            <a:avLst/>
          </a:prstGeom>
          <a:noFill/>
        </p:spPr>
        <p:txBody>
          <a:bodyPr wrap="square" rtlCol="0">
            <a:spAutoFit/>
          </a:bodyPr>
          <a:lstStyle/>
          <a:p>
            <a:pPr algn="ctr"/>
            <a:r>
              <a:rPr lang="en-GB" b="1" dirty="0">
                <a:solidFill>
                  <a:schemeClr val="bg1"/>
                </a:solidFill>
              </a:rPr>
              <a:t>Low saturation</a:t>
            </a:r>
          </a:p>
        </p:txBody>
      </p:sp>
      <p:pic>
        <p:nvPicPr>
          <p:cNvPr id="14" name="Border">
            <a:extLst>
              <a:ext uri="{FF2B5EF4-FFF2-40B4-BE49-F238E27FC236}">
                <a16:creationId xmlns:a16="http://schemas.microsoft.com/office/drawing/2014/main" id="{8830B8D6-FE2A-02EF-27B9-C6472A5C538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93456"/>
          <a:stretch/>
        </p:blipFill>
        <p:spPr>
          <a:xfrm>
            <a:off x="0" y="6409188"/>
            <a:ext cx="9144000" cy="448811"/>
          </a:xfrm>
          <a:prstGeom prst="rect">
            <a:avLst/>
          </a:prstGeom>
        </p:spPr>
      </p:pic>
    </p:spTree>
    <p:extLst>
      <p:ext uri="{BB962C8B-B14F-4D97-AF65-F5344CB8AC3E}">
        <p14:creationId xmlns:p14="http://schemas.microsoft.com/office/powerpoint/2010/main" val="1889163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2000"/>
                                        <p:tgtEl>
                                          <p:spTgt spid="9"/>
                                        </p:tgtEl>
                                      </p:cBhvr>
                                    </p:animEffect>
                                  </p:childTnLst>
                                </p:cTn>
                              </p:par>
                              <p:par>
                                <p:cTn id="11" presetID="35" presetClass="path" presetSubtype="0" accel="50000" decel="50000" fill="hold" nodeType="withEffect">
                                  <p:stCondLst>
                                    <p:cond delay="0"/>
                                  </p:stCondLst>
                                  <p:childTnLst>
                                    <p:animMotion origin="layout" path="M 0.25504 -0.33426 L -1.66667E-6 2.59259E-6 " pathEditMode="relative" rAng="0" ptsTypes="AA">
                                      <p:cBhvr>
                                        <p:cTn id="12" dur="2000" fill="hold"/>
                                        <p:tgtEl>
                                          <p:spTgt spid="10"/>
                                        </p:tgtEl>
                                        <p:attrNameLst>
                                          <p:attrName>ppt_x</p:attrName>
                                          <p:attrName>ppt_y</p:attrName>
                                        </p:attrNameLst>
                                      </p:cBhvr>
                                      <p:rCtr x="-12760" y="16713"/>
                                    </p:animMotion>
                                  </p:childTnLst>
                                </p:cTn>
                              </p:par>
                              <p:par>
                                <p:cTn id="13" presetID="63" presetClass="path" presetSubtype="0" accel="50000" decel="50000" fill="hold" nodeType="withEffect">
                                  <p:stCondLst>
                                    <p:cond delay="0"/>
                                  </p:stCondLst>
                                  <p:childTnLst>
                                    <p:animMotion origin="layout" path="M -0.25694 -0.33264 L -4.44444E-6 2.59259E-6 " pathEditMode="relative" rAng="0" ptsTypes="AA">
                                      <p:cBhvr>
                                        <p:cTn id="14" dur="2000" fill="hold"/>
                                        <p:tgtEl>
                                          <p:spTgt spid="9"/>
                                        </p:tgtEl>
                                        <p:attrNameLst>
                                          <p:attrName>ppt_x</p:attrName>
                                          <p:attrName>ppt_y</p:attrName>
                                        </p:attrNameLst>
                                      </p:cBhvr>
                                      <p:rCtr x="12847" y="16620"/>
                                    </p:animMotion>
                                  </p:childTnLst>
                                </p:cTn>
                              </p:par>
                            </p:childTnLst>
                          </p:cTn>
                        </p:par>
                        <p:par>
                          <p:cTn id="15" fill="hold">
                            <p:stCondLst>
                              <p:cond delay="2000"/>
                            </p:stCondLst>
                            <p:childTnLst>
                              <p:par>
                                <p:cTn id="16" presetID="53" presetClass="entr" presetSubtype="16" fill="hold" grpId="0" nodeType="after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p:cTn id="18" dur="500" fill="hold"/>
                                        <p:tgtEl>
                                          <p:spTgt spid="12"/>
                                        </p:tgtEl>
                                        <p:attrNameLst>
                                          <p:attrName>ppt_w</p:attrName>
                                        </p:attrNameLst>
                                      </p:cBhvr>
                                      <p:tavLst>
                                        <p:tav tm="0">
                                          <p:val>
                                            <p:fltVal val="0"/>
                                          </p:val>
                                        </p:tav>
                                        <p:tav tm="100000">
                                          <p:val>
                                            <p:strVal val="#ppt_w"/>
                                          </p:val>
                                        </p:tav>
                                      </p:tavLst>
                                    </p:anim>
                                    <p:anim calcmode="lin" valueType="num">
                                      <p:cBhvr>
                                        <p:cTn id="19" dur="500" fill="hold"/>
                                        <p:tgtEl>
                                          <p:spTgt spid="12"/>
                                        </p:tgtEl>
                                        <p:attrNameLst>
                                          <p:attrName>ppt_h</p:attrName>
                                        </p:attrNameLst>
                                      </p:cBhvr>
                                      <p:tavLst>
                                        <p:tav tm="0">
                                          <p:val>
                                            <p:fltVal val="0"/>
                                          </p:val>
                                        </p:tav>
                                        <p:tav tm="100000">
                                          <p:val>
                                            <p:strVal val="#ppt_h"/>
                                          </p:val>
                                        </p:tav>
                                      </p:tavLst>
                                    </p:anim>
                                    <p:animEffect transition="in" filter="fade">
                                      <p:cBhvr>
                                        <p:cTn id="20" dur="500"/>
                                        <p:tgtEl>
                                          <p:spTgt spid="12"/>
                                        </p:tgtEl>
                                      </p:cBhvr>
                                    </p:animEffect>
                                  </p:childTnLst>
                                </p:cTn>
                              </p:par>
                              <p:par>
                                <p:cTn id="21" presetID="53" presetClass="entr" presetSubtype="16"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p:cTn id="23" dur="500" fill="hold"/>
                                        <p:tgtEl>
                                          <p:spTgt spid="4"/>
                                        </p:tgtEl>
                                        <p:attrNameLst>
                                          <p:attrName>ppt_w</p:attrName>
                                        </p:attrNameLst>
                                      </p:cBhvr>
                                      <p:tavLst>
                                        <p:tav tm="0">
                                          <p:val>
                                            <p:fltVal val="0"/>
                                          </p:val>
                                        </p:tav>
                                        <p:tav tm="100000">
                                          <p:val>
                                            <p:strVal val="#ppt_w"/>
                                          </p:val>
                                        </p:tav>
                                      </p:tavLst>
                                    </p:anim>
                                    <p:anim calcmode="lin" valueType="num">
                                      <p:cBhvr>
                                        <p:cTn id="24" dur="500" fill="hold"/>
                                        <p:tgtEl>
                                          <p:spTgt spid="4"/>
                                        </p:tgtEl>
                                        <p:attrNameLst>
                                          <p:attrName>ppt_h</p:attrName>
                                        </p:attrNameLst>
                                      </p:cBhvr>
                                      <p:tavLst>
                                        <p:tav tm="0">
                                          <p:val>
                                            <p:fltVal val="0"/>
                                          </p:val>
                                        </p:tav>
                                        <p:tav tm="100000">
                                          <p:val>
                                            <p:strVal val="#ppt_h"/>
                                          </p:val>
                                        </p:tav>
                                      </p:tavLst>
                                    </p:anim>
                                    <p:animEffect transition="in" filter="fade">
                                      <p:cBhvr>
                                        <p:cTn id="25" dur="500"/>
                                        <p:tgtEl>
                                          <p:spTgt spid="4"/>
                                        </p:tgtEl>
                                      </p:cBhvr>
                                    </p:animEffect>
                                  </p:childTnLst>
                                </p:cTn>
                              </p:par>
                              <p:par>
                                <p:cTn id="26" presetID="53" presetClass="entr" presetSubtype="16"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p:cTn id="28" dur="500" fill="hold"/>
                                        <p:tgtEl>
                                          <p:spTgt spid="13"/>
                                        </p:tgtEl>
                                        <p:attrNameLst>
                                          <p:attrName>ppt_w</p:attrName>
                                        </p:attrNameLst>
                                      </p:cBhvr>
                                      <p:tavLst>
                                        <p:tav tm="0">
                                          <p:val>
                                            <p:fltVal val="0"/>
                                          </p:val>
                                        </p:tav>
                                        <p:tav tm="100000">
                                          <p:val>
                                            <p:strVal val="#ppt_w"/>
                                          </p:val>
                                        </p:tav>
                                      </p:tavLst>
                                    </p:anim>
                                    <p:anim calcmode="lin" valueType="num">
                                      <p:cBhvr>
                                        <p:cTn id="29" dur="500" fill="hold"/>
                                        <p:tgtEl>
                                          <p:spTgt spid="13"/>
                                        </p:tgtEl>
                                        <p:attrNameLst>
                                          <p:attrName>ppt_h</p:attrName>
                                        </p:attrNameLst>
                                      </p:cBhvr>
                                      <p:tavLst>
                                        <p:tav tm="0">
                                          <p:val>
                                            <p:fltVal val="0"/>
                                          </p:val>
                                        </p:tav>
                                        <p:tav tm="100000">
                                          <p:val>
                                            <p:strVal val="#ppt_h"/>
                                          </p:val>
                                        </p:tav>
                                      </p:tavLst>
                                    </p:anim>
                                    <p:animEffect transition="in" filter="fade">
                                      <p:cBhvr>
                                        <p:cTn id="30" dur="5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5"/>
                                        </p:tgtEl>
                                        <p:attrNameLst>
                                          <p:attrName>style.visibility</p:attrName>
                                        </p:attrNameLst>
                                      </p:cBhvr>
                                      <p:to>
                                        <p:strVal val="visible"/>
                                      </p:to>
                                    </p:set>
                                    <p:anim calcmode="lin" valueType="num">
                                      <p:cBhvr additive="base">
                                        <p:cTn id="35" dur="750" fill="hold"/>
                                        <p:tgtEl>
                                          <p:spTgt spid="5"/>
                                        </p:tgtEl>
                                        <p:attrNameLst>
                                          <p:attrName>ppt_x</p:attrName>
                                        </p:attrNameLst>
                                      </p:cBhvr>
                                      <p:tavLst>
                                        <p:tav tm="0">
                                          <p:val>
                                            <p:strVal val="#ppt_x"/>
                                          </p:val>
                                        </p:tav>
                                        <p:tav tm="100000">
                                          <p:val>
                                            <p:strVal val="#ppt_x"/>
                                          </p:val>
                                        </p:tav>
                                      </p:tavLst>
                                    </p:anim>
                                    <p:anim calcmode="lin" valueType="num">
                                      <p:cBhvr additive="base">
                                        <p:cTn id="36" dur="75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4" grpId="0"/>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C6E6BD7-467A-BC9E-16E5-603E0AA2F82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092700" y="1518859"/>
            <a:ext cx="3313152" cy="4573967"/>
          </a:xfrm>
          <a:prstGeom prst="rect">
            <a:avLst/>
          </a:prstGeom>
        </p:spPr>
      </p:pic>
      <p:pic>
        <p:nvPicPr>
          <p:cNvPr id="7" name="Prism">
            <a:extLst>
              <a:ext uri="{FF2B5EF4-FFF2-40B4-BE49-F238E27FC236}">
                <a16:creationId xmlns:a16="http://schemas.microsoft.com/office/drawing/2014/main" id="{79D96C23-BF95-DD08-D554-79F53162F66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199207" y="4536906"/>
            <a:ext cx="4206643" cy="1597863"/>
          </a:xfrm>
          <a:prstGeom prst="parallelogram">
            <a:avLst>
              <a:gd name="adj" fmla="val 67026"/>
            </a:avLst>
          </a:prstGeom>
        </p:spPr>
      </p:pic>
      <p:pic>
        <p:nvPicPr>
          <p:cNvPr id="13" name="Refraction">
            <a:extLst>
              <a:ext uri="{FF2B5EF4-FFF2-40B4-BE49-F238E27FC236}">
                <a16:creationId xmlns:a16="http://schemas.microsoft.com/office/drawing/2014/main" id="{9A0831AE-9B7E-28AD-8398-4BB743A159F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767138" y="4536906"/>
            <a:ext cx="4638713" cy="1597863"/>
          </a:xfrm>
          <a:prstGeom prst="rect">
            <a:avLst/>
          </a:prstGeom>
        </p:spPr>
      </p:pic>
      <p:sp>
        <p:nvSpPr>
          <p:cNvPr id="21" name="Title"/>
          <p:cNvSpPr>
            <a:spLocks noGrp="1"/>
          </p:cNvSpPr>
          <p:nvPr>
            <p:ph type="title"/>
          </p:nvPr>
        </p:nvSpPr>
        <p:spPr>
          <a:xfrm>
            <a:off x="457198" y="464029"/>
            <a:ext cx="8220075" cy="994306"/>
          </a:xfrm>
        </p:spPr>
        <p:txBody>
          <a:bodyPr/>
          <a:lstStyle/>
          <a:p>
            <a:r>
              <a:rPr lang="en-GB" dirty="0">
                <a:latin typeface="+mn-lt"/>
              </a:rPr>
              <a:t>Let’s Start with a Bit of History...</a:t>
            </a:r>
            <a:endParaRPr lang="en-US" dirty="0">
              <a:latin typeface="+mn-lt"/>
            </a:endParaRPr>
          </a:p>
        </p:txBody>
      </p:sp>
      <p:sp>
        <p:nvSpPr>
          <p:cNvPr id="5" name="Text"/>
          <p:cNvSpPr/>
          <p:nvPr/>
        </p:nvSpPr>
        <p:spPr>
          <a:xfrm>
            <a:off x="755649" y="1547502"/>
            <a:ext cx="4206643" cy="4462760"/>
          </a:xfrm>
          <a:prstGeom prst="rect">
            <a:avLst/>
          </a:prstGeom>
        </p:spPr>
        <p:txBody>
          <a:bodyPr wrap="square" lIns="0" tIns="0" rIns="0" bIns="0">
            <a:spAutoFit/>
          </a:bodyPr>
          <a:lstStyle/>
          <a:p>
            <a:pPr>
              <a:spcAft>
                <a:spcPts val="1200"/>
              </a:spcAft>
            </a:pPr>
            <a:r>
              <a:rPr lang="en-GB" dirty="0"/>
              <a:t>Sir Isaac Newton is one of the most influential mathematicians and scientists in history. During the 1660s, he began a series of experiments with sunlight. </a:t>
            </a:r>
          </a:p>
          <a:p>
            <a:pPr>
              <a:spcAft>
                <a:spcPts val="1200"/>
              </a:spcAft>
            </a:pPr>
            <a:r>
              <a:rPr lang="en-GB" dirty="0"/>
              <a:t>In a darkened room, he only allowed a small gap of light to come through the window. Using a piece of glass, shaped like a pyramid, he waited for the sun to move to the right place in the sky.</a:t>
            </a:r>
          </a:p>
          <a:p>
            <a:pPr>
              <a:spcAft>
                <a:spcPts val="1200"/>
              </a:spcAft>
            </a:pPr>
            <a:r>
              <a:rPr lang="en-GB" dirty="0"/>
              <a:t>When the sun’s angle was just right, a ray of white light shot through the small gap and into the room. Newton quickly put his prism in front of it. The white light shattered and became a </a:t>
            </a:r>
            <a:br>
              <a:rPr lang="en-GB" dirty="0"/>
            </a:br>
            <a:r>
              <a:rPr lang="en-GB" dirty="0"/>
              <a:t>rainbow of colours on the wall. </a:t>
            </a:r>
          </a:p>
        </p:txBody>
      </p:sp>
      <p:cxnSp>
        <p:nvCxnSpPr>
          <p:cNvPr id="14" name="Straight Connector 13">
            <a:extLst>
              <a:ext uri="{FF2B5EF4-FFF2-40B4-BE49-F238E27FC236}">
                <a16:creationId xmlns:a16="http://schemas.microsoft.com/office/drawing/2014/main" id="{F319D530-C7CA-7077-8221-19BA671AB289}"/>
              </a:ext>
            </a:extLst>
          </p:cNvPr>
          <p:cNvCxnSpPr/>
          <p:nvPr/>
        </p:nvCxnSpPr>
        <p:spPr>
          <a:xfrm>
            <a:off x="755650" y="1384183"/>
            <a:ext cx="7632700" cy="0"/>
          </a:xfrm>
          <a:prstGeom prst="line">
            <a:avLst/>
          </a:prstGeom>
          <a:ln w="60325" cap="rnd">
            <a:gradFill>
              <a:gsLst>
                <a:gs pos="100000">
                  <a:srgbClr val="8C368C"/>
                </a:gs>
                <a:gs pos="60000">
                  <a:srgbClr val="85BD33"/>
                </a:gs>
                <a:gs pos="40000">
                  <a:srgbClr val="F9B000"/>
                </a:gs>
                <a:gs pos="20000">
                  <a:srgbClr val="F08215"/>
                </a:gs>
                <a:gs pos="0">
                  <a:srgbClr val="E51E21"/>
                </a:gs>
                <a:gs pos="80000">
                  <a:srgbClr val="47B1E5"/>
                </a:gs>
              </a:gsLst>
              <a:lin ang="0" scaled="0"/>
            </a:gradFill>
          </a:ln>
        </p:spPr>
        <p:style>
          <a:lnRef idx="1">
            <a:schemeClr val="accent1"/>
          </a:lnRef>
          <a:fillRef idx="0">
            <a:schemeClr val="accent1"/>
          </a:fillRef>
          <a:effectRef idx="0">
            <a:schemeClr val="accent1"/>
          </a:effectRef>
          <a:fontRef idx="minor">
            <a:schemeClr val="tx1"/>
          </a:fontRef>
        </p:style>
      </p:cxnSp>
      <p:pic>
        <p:nvPicPr>
          <p:cNvPr id="2" name="Border">
            <a:extLst>
              <a:ext uri="{FF2B5EF4-FFF2-40B4-BE49-F238E27FC236}">
                <a16:creationId xmlns:a16="http://schemas.microsoft.com/office/drawing/2014/main" id="{6F06BA2E-EC2F-76C1-1F9E-DBF4FEBF395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93456"/>
          <a:stretch/>
        </p:blipFill>
        <p:spPr>
          <a:xfrm>
            <a:off x="0" y="6409188"/>
            <a:ext cx="9144000" cy="448811"/>
          </a:xfrm>
          <a:prstGeom prst="rect">
            <a:avLst/>
          </a:prstGeom>
        </p:spPr>
      </p:pic>
    </p:spTree>
    <p:extLst>
      <p:ext uri="{BB962C8B-B14F-4D97-AF65-F5344CB8AC3E}">
        <p14:creationId xmlns:p14="http://schemas.microsoft.com/office/powerpoint/2010/main" val="192186623"/>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left)">
                                          <p:cBhvr>
                                            <p:cTn id="12" dur="500"/>
                                            <p:tgtEl>
                                              <p:spTgt spid="5">
                                                <p:txEl>
                                                  <p:pRg st="1" end="1"/>
                                                </p:txEl>
                                              </p:spTgt>
                                            </p:tgtEl>
                                          </p:cBhvr>
                                        </p:animEffect>
                                      </p:childTnLst>
                                    </p:cTn>
                                  </p:par>
                                  <p:par>
                                    <p:cTn id="13" presetID="2" presetClass="entr" presetSubtype="4" fill="hold" nodeType="withEffect" p14:presetBounceEnd="30000">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14:bounceEnd="30000">
                                          <p:cBhvr additive="base">
                                            <p:cTn id="15" dur="500" fill="hold"/>
                                            <p:tgtEl>
                                              <p:spTgt spid="7"/>
                                            </p:tgtEl>
                                            <p:attrNameLst>
                                              <p:attrName>ppt_x</p:attrName>
                                            </p:attrNameLst>
                                          </p:cBhvr>
                                          <p:tavLst>
                                            <p:tav tm="0">
                                              <p:val>
                                                <p:strVal val="#ppt_x"/>
                                              </p:val>
                                            </p:tav>
                                            <p:tav tm="100000">
                                              <p:val>
                                                <p:strVal val="#ppt_x"/>
                                              </p:val>
                                            </p:tav>
                                          </p:tavLst>
                                        </p:anim>
                                        <p:anim calcmode="lin" valueType="num" p14:bounceEnd="30000">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wipe(left)">
                                          <p:cBhvr>
                                            <p:cTn id="21" dur="500"/>
                                            <p:tgtEl>
                                              <p:spTgt spid="5">
                                                <p:txEl>
                                                  <p:pRg st="2" end="2"/>
                                                </p:txEl>
                                              </p:spTgt>
                                            </p:tgtEl>
                                          </p:cBhvr>
                                        </p:animEffect>
                                      </p:childTnLst>
                                    </p:cTn>
                                  </p:par>
                                  <p:par>
                                    <p:cTn id="22" presetID="22" presetClass="entr" presetSubtype="8" fill="hold"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ipe(left)">
                                          <p:cBhvr>
                                            <p:cTn id="24"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left)">
                                          <p:cBhvr>
                                            <p:cTn id="12" dur="500"/>
                                            <p:tgtEl>
                                              <p:spTgt spid="5">
                                                <p:txEl>
                                                  <p:pRg st="1" end="1"/>
                                                </p:txEl>
                                              </p:spTgt>
                                            </p:tgtEl>
                                          </p:cBhvr>
                                        </p:animEffect>
                                      </p:childTnLst>
                                    </p:cTn>
                                  </p:par>
                                  <p:par>
                                    <p:cTn id="13" presetID="2" presetClass="entr" presetSubtype="4"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wipe(left)">
                                          <p:cBhvr>
                                            <p:cTn id="21" dur="500"/>
                                            <p:tgtEl>
                                              <p:spTgt spid="5">
                                                <p:txEl>
                                                  <p:pRg st="2" end="2"/>
                                                </p:txEl>
                                              </p:spTgt>
                                            </p:tgtEl>
                                          </p:cBhvr>
                                        </p:animEffect>
                                      </p:childTnLst>
                                    </p:cTn>
                                  </p:par>
                                  <p:par>
                                    <p:cTn id="22" presetID="22" presetClass="entr" presetSubtype="8" fill="hold"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ipe(left)">
                                          <p:cBhvr>
                                            <p:cTn id="24"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p:cNvSpPr>
            <a:spLocks noGrp="1"/>
          </p:cNvSpPr>
          <p:nvPr>
            <p:ph type="title"/>
          </p:nvPr>
        </p:nvSpPr>
        <p:spPr>
          <a:xfrm>
            <a:off x="457198" y="464029"/>
            <a:ext cx="8220075" cy="994306"/>
          </a:xfrm>
        </p:spPr>
        <p:txBody>
          <a:bodyPr/>
          <a:lstStyle/>
          <a:p>
            <a:r>
              <a:rPr lang="en-GB" dirty="0">
                <a:latin typeface="+mn-lt"/>
              </a:rPr>
              <a:t>Colour Quiz – True or False?</a:t>
            </a:r>
          </a:p>
        </p:txBody>
      </p:sp>
      <p:cxnSp>
        <p:nvCxnSpPr>
          <p:cNvPr id="19" name="Straight Connector 18">
            <a:extLst>
              <a:ext uri="{FF2B5EF4-FFF2-40B4-BE49-F238E27FC236}">
                <a16:creationId xmlns:a16="http://schemas.microsoft.com/office/drawing/2014/main" id="{ACC8A74E-5FC1-7FCD-B454-2E65ECF87BCA}"/>
              </a:ext>
            </a:extLst>
          </p:cNvPr>
          <p:cNvCxnSpPr/>
          <p:nvPr/>
        </p:nvCxnSpPr>
        <p:spPr>
          <a:xfrm>
            <a:off x="755650" y="1384183"/>
            <a:ext cx="7632700" cy="0"/>
          </a:xfrm>
          <a:prstGeom prst="line">
            <a:avLst/>
          </a:prstGeom>
          <a:ln w="60325" cap="rnd">
            <a:gradFill>
              <a:gsLst>
                <a:gs pos="100000">
                  <a:srgbClr val="8C368C"/>
                </a:gs>
                <a:gs pos="60000">
                  <a:srgbClr val="85BD33"/>
                </a:gs>
                <a:gs pos="40000">
                  <a:srgbClr val="F9B000"/>
                </a:gs>
                <a:gs pos="20000">
                  <a:srgbClr val="F08215"/>
                </a:gs>
                <a:gs pos="0">
                  <a:srgbClr val="E51E21"/>
                </a:gs>
                <a:gs pos="80000">
                  <a:srgbClr val="47B1E5"/>
                </a:gs>
              </a:gsLst>
              <a:lin ang="0" scaled="0"/>
            </a:gradFill>
          </a:ln>
        </p:spPr>
        <p:style>
          <a:lnRef idx="1">
            <a:schemeClr val="accent1"/>
          </a:lnRef>
          <a:fillRef idx="0">
            <a:schemeClr val="accent1"/>
          </a:fillRef>
          <a:effectRef idx="0">
            <a:schemeClr val="accent1"/>
          </a:effectRef>
          <a:fontRef idx="minor">
            <a:schemeClr val="tx1"/>
          </a:fontRef>
        </p:style>
      </p:cxnSp>
      <p:sp>
        <p:nvSpPr>
          <p:cNvPr id="2" name="Text">
            <a:extLst>
              <a:ext uri="{FF2B5EF4-FFF2-40B4-BE49-F238E27FC236}">
                <a16:creationId xmlns:a16="http://schemas.microsoft.com/office/drawing/2014/main" id="{B1710860-7F58-63BB-4526-F914A1D4ACF7}"/>
              </a:ext>
            </a:extLst>
          </p:cNvPr>
          <p:cNvSpPr/>
          <p:nvPr/>
        </p:nvSpPr>
        <p:spPr>
          <a:xfrm>
            <a:off x="409498" y="1591390"/>
            <a:ext cx="6028565" cy="844810"/>
          </a:xfrm>
          <a:prstGeom prst="homePlate">
            <a:avLst>
              <a:gd name="adj" fmla="val 34967"/>
            </a:avLst>
          </a:prstGeom>
          <a:gradFill>
            <a:gsLst>
              <a:gs pos="100000">
                <a:srgbClr val="8C368C">
                  <a:alpha val="30000"/>
                </a:srgbClr>
              </a:gs>
              <a:gs pos="60000">
                <a:srgbClr val="85BD33">
                  <a:alpha val="30000"/>
                </a:srgbClr>
              </a:gs>
              <a:gs pos="40000">
                <a:srgbClr val="F9B000">
                  <a:alpha val="30000"/>
                </a:srgbClr>
              </a:gs>
              <a:gs pos="20000">
                <a:srgbClr val="F08215">
                  <a:alpha val="30000"/>
                </a:srgbClr>
              </a:gs>
              <a:gs pos="0">
                <a:srgbClr val="E51E21">
                  <a:alpha val="30000"/>
                </a:srgbClr>
              </a:gs>
              <a:gs pos="80000">
                <a:srgbClr val="47B1E5">
                  <a:alpha val="30000"/>
                </a:srgbClr>
              </a:gs>
            </a:gsLst>
            <a:lin ang="10800000" scaled="0"/>
          </a:gradFill>
          <a:ln w="38100">
            <a:gradFill>
              <a:gsLst>
                <a:gs pos="0">
                  <a:srgbClr val="E51E21"/>
                </a:gs>
                <a:gs pos="60000">
                  <a:srgbClr val="85BD33"/>
                </a:gs>
                <a:gs pos="40000">
                  <a:srgbClr val="F9B000"/>
                </a:gs>
                <a:gs pos="20000">
                  <a:srgbClr val="F08215"/>
                </a:gs>
                <a:gs pos="80000">
                  <a:srgbClr val="47B1E5"/>
                </a:gs>
                <a:gs pos="100000">
                  <a:srgbClr val="8C368C"/>
                </a:gs>
              </a:gsLst>
              <a:lin ang="10800000" scaled="0"/>
            </a:gradFill>
          </a:ln>
        </p:spPr>
        <p:txBody>
          <a:bodyPr wrap="square" lIns="324000" tIns="144000" rIns="180000" bIns="144000">
            <a:spAutoFit/>
          </a:bodyPr>
          <a:lstStyle/>
          <a:p>
            <a:pPr marL="216000" indent="-457200">
              <a:spcAft>
                <a:spcPts val="1200"/>
              </a:spcAft>
            </a:pPr>
            <a:r>
              <a:rPr lang="en-GB" b="1" dirty="0"/>
              <a:t>1. </a:t>
            </a:r>
            <a:r>
              <a:rPr lang="en-GB" dirty="0"/>
              <a:t>If you spin a colour wheel, the human eye will only see black as the colours blend together. </a:t>
            </a:r>
          </a:p>
        </p:txBody>
      </p:sp>
      <p:sp>
        <p:nvSpPr>
          <p:cNvPr id="3" name="1 True">
            <a:extLst>
              <a:ext uri="{FF2B5EF4-FFF2-40B4-BE49-F238E27FC236}">
                <a16:creationId xmlns:a16="http://schemas.microsoft.com/office/drawing/2014/main" id="{97C2C4D9-7B24-D190-3163-35F02F2FE00E}"/>
              </a:ext>
            </a:extLst>
          </p:cNvPr>
          <p:cNvSpPr/>
          <p:nvPr/>
        </p:nvSpPr>
        <p:spPr>
          <a:xfrm>
            <a:off x="6502400" y="1548451"/>
            <a:ext cx="930689" cy="930689"/>
          </a:xfrm>
          <a:prstGeom prst="ellipse">
            <a:avLst/>
          </a:prstGeom>
          <a:gradFill flip="none" rotWithShape="1">
            <a:gsLst>
              <a:gs pos="12000">
                <a:srgbClr val="E51E21"/>
              </a:gs>
              <a:gs pos="59000">
                <a:srgbClr val="85BD33"/>
              </a:gs>
              <a:gs pos="44000">
                <a:srgbClr val="F9B000"/>
              </a:gs>
              <a:gs pos="29000">
                <a:srgbClr val="F08215"/>
              </a:gs>
              <a:gs pos="72000">
                <a:srgbClr val="47B1E5"/>
              </a:gs>
              <a:gs pos="85000">
                <a:srgbClr val="8C368C"/>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GB" b="1" dirty="0">
                <a:effectLst>
                  <a:outerShdw blurRad="190500" sx="102000" sy="102000" algn="ctr" rotWithShape="0">
                    <a:prstClr val="black"/>
                  </a:outerShdw>
                </a:effectLst>
              </a:rPr>
              <a:t>True</a:t>
            </a:r>
          </a:p>
        </p:txBody>
      </p:sp>
      <p:sp>
        <p:nvSpPr>
          <p:cNvPr id="4" name="1 False">
            <a:extLst>
              <a:ext uri="{FF2B5EF4-FFF2-40B4-BE49-F238E27FC236}">
                <a16:creationId xmlns:a16="http://schemas.microsoft.com/office/drawing/2014/main" id="{0D8D1EFF-895A-24B2-59C1-6D1FF2176706}"/>
              </a:ext>
            </a:extLst>
          </p:cNvPr>
          <p:cNvSpPr/>
          <p:nvPr/>
        </p:nvSpPr>
        <p:spPr>
          <a:xfrm>
            <a:off x="7475124" y="1548451"/>
            <a:ext cx="930689" cy="930689"/>
          </a:xfrm>
          <a:prstGeom prst="ellipse">
            <a:avLst/>
          </a:prstGeom>
          <a:gradFill flip="none" rotWithShape="1">
            <a:gsLst>
              <a:gs pos="12000">
                <a:srgbClr val="E51E21"/>
              </a:gs>
              <a:gs pos="59000">
                <a:srgbClr val="85BD33"/>
              </a:gs>
              <a:gs pos="44000">
                <a:srgbClr val="F9B000"/>
              </a:gs>
              <a:gs pos="29000">
                <a:srgbClr val="F08215"/>
              </a:gs>
              <a:gs pos="72000">
                <a:srgbClr val="47B1E5"/>
              </a:gs>
              <a:gs pos="85000">
                <a:srgbClr val="8C368C"/>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GB" b="1" dirty="0">
                <a:effectLst>
                  <a:outerShdw blurRad="190500" sx="102000" sy="102000" algn="ctr" rotWithShape="0">
                    <a:prstClr val="black"/>
                  </a:outerShdw>
                </a:effectLst>
              </a:rPr>
              <a:t>False</a:t>
            </a:r>
          </a:p>
        </p:txBody>
      </p:sp>
      <p:sp>
        <p:nvSpPr>
          <p:cNvPr id="11" name="Text">
            <a:extLst>
              <a:ext uri="{FF2B5EF4-FFF2-40B4-BE49-F238E27FC236}">
                <a16:creationId xmlns:a16="http://schemas.microsoft.com/office/drawing/2014/main" id="{7438BB40-B1D4-5191-2295-7C4219D37142}"/>
              </a:ext>
            </a:extLst>
          </p:cNvPr>
          <p:cNvSpPr/>
          <p:nvPr/>
        </p:nvSpPr>
        <p:spPr>
          <a:xfrm>
            <a:off x="409498" y="3072027"/>
            <a:ext cx="6028565" cy="844810"/>
          </a:xfrm>
          <a:prstGeom prst="homePlate">
            <a:avLst>
              <a:gd name="adj" fmla="val 34967"/>
            </a:avLst>
          </a:prstGeom>
          <a:gradFill>
            <a:gsLst>
              <a:gs pos="100000">
                <a:srgbClr val="8C368C">
                  <a:alpha val="30000"/>
                </a:srgbClr>
              </a:gs>
              <a:gs pos="60000">
                <a:srgbClr val="85BD33">
                  <a:alpha val="30000"/>
                </a:srgbClr>
              </a:gs>
              <a:gs pos="40000">
                <a:srgbClr val="F9B000">
                  <a:alpha val="30000"/>
                </a:srgbClr>
              </a:gs>
              <a:gs pos="20000">
                <a:srgbClr val="F08215">
                  <a:alpha val="30000"/>
                </a:srgbClr>
              </a:gs>
              <a:gs pos="0">
                <a:srgbClr val="E51E21">
                  <a:alpha val="30000"/>
                </a:srgbClr>
              </a:gs>
              <a:gs pos="80000">
                <a:srgbClr val="47B1E5">
                  <a:alpha val="30000"/>
                </a:srgbClr>
              </a:gs>
            </a:gsLst>
            <a:lin ang="10800000" scaled="0"/>
          </a:gradFill>
          <a:ln w="38100">
            <a:gradFill>
              <a:gsLst>
                <a:gs pos="0">
                  <a:srgbClr val="E51E21"/>
                </a:gs>
                <a:gs pos="60000">
                  <a:srgbClr val="85BD33"/>
                </a:gs>
                <a:gs pos="40000">
                  <a:srgbClr val="F9B000"/>
                </a:gs>
                <a:gs pos="20000">
                  <a:srgbClr val="F08215"/>
                </a:gs>
                <a:gs pos="80000">
                  <a:srgbClr val="47B1E5"/>
                </a:gs>
                <a:gs pos="100000">
                  <a:srgbClr val="8C368C"/>
                </a:gs>
              </a:gsLst>
              <a:lin ang="10800000" scaled="0"/>
            </a:gradFill>
          </a:ln>
        </p:spPr>
        <p:txBody>
          <a:bodyPr wrap="square" lIns="324000" tIns="144000" rIns="180000" bIns="144000">
            <a:spAutoFit/>
          </a:bodyPr>
          <a:lstStyle/>
          <a:p>
            <a:pPr marL="216000" indent="-457200">
              <a:spcAft>
                <a:spcPts val="1200"/>
              </a:spcAft>
            </a:pPr>
            <a:r>
              <a:rPr lang="en-GB" b="1" dirty="0"/>
              <a:t>2. </a:t>
            </a:r>
            <a:r>
              <a:rPr lang="en-GB" dirty="0"/>
              <a:t>They are called the primary colours because they can’t be mixed from other colours. </a:t>
            </a:r>
          </a:p>
        </p:txBody>
      </p:sp>
      <p:sp>
        <p:nvSpPr>
          <p:cNvPr id="14" name="2 True">
            <a:extLst>
              <a:ext uri="{FF2B5EF4-FFF2-40B4-BE49-F238E27FC236}">
                <a16:creationId xmlns:a16="http://schemas.microsoft.com/office/drawing/2014/main" id="{BA123EFB-58AC-0449-D949-00A7AE2570AE}"/>
              </a:ext>
            </a:extLst>
          </p:cNvPr>
          <p:cNvSpPr/>
          <p:nvPr/>
        </p:nvSpPr>
        <p:spPr>
          <a:xfrm>
            <a:off x="6502400" y="3029088"/>
            <a:ext cx="930689" cy="930689"/>
          </a:xfrm>
          <a:prstGeom prst="ellipse">
            <a:avLst/>
          </a:prstGeom>
          <a:gradFill flip="none" rotWithShape="1">
            <a:gsLst>
              <a:gs pos="12000">
                <a:srgbClr val="E51E21"/>
              </a:gs>
              <a:gs pos="59000">
                <a:srgbClr val="85BD33"/>
              </a:gs>
              <a:gs pos="44000">
                <a:srgbClr val="F9B000"/>
              </a:gs>
              <a:gs pos="29000">
                <a:srgbClr val="F08215"/>
              </a:gs>
              <a:gs pos="72000">
                <a:srgbClr val="47B1E5"/>
              </a:gs>
              <a:gs pos="85000">
                <a:srgbClr val="8C368C"/>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GB" b="1" dirty="0">
                <a:effectLst>
                  <a:outerShdw blurRad="190500" sx="102000" sy="102000" algn="ctr" rotWithShape="0">
                    <a:prstClr val="black"/>
                  </a:outerShdw>
                </a:effectLst>
              </a:rPr>
              <a:t>True</a:t>
            </a:r>
          </a:p>
        </p:txBody>
      </p:sp>
      <p:sp>
        <p:nvSpPr>
          <p:cNvPr id="15" name="2 False">
            <a:extLst>
              <a:ext uri="{FF2B5EF4-FFF2-40B4-BE49-F238E27FC236}">
                <a16:creationId xmlns:a16="http://schemas.microsoft.com/office/drawing/2014/main" id="{4954EE98-262B-52BA-2656-8F099B8264FF}"/>
              </a:ext>
            </a:extLst>
          </p:cNvPr>
          <p:cNvSpPr/>
          <p:nvPr/>
        </p:nvSpPr>
        <p:spPr>
          <a:xfrm>
            <a:off x="7475124" y="3029088"/>
            <a:ext cx="930689" cy="930689"/>
          </a:xfrm>
          <a:prstGeom prst="ellipse">
            <a:avLst/>
          </a:prstGeom>
          <a:gradFill flip="none" rotWithShape="1">
            <a:gsLst>
              <a:gs pos="12000">
                <a:srgbClr val="E51E21"/>
              </a:gs>
              <a:gs pos="59000">
                <a:srgbClr val="85BD33"/>
              </a:gs>
              <a:gs pos="44000">
                <a:srgbClr val="F9B000"/>
              </a:gs>
              <a:gs pos="29000">
                <a:srgbClr val="F08215"/>
              </a:gs>
              <a:gs pos="72000">
                <a:srgbClr val="47B1E5"/>
              </a:gs>
              <a:gs pos="85000">
                <a:srgbClr val="8C368C"/>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GB" b="1" dirty="0">
                <a:effectLst>
                  <a:outerShdw blurRad="190500" sx="102000" sy="102000" algn="ctr" rotWithShape="0">
                    <a:prstClr val="black"/>
                  </a:outerShdw>
                </a:effectLst>
              </a:rPr>
              <a:t>False</a:t>
            </a:r>
          </a:p>
        </p:txBody>
      </p:sp>
      <p:sp>
        <p:nvSpPr>
          <p:cNvPr id="16" name="Text">
            <a:extLst>
              <a:ext uri="{FF2B5EF4-FFF2-40B4-BE49-F238E27FC236}">
                <a16:creationId xmlns:a16="http://schemas.microsoft.com/office/drawing/2014/main" id="{7F831D27-8B93-158A-D44C-30AF63D968E2}"/>
              </a:ext>
            </a:extLst>
          </p:cNvPr>
          <p:cNvSpPr/>
          <p:nvPr/>
        </p:nvSpPr>
        <p:spPr>
          <a:xfrm>
            <a:off x="409498" y="4610084"/>
            <a:ext cx="6028565" cy="844810"/>
          </a:xfrm>
          <a:prstGeom prst="homePlate">
            <a:avLst>
              <a:gd name="adj" fmla="val 34967"/>
            </a:avLst>
          </a:prstGeom>
          <a:gradFill>
            <a:gsLst>
              <a:gs pos="100000">
                <a:srgbClr val="8C368C">
                  <a:alpha val="30000"/>
                </a:srgbClr>
              </a:gs>
              <a:gs pos="60000">
                <a:srgbClr val="85BD33">
                  <a:alpha val="30000"/>
                </a:srgbClr>
              </a:gs>
              <a:gs pos="40000">
                <a:srgbClr val="F9B000">
                  <a:alpha val="30000"/>
                </a:srgbClr>
              </a:gs>
              <a:gs pos="20000">
                <a:srgbClr val="F08215">
                  <a:alpha val="30000"/>
                </a:srgbClr>
              </a:gs>
              <a:gs pos="0">
                <a:srgbClr val="E51E21">
                  <a:alpha val="30000"/>
                </a:srgbClr>
              </a:gs>
              <a:gs pos="80000">
                <a:srgbClr val="47B1E5">
                  <a:alpha val="30000"/>
                </a:srgbClr>
              </a:gs>
            </a:gsLst>
            <a:lin ang="10800000" scaled="0"/>
          </a:gradFill>
          <a:ln w="38100">
            <a:gradFill>
              <a:gsLst>
                <a:gs pos="0">
                  <a:srgbClr val="E51E21"/>
                </a:gs>
                <a:gs pos="60000">
                  <a:srgbClr val="85BD33"/>
                </a:gs>
                <a:gs pos="40000">
                  <a:srgbClr val="F9B000"/>
                </a:gs>
                <a:gs pos="20000">
                  <a:srgbClr val="F08215"/>
                </a:gs>
                <a:gs pos="80000">
                  <a:srgbClr val="47B1E5"/>
                </a:gs>
                <a:gs pos="100000">
                  <a:srgbClr val="8C368C"/>
                </a:gs>
              </a:gsLst>
              <a:lin ang="10800000" scaled="0"/>
            </a:gradFill>
          </a:ln>
        </p:spPr>
        <p:txBody>
          <a:bodyPr wrap="square" lIns="324000" tIns="144000" rIns="180000" bIns="144000">
            <a:spAutoFit/>
          </a:bodyPr>
          <a:lstStyle/>
          <a:p>
            <a:pPr marL="216000" indent="-457200">
              <a:spcAft>
                <a:spcPts val="1200"/>
              </a:spcAft>
            </a:pPr>
            <a:r>
              <a:rPr lang="en-GB" b="1" dirty="0"/>
              <a:t>3. </a:t>
            </a:r>
            <a:r>
              <a:rPr lang="en-GB" dirty="0"/>
              <a:t>The secondary colours are green, orange and black.</a:t>
            </a:r>
          </a:p>
        </p:txBody>
      </p:sp>
      <p:sp>
        <p:nvSpPr>
          <p:cNvPr id="17" name="3 True">
            <a:extLst>
              <a:ext uri="{FF2B5EF4-FFF2-40B4-BE49-F238E27FC236}">
                <a16:creationId xmlns:a16="http://schemas.microsoft.com/office/drawing/2014/main" id="{70128A95-B487-39D1-D19E-4835776AABCB}"/>
              </a:ext>
            </a:extLst>
          </p:cNvPr>
          <p:cNvSpPr/>
          <p:nvPr/>
        </p:nvSpPr>
        <p:spPr>
          <a:xfrm>
            <a:off x="6502400" y="4567145"/>
            <a:ext cx="930689" cy="930689"/>
          </a:xfrm>
          <a:prstGeom prst="ellipse">
            <a:avLst/>
          </a:prstGeom>
          <a:gradFill flip="none" rotWithShape="1">
            <a:gsLst>
              <a:gs pos="12000">
                <a:srgbClr val="E51E21"/>
              </a:gs>
              <a:gs pos="59000">
                <a:srgbClr val="85BD33"/>
              </a:gs>
              <a:gs pos="44000">
                <a:srgbClr val="F9B000"/>
              </a:gs>
              <a:gs pos="29000">
                <a:srgbClr val="F08215"/>
              </a:gs>
              <a:gs pos="72000">
                <a:srgbClr val="47B1E5"/>
              </a:gs>
              <a:gs pos="85000">
                <a:srgbClr val="8C368C"/>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GB" b="1" dirty="0">
                <a:effectLst>
                  <a:outerShdw blurRad="190500" sx="102000" sy="102000" algn="ctr" rotWithShape="0">
                    <a:prstClr val="black"/>
                  </a:outerShdw>
                </a:effectLst>
              </a:rPr>
              <a:t>True</a:t>
            </a:r>
          </a:p>
        </p:txBody>
      </p:sp>
      <p:sp>
        <p:nvSpPr>
          <p:cNvPr id="18" name="3 False">
            <a:extLst>
              <a:ext uri="{FF2B5EF4-FFF2-40B4-BE49-F238E27FC236}">
                <a16:creationId xmlns:a16="http://schemas.microsoft.com/office/drawing/2014/main" id="{2D838017-9BE2-7515-C384-801B63744EC3}"/>
              </a:ext>
            </a:extLst>
          </p:cNvPr>
          <p:cNvSpPr/>
          <p:nvPr/>
        </p:nvSpPr>
        <p:spPr>
          <a:xfrm>
            <a:off x="7475124" y="4567145"/>
            <a:ext cx="930689" cy="930689"/>
          </a:xfrm>
          <a:prstGeom prst="ellipse">
            <a:avLst/>
          </a:prstGeom>
          <a:gradFill flip="none" rotWithShape="1">
            <a:gsLst>
              <a:gs pos="12000">
                <a:srgbClr val="E51E21"/>
              </a:gs>
              <a:gs pos="59000">
                <a:srgbClr val="85BD33"/>
              </a:gs>
              <a:gs pos="44000">
                <a:srgbClr val="F9B000"/>
              </a:gs>
              <a:gs pos="29000">
                <a:srgbClr val="F08215"/>
              </a:gs>
              <a:gs pos="72000">
                <a:srgbClr val="47B1E5"/>
              </a:gs>
              <a:gs pos="85000">
                <a:srgbClr val="8C368C"/>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GB" b="1" dirty="0">
                <a:effectLst>
                  <a:outerShdw blurRad="190500" sx="102000" sy="102000" algn="ctr" rotWithShape="0">
                    <a:prstClr val="black"/>
                  </a:outerShdw>
                </a:effectLst>
              </a:rPr>
              <a:t>False</a:t>
            </a:r>
          </a:p>
        </p:txBody>
      </p:sp>
      <p:sp>
        <p:nvSpPr>
          <p:cNvPr id="5" name="Text">
            <a:extLst>
              <a:ext uri="{FF2B5EF4-FFF2-40B4-BE49-F238E27FC236}">
                <a16:creationId xmlns:a16="http://schemas.microsoft.com/office/drawing/2014/main" id="{D32F33E6-5B6E-1327-D864-5B60821EFBCE}"/>
              </a:ext>
            </a:extLst>
          </p:cNvPr>
          <p:cNvSpPr/>
          <p:nvPr/>
        </p:nvSpPr>
        <p:spPr>
          <a:xfrm>
            <a:off x="959004" y="2467988"/>
            <a:ext cx="5185317" cy="553998"/>
          </a:xfrm>
          <a:prstGeom prst="rect">
            <a:avLst/>
          </a:prstGeom>
        </p:spPr>
        <p:txBody>
          <a:bodyPr wrap="square" lIns="0" tIns="0" rIns="0" bIns="0">
            <a:spAutoFit/>
          </a:bodyPr>
          <a:lstStyle/>
          <a:p>
            <a:pPr>
              <a:spcAft>
                <a:spcPts val="1800"/>
              </a:spcAft>
            </a:pPr>
            <a:r>
              <a:rPr lang="en-GB" b="1" dirty="0"/>
              <a:t>False – The human eye will only see white as the colours blend together.</a:t>
            </a:r>
          </a:p>
        </p:txBody>
      </p:sp>
      <p:sp>
        <p:nvSpPr>
          <p:cNvPr id="6" name="Text">
            <a:extLst>
              <a:ext uri="{FF2B5EF4-FFF2-40B4-BE49-F238E27FC236}">
                <a16:creationId xmlns:a16="http://schemas.microsoft.com/office/drawing/2014/main" id="{CFAC736C-420F-0B68-716E-BBDC8F9C9829}"/>
              </a:ext>
            </a:extLst>
          </p:cNvPr>
          <p:cNvSpPr/>
          <p:nvPr/>
        </p:nvSpPr>
        <p:spPr>
          <a:xfrm>
            <a:off x="959004" y="5486683"/>
            <a:ext cx="5185317" cy="553998"/>
          </a:xfrm>
          <a:prstGeom prst="rect">
            <a:avLst/>
          </a:prstGeom>
        </p:spPr>
        <p:txBody>
          <a:bodyPr wrap="square" lIns="0" tIns="0" rIns="0" bIns="0">
            <a:spAutoFit/>
          </a:bodyPr>
          <a:lstStyle/>
          <a:p>
            <a:pPr>
              <a:spcAft>
                <a:spcPts val="1800"/>
              </a:spcAft>
            </a:pPr>
            <a:r>
              <a:rPr lang="en-GB" b="1" dirty="0"/>
              <a:t>False – The secondary colours are green, orange and purple.</a:t>
            </a:r>
          </a:p>
        </p:txBody>
      </p:sp>
      <p:sp>
        <p:nvSpPr>
          <p:cNvPr id="10" name="Text">
            <a:extLst>
              <a:ext uri="{FF2B5EF4-FFF2-40B4-BE49-F238E27FC236}">
                <a16:creationId xmlns:a16="http://schemas.microsoft.com/office/drawing/2014/main" id="{6AA7EBFD-C622-0793-71C4-AD872AA45531}"/>
              </a:ext>
            </a:extLst>
          </p:cNvPr>
          <p:cNvSpPr/>
          <p:nvPr/>
        </p:nvSpPr>
        <p:spPr>
          <a:xfrm>
            <a:off x="6411941" y="2511037"/>
            <a:ext cx="2105384" cy="492443"/>
          </a:xfrm>
          <a:prstGeom prst="rect">
            <a:avLst/>
          </a:prstGeom>
          <a:noFill/>
        </p:spPr>
        <p:txBody>
          <a:bodyPr wrap="square" lIns="0" tIns="0" rIns="0" bIns="0">
            <a:spAutoFit/>
          </a:bodyPr>
          <a:lstStyle/>
          <a:p>
            <a:pPr algn="ctr"/>
            <a:r>
              <a:rPr lang="en-GB" sz="1600" spc="-30" dirty="0">
                <a:solidFill>
                  <a:srgbClr val="6E6D6D"/>
                </a:solidFill>
              </a:rPr>
              <a:t>Click to find out if you’re correct</a:t>
            </a:r>
          </a:p>
        </p:txBody>
      </p:sp>
      <p:sp>
        <p:nvSpPr>
          <p:cNvPr id="13" name="Arrow">
            <a:extLst>
              <a:ext uri="{FF2B5EF4-FFF2-40B4-BE49-F238E27FC236}">
                <a16:creationId xmlns:a16="http://schemas.microsoft.com/office/drawing/2014/main" id="{CA738375-3598-8F36-3450-7EC00DC60B86}"/>
              </a:ext>
            </a:extLst>
          </p:cNvPr>
          <p:cNvSpPr/>
          <p:nvPr/>
        </p:nvSpPr>
        <p:spPr>
          <a:xfrm flipH="1" flipV="1">
            <a:off x="7836591" y="2160838"/>
            <a:ext cx="680734" cy="706132"/>
          </a:xfrm>
          <a:prstGeom prst="arc">
            <a:avLst>
              <a:gd name="adj1" fmla="val 8034090"/>
              <a:gd name="adj2" fmla="val 16430705"/>
            </a:avLst>
          </a:prstGeom>
          <a:ln w="38100" cap="rnd">
            <a:gradFill>
              <a:gsLst>
                <a:gs pos="0">
                  <a:srgbClr val="E51E21"/>
                </a:gs>
                <a:gs pos="60000">
                  <a:srgbClr val="85BD33"/>
                </a:gs>
                <a:gs pos="40000">
                  <a:srgbClr val="FFE000"/>
                </a:gs>
                <a:gs pos="20000">
                  <a:srgbClr val="F08215"/>
                </a:gs>
                <a:gs pos="80000">
                  <a:srgbClr val="47B1E5"/>
                </a:gs>
                <a:gs pos="100000">
                  <a:srgbClr val="8C368C"/>
                </a:gs>
              </a:gsLst>
              <a:lin ang="0" scaled="0"/>
            </a:gradFill>
            <a:headEnd type="arrow" w="med"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3" name="Arrow: Chevron 22">
            <a:hlinkClick r:id="" action="ppaction://hlinkshowjump?jump=nextslide"/>
            <a:extLst>
              <a:ext uri="{FF2B5EF4-FFF2-40B4-BE49-F238E27FC236}">
                <a16:creationId xmlns:a16="http://schemas.microsoft.com/office/drawing/2014/main" id="{F476EC0F-2BFA-B484-14AA-3B4FB36131E0}"/>
              </a:ext>
            </a:extLst>
          </p:cNvPr>
          <p:cNvSpPr/>
          <p:nvPr/>
        </p:nvSpPr>
        <p:spPr>
          <a:xfrm>
            <a:off x="6502400" y="6040681"/>
            <a:ext cx="2908300" cy="492443"/>
          </a:xfrm>
          <a:prstGeom prst="chevron">
            <a:avLst/>
          </a:prstGeom>
          <a:gradFill flip="none" rotWithShape="1">
            <a:gsLst>
              <a:gs pos="0">
                <a:srgbClr val="E51E21"/>
              </a:gs>
              <a:gs pos="60000">
                <a:srgbClr val="85BD33"/>
              </a:gs>
              <a:gs pos="40000">
                <a:srgbClr val="F9B000"/>
              </a:gs>
              <a:gs pos="20000">
                <a:srgbClr val="F08215"/>
              </a:gs>
              <a:gs pos="80000">
                <a:srgbClr val="47B1E5"/>
              </a:gs>
              <a:gs pos="100000">
                <a:srgbClr val="8C368C"/>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08000" rIns="108000" rtlCol="0" anchor="ctr"/>
          <a:lstStyle/>
          <a:p>
            <a:pPr algn="ctr"/>
            <a:r>
              <a:rPr lang="en-GB" b="1" dirty="0">
                <a:effectLst>
                  <a:outerShdw blurRad="190500" sx="102000" sy="102000" algn="ctr" rotWithShape="0">
                    <a:prstClr val="black"/>
                  </a:outerShdw>
                </a:effectLst>
              </a:rPr>
              <a:t>More Questions ▶</a:t>
            </a:r>
          </a:p>
        </p:txBody>
      </p:sp>
      <p:pic>
        <p:nvPicPr>
          <p:cNvPr id="8" name="Border">
            <a:extLst>
              <a:ext uri="{FF2B5EF4-FFF2-40B4-BE49-F238E27FC236}">
                <a16:creationId xmlns:a16="http://schemas.microsoft.com/office/drawing/2014/main" id="{95869C68-14E8-AA9F-21A9-8C2590183E3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95183"/>
          <a:stretch/>
        </p:blipFill>
        <p:spPr>
          <a:xfrm>
            <a:off x="0" y="0"/>
            <a:ext cx="440531" cy="6858000"/>
          </a:xfrm>
          <a:prstGeom prst="rect">
            <a:avLst/>
          </a:prstGeom>
        </p:spPr>
      </p:pic>
    </p:spTree>
    <p:extLst>
      <p:ext uri="{BB962C8B-B14F-4D97-AF65-F5344CB8AC3E}">
        <p14:creationId xmlns:p14="http://schemas.microsoft.com/office/powerpoint/2010/main" val="23454612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750" fill="hold"/>
                                        <p:tgtEl>
                                          <p:spTgt spid="2"/>
                                        </p:tgtEl>
                                        <p:attrNameLst>
                                          <p:attrName>ppt_x</p:attrName>
                                        </p:attrNameLst>
                                      </p:cBhvr>
                                      <p:tavLst>
                                        <p:tav tm="0">
                                          <p:val>
                                            <p:strVal val="0-#ppt_w/2"/>
                                          </p:val>
                                        </p:tav>
                                        <p:tav tm="100000">
                                          <p:val>
                                            <p:strVal val="#ppt_x"/>
                                          </p:val>
                                        </p:tav>
                                      </p:tavLst>
                                    </p:anim>
                                    <p:anim calcmode="lin" valueType="num">
                                      <p:cBhvr additive="base">
                                        <p:cTn id="8" dur="750" fill="hold"/>
                                        <p:tgtEl>
                                          <p:spTgt spid="2"/>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25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750" fill="hold"/>
                                        <p:tgtEl>
                                          <p:spTgt spid="11"/>
                                        </p:tgtEl>
                                        <p:attrNameLst>
                                          <p:attrName>ppt_x</p:attrName>
                                        </p:attrNameLst>
                                      </p:cBhvr>
                                      <p:tavLst>
                                        <p:tav tm="0">
                                          <p:val>
                                            <p:strVal val="0-#ppt_w/2"/>
                                          </p:val>
                                        </p:tav>
                                        <p:tav tm="100000">
                                          <p:val>
                                            <p:strVal val="#ppt_x"/>
                                          </p:val>
                                        </p:tav>
                                      </p:tavLst>
                                    </p:anim>
                                    <p:anim calcmode="lin" valueType="num">
                                      <p:cBhvr additive="base">
                                        <p:cTn id="12" dur="750" fill="hold"/>
                                        <p:tgtEl>
                                          <p:spTgt spid="11"/>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50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750" fill="hold"/>
                                        <p:tgtEl>
                                          <p:spTgt spid="16"/>
                                        </p:tgtEl>
                                        <p:attrNameLst>
                                          <p:attrName>ppt_x</p:attrName>
                                        </p:attrNameLst>
                                      </p:cBhvr>
                                      <p:tavLst>
                                        <p:tav tm="0">
                                          <p:val>
                                            <p:strVal val="0-#ppt_w/2"/>
                                          </p:val>
                                        </p:tav>
                                        <p:tav tm="100000">
                                          <p:val>
                                            <p:strVal val="#ppt_x"/>
                                          </p:val>
                                        </p:tav>
                                      </p:tavLst>
                                    </p:anim>
                                    <p:anim calcmode="lin" valueType="num">
                                      <p:cBhvr additive="base">
                                        <p:cTn id="16" dur="750" fill="hold"/>
                                        <p:tgtEl>
                                          <p:spTgt spid="16"/>
                                        </p:tgtEl>
                                        <p:attrNameLst>
                                          <p:attrName>ppt_y</p:attrName>
                                        </p:attrNameLst>
                                      </p:cBhvr>
                                      <p:tavLst>
                                        <p:tav tm="0">
                                          <p:val>
                                            <p:strVal val="#ppt_y"/>
                                          </p:val>
                                        </p:tav>
                                        <p:tav tm="100000">
                                          <p:val>
                                            <p:strVal val="#ppt_y"/>
                                          </p:val>
                                        </p:tav>
                                      </p:tavLst>
                                    </p:anim>
                                  </p:childTnLst>
                                </p:cTn>
                              </p:par>
                              <p:par>
                                <p:cTn id="17" presetID="31" presetClass="entr" presetSubtype="0" fill="hold" grpId="2" nodeType="withEffect">
                                  <p:stCondLst>
                                    <p:cond delay="750"/>
                                  </p:stCondLst>
                                  <p:childTnLst>
                                    <p:set>
                                      <p:cBhvr>
                                        <p:cTn id="18" dur="1" fill="hold">
                                          <p:stCondLst>
                                            <p:cond delay="0"/>
                                          </p:stCondLst>
                                        </p:cTn>
                                        <p:tgtEl>
                                          <p:spTgt spid="3"/>
                                        </p:tgtEl>
                                        <p:attrNameLst>
                                          <p:attrName>style.visibility</p:attrName>
                                        </p:attrNameLst>
                                      </p:cBhvr>
                                      <p:to>
                                        <p:strVal val="visible"/>
                                      </p:to>
                                    </p:set>
                                    <p:anim calcmode="lin" valueType="num">
                                      <p:cBhvr>
                                        <p:cTn id="19" dur="500" fill="hold"/>
                                        <p:tgtEl>
                                          <p:spTgt spid="3"/>
                                        </p:tgtEl>
                                        <p:attrNameLst>
                                          <p:attrName>ppt_w</p:attrName>
                                        </p:attrNameLst>
                                      </p:cBhvr>
                                      <p:tavLst>
                                        <p:tav tm="0">
                                          <p:val>
                                            <p:fltVal val="0"/>
                                          </p:val>
                                        </p:tav>
                                        <p:tav tm="100000">
                                          <p:val>
                                            <p:strVal val="#ppt_w"/>
                                          </p:val>
                                        </p:tav>
                                      </p:tavLst>
                                    </p:anim>
                                    <p:anim calcmode="lin" valueType="num">
                                      <p:cBhvr>
                                        <p:cTn id="20" dur="500" fill="hold"/>
                                        <p:tgtEl>
                                          <p:spTgt spid="3"/>
                                        </p:tgtEl>
                                        <p:attrNameLst>
                                          <p:attrName>ppt_h</p:attrName>
                                        </p:attrNameLst>
                                      </p:cBhvr>
                                      <p:tavLst>
                                        <p:tav tm="0">
                                          <p:val>
                                            <p:fltVal val="0"/>
                                          </p:val>
                                        </p:tav>
                                        <p:tav tm="100000">
                                          <p:val>
                                            <p:strVal val="#ppt_h"/>
                                          </p:val>
                                        </p:tav>
                                      </p:tavLst>
                                    </p:anim>
                                    <p:anim calcmode="lin" valueType="num">
                                      <p:cBhvr>
                                        <p:cTn id="21" dur="500" fill="hold"/>
                                        <p:tgtEl>
                                          <p:spTgt spid="3"/>
                                        </p:tgtEl>
                                        <p:attrNameLst>
                                          <p:attrName>style.rotation</p:attrName>
                                        </p:attrNameLst>
                                      </p:cBhvr>
                                      <p:tavLst>
                                        <p:tav tm="0">
                                          <p:val>
                                            <p:fltVal val="90"/>
                                          </p:val>
                                        </p:tav>
                                        <p:tav tm="100000">
                                          <p:val>
                                            <p:fltVal val="0"/>
                                          </p:val>
                                        </p:tav>
                                      </p:tavLst>
                                    </p:anim>
                                    <p:animEffect transition="in" filter="fade">
                                      <p:cBhvr>
                                        <p:cTn id="22" dur="500"/>
                                        <p:tgtEl>
                                          <p:spTgt spid="3"/>
                                        </p:tgtEl>
                                      </p:cBhvr>
                                    </p:animEffect>
                                  </p:childTnLst>
                                </p:cTn>
                              </p:par>
                              <p:par>
                                <p:cTn id="23" presetID="31" presetClass="entr" presetSubtype="0" fill="hold" grpId="3" nodeType="withEffect">
                                  <p:stCondLst>
                                    <p:cond delay="1000"/>
                                  </p:stCondLst>
                                  <p:childTnLst>
                                    <p:set>
                                      <p:cBhvr>
                                        <p:cTn id="24" dur="1" fill="hold">
                                          <p:stCondLst>
                                            <p:cond delay="0"/>
                                          </p:stCondLst>
                                        </p:cTn>
                                        <p:tgtEl>
                                          <p:spTgt spid="4"/>
                                        </p:tgtEl>
                                        <p:attrNameLst>
                                          <p:attrName>style.visibility</p:attrName>
                                        </p:attrNameLst>
                                      </p:cBhvr>
                                      <p:to>
                                        <p:strVal val="visible"/>
                                      </p:to>
                                    </p:set>
                                    <p:anim calcmode="lin" valueType="num">
                                      <p:cBhvr>
                                        <p:cTn id="25" dur="500" fill="hold"/>
                                        <p:tgtEl>
                                          <p:spTgt spid="4"/>
                                        </p:tgtEl>
                                        <p:attrNameLst>
                                          <p:attrName>ppt_w</p:attrName>
                                        </p:attrNameLst>
                                      </p:cBhvr>
                                      <p:tavLst>
                                        <p:tav tm="0">
                                          <p:val>
                                            <p:fltVal val="0"/>
                                          </p:val>
                                        </p:tav>
                                        <p:tav tm="100000">
                                          <p:val>
                                            <p:strVal val="#ppt_w"/>
                                          </p:val>
                                        </p:tav>
                                      </p:tavLst>
                                    </p:anim>
                                    <p:anim calcmode="lin" valueType="num">
                                      <p:cBhvr>
                                        <p:cTn id="26" dur="500" fill="hold"/>
                                        <p:tgtEl>
                                          <p:spTgt spid="4"/>
                                        </p:tgtEl>
                                        <p:attrNameLst>
                                          <p:attrName>ppt_h</p:attrName>
                                        </p:attrNameLst>
                                      </p:cBhvr>
                                      <p:tavLst>
                                        <p:tav tm="0">
                                          <p:val>
                                            <p:fltVal val="0"/>
                                          </p:val>
                                        </p:tav>
                                        <p:tav tm="100000">
                                          <p:val>
                                            <p:strVal val="#ppt_h"/>
                                          </p:val>
                                        </p:tav>
                                      </p:tavLst>
                                    </p:anim>
                                    <p:anim calcmode="lin" valueType="num">
                                      <p:cBhvr>
                                        <p:cTn id="27" dur="500" fill="hold"/>
                                        <p:tgtEl>
                                          <p:spTgt spid="4"/>
                                        </p:tgtEl>
                                        <p:attrNameLst>
                                          <p:attrName>style.rotation</p:attrName>
                                        </p:attrNameLst>
                                      </p:cBhvr>
                                      <p:tavLst>
                                        <p:tav tm="0">
                                          <p:val>
                                            <p:fltVal val="90"/>
                                          </p:val>
                                        </p:tav>
                                        <p:tav tm="100000">
                                          <p:val>
                                            <p:fltVal val="0"/>
                                          </p:val>
                                        </p:tav>
                                      </p:tavLst>
                                    </p:anim>
                                    <p:animEffect transition="in" filter="fade">
                                      <p:cBhvr>
                                        <p:cTn id="28" dur="500"/>
                                        <p:tgtEl>
                                          <p:spTgt spid="4"/>
                                        </p:tgtEl>
                                      </p:cBhvr>
                                    </p:animEffect>
                                  </p:childTnLst>
                                </p:cTn>
                              </p:par>
                              <p:par>
                                <p:cTn id="29" presetID="31" presetClass="entr" presetSubtype="0" fill="hold" grpId="3" nodeType="withEffect">
                                  <p:stCondLst>
                                    <p:cond delay="1000"/>
                                  </p:stCondLst>
                                  <p:childTnLst>
                                    <p:set>
                                      <p:cBhvr>
                                        <p:cTn id="30" dur="1" fill="hold">
                                          <p:stCondLst>
                                            <p:cond delay="0"/>
                                          </p:stCondLst>
                                        </p:cTn>
                                        <p:tgtEl>
                                          <p:spTgt spid="14"/>
                                        </p:tgtEl>
                                        <p:attrNameLst>
                                          <p:attrName>style.visibility</p:attrName>
                                        </p:attrNameLst>
                                      </p:cBhvr>
                                      <p:to>
                                        <p:strVal val="visible"/>
                                      </p:to>
                                    </p:set>
                                    <p:anim calcmode="lin" valueType="num">
                                      <p:cBhvr>
                                        <p:cTn id="31" dur="500" fill="hold"/>
                                        <p:tgtEl>
                                          <p:spTgt spid="14"/>
                                        </p:tgtEl>
                                        <p:attrNameLst>
                                          <p:attrName>ppt_w</p:attrName>
                                        </p:attrNameLst>
                                      </p:cBhvr>
                                      <p:tavLst>
                                        <p:tav tm="0">
                                          <p:val>
                                            <p:fltVal val="0"/>
                                          </p:val>
                                        </p:tav>
                                        <p:tav tm="100000">
                                          <p:val>
                                            <p:strVal val="#ppt_w"/>
                                          </p:val>
                                        </p:tav>
                                      </p:tavLst>
                                    </p:anim>
                                    <p:anim calcmode="lin" valueType="num">
                                      <p:cBhvr>
                                        <p:cTn id="32" dur="500" fill="hold"/>
                                        <p:tgtEl>
                                          <p:spTgt spid="14"/>
                                        </p:tgtEl>
                                        <p:attrNameLst>
                                          <p:attrName>ppt_h</p:attrName>
                                        </p:attrNameLst>
                                      </p:cBhvr>
                                      <p:tavLst>
                                        <p:tav tm="0">
                                          <p:val>
                                            <p:fltVal val="0"/>
                                          </p:val>
                                        </p:tav>
                                        <p:tav tm="100000">
                                          <p:val>
                                            <p:strVal val="#ppt_h"/>
                                          </p:val>
                                        </p:tav>
                                      </p:tavLst>
                                    </p:anim>
                                    <p:anim calcmode="lin" valueType="num">
                                      <p:cBhvr>
                                        <p:cTn id="33" dur="500" fill="hold"/>
                                        <p:tgtEl>
                                          <p:spTgt spid="14"/>
                                        </p:tgtEl>
                                        <p:attrNameLst>
                                          <p:attrName>style.rotation</p:attrName>
                                        </p:attrNameLst>
                                      </p:cBhvr>
                                      <p:tavLst>
                                        <p:tav tm="0">
                                          <p:val>
                                            <p:fltVal val="90"/>
                                          </p:val>
                                        </p:tav>
                                        <p:tav tm="100000">
                                          <p:val>
                                            <p:fltVal val="0"/>
                                          </p:val>
                                        </p:tav>
                                      </p:tavLst>
                                    </p:anim>
                                    <p:animEffect transition="in" filter="fade">
                                      <p:cBhvr>
                                        <p:cTn id="34" dur="500"/>
                                        <p:tgtEl>
                                          <p:spTgt spid="14"/>
                                        </p:tgtEl>
                                      </p:cBhvr>
                                    </p:animEffect>
                                  </p:childTnLst>
                                </p:cTn>
                              </p:par>
                              <p:par>
                                <p:cTn id="35" presetID="31" presetClass="entr" presetSubtype="0" fill="hold" grpId="2" nodeType="withEffect">
                                  <p:stCondLst>
                                    <p:cond delay="1250"/>
                                  </p:stCondLst>
                                  <p:childTnLst>
                                    <p:set>
                                      <p:cBhvr>
                                        <p:cTn id="36" dur="1" fill="hold">
                                          <p:stCondLst>
                                            <p:cond delay="0"/>
                                          </p:stCondLst>
                                        </p:cTn>
                                        <p:tgtEl>
                                          <p:spTgt spid="15"/>
                                        </p:tgtEl>
                                        <p:attrNameLst>
                                          <p:attrName>style.visibility</p:attrName>
                                        </p:attrNameLst>
                                      </p:cBhvr>
                                      <p:to>
                                        <p:strVal val="visible"/>
                                      </p:to>
                                    </p:set>
                                    <p:anim calcmode="lin" valueType="num">
                                      <p:cBhvr>
                                        <p:cTn id="37" dur="500" fill="hold"/>
                                        <p:tgtEl>
                                          <p:spTgt spid="15"/>
                                        </p:tgtEl>
                                        <p:attrNameLst>
                                          <p:attrName>ppt_w</p:attrName>
                                        </p:attrNameLst>
                                      </p:cBhvr>
                                      <p:tavLst>
                                        <p:tav tm="0">
                                          <p:val>
                                            <p:fltVal val="0"/>
                                          </p:val>
                                        </p:tav>
                                        <p:tav tm="100000">
                                          <p:val>
                                            <p:strVal val="#ppt_w"/>
                                          </p:val>
                                        </p:tav>
                                      </p:tavLst>
                                    </p:anim>
                                    <p:anim calcmode="lin" valueType="num">
                                      <p:cBhvr>
                                        <p:cTn id="38" dur="500" fill="hold"/>
                                        <p:tgtEl>
                                          <p:spTgt spid="15"/>
                                        </p:tgtEl>
                                        <p:attrNameLst>
                                          <p:attrName>ppt_h</p:attrName>
                                        </p:attrNameLst>
                                      </p:cBhvr>
                                      <p:tavLst>
                                        <p:tav tm="0">
                                          <p:val>
                                            <p:fltVal val="0"/>
                                          </p:val>
                                        </p:tav>
                                        <p:tav tm="100000">
                                          <p:val>
                                            <p:strVal val="#ppt_h"/>
                                          </p:val>
                                        </p:tav>
                                      </p:tavLst>
                                    </p:anim>
                                    <p:anim calcmode="lin" valueType="num">
                                      <p:cBhvr>
                                        <p:cTn id="39" dur="500" fill="hold"/>
                                        <p:tgtEl>
                                          <p:spTgt spid="15"/>
                                        </p:tgtEl>
                                        <p:attrNameLst>
                                          <p:attrName>style.rotation</p:attrName>
                                        </p:attrNameLst>
                                      </p:cBhvr>
                                      <p:tavLst>
                                        <p:tav tm="0">
                                          <p:val>
                                            <p:fltVal val="90"/>
                                          </p:val>
                                        </p:tav>
                                        <p:tav tm="100000">
                                          <p:val>
                                            <p:fltVal val="0"/>
                                          </p:val>
                                        </p:tav>
                                      </p:tavLst>
                                    </p:anim>
                                    <p:animEffect transition="in" filter="fade">
                                      <p:cBhvr>
                                        <p:cTn id="40" dur="500"/>
                                        <p:tgtEl>
                                          <p:spTgt spid="15"/>
                                        </p:tgtEl>
                                      </p:cBhvr>
                                    </p:animEffect>
                                  </p:childTnLst>
                                </p:cTn>
                              </p:par>
                              <p:par>
                                <p:cTn id="41" presetID="31" presetClass="entr" presetSubtype="0" fill="hold" grpId="2" nodeType="withEffect">
                                  <p:stCondLst>
                                    <p:cond delay="1250"/>
                                  </p:stCondLst>
                                  <p:childTnLst>
                                    <p:set>
                                      <p:cBhvr>
                                        <p:cTn id="42" dur="1" fill="hold">
                                          <p:stCondLst>
                                            <p:cond delay="0"/>
                                          </p:stCondLst>
                                        </p:cTn>
                                        <p:tgtEl>
                                          <p:spTgt spid="17"/>
                                        </p:tgtEl>
                                        <p:attrNameLst>
                                          <p:attrName>style.visibility</p:attrName>
                                        </p:attrNameLst>
                                      </p:cBhvr>
                                      <p:to>
                                        <p:strVal val="visible"/>
                                      </p:to>
                                    </p:set>
                                    <p:anim calcmode="lin" valueType="num">
                                      <p:cBhvr>
                                        <p:cTn id="43" dur="500" fill="hold"/>
                                        <p:tgtEl>
                                          <p:spTgt spid="17"/>
                                        </p:tgtEl>
                                        <p:attrNameLst>
                                          <p:attrName>ppt_w</p:attrName>
                                        </p:attrNameLst>
                                      </p:cBhvr>
                                      <p:tavLst>
                                        <p:tav tm="0">
                                          <p:val>
                                            <p:fltVal val="0"/>
                                          </p:val>
                                        </p:tav>
                                        <p:tav tm="100000">
                                          <p:val>
                                            <p:strVal val="#ppt_w"/>
                                          </p:val>
                                        </p:tav>
                                      </p:tavLst>
                                    </p:anim>
                                    <p:anim calcmode="lin" valueType="num">
                                      <p:cBhvr>
                                        <p:cTn id="44" dur="500" fill="hold"/>
                                        <p:tgtEl>
                                          <p:spTgt spid="17"/>
                                        </p:tgtEl>
                                        <p:attrNameLst>
                                          <p:attrName>ppt_h</p:attrName>
                                        </p:attrNameLst>
                                      </p:cBhvr>
                                      <p:tavLst>
                                        <p:tav tm="0">
                                          <p:val>
                                            <p:fltVal val="0"/>
                                          </p:val>
                                        </p:tav>
                                        <p:tav tm="100000">
                                          <p:val>
                                            <p:strVal val="#ppt_h"/>
                                          </p:val>
                                        </p:tav>
                                      </p:tavLst>
                                    </p:anim>
                                    <p:anim calcmode="lin" valueType="num">
                                      <p:cBhvr>
                                        <p:cTn id="45" dur="500" fill="hold"/>
                                        <p:tgtEl>
                                          <p:spTgt spid="17"/>
                                        </p:tgtEl>
                                        <p:attrNameLst>
                                          <p:attrName>style.rotation</p:attrName>
                                        </p:attrNameLst>
                                      </p:cBhvr>
                                      <p:tavLst>
                                        <p:tav tm="0">
                                          <p:val>
                                            <p:fltVal val="90"/>
                                          </p:val>
                                        </p:tav>
                                        <p:tav tm="100000">
                                          <p:val>
                                            <p:fltVal val="0"/>
                                          </p:val>
                                        </p:tav>
                                      </p:tavLst>
                                    </p:anim>
                                    <p:animEffect transition="in" filter="fade">
                                      <p:cBhvr>
                                        <p:cTn id="46" dur="500"/>
                                        <p:tgtEl>
                                          <p:spTgt spid="17"/>
                                        </p:tgtEl>
                                      </p:cBhvr>
                                    </p:animEffect>
                                  </p:childTnLst>
                                </p:cTn>
                              </p:par>
                              <p:par>
                                <p:cTn id="47" presetID="31" presetClass="entr" presetSubtype="0" fill="hold" grpId="3" nodeType="withEffect">
                                  <p:stCondLst>
                                    <p:cond delay="1500"/>
                                  </p:stCondLst>
                                  <p:childTnLst>
                                    <p:set>
                                      <p:cBhvr>
                                        <p:cTn id="48" dur="1" fill="hold">
                                          <p:stCondLst>
                                            <p:cond delay="0"/>
                                          </p:stCondLst>
                                        </p:cTn>
                                        <p:tgtEl>
                                          <p:spTgt spid="18"/>
                                        </p:tgtEl>
                                        <p:attrNameLst>
                                          <p:attrName>style.visibility</p:attrName>
                                        </p:attrNameLst>
                                      </p:cBhvr>
                                      <p:to>
                                        <p:strVal val="visible"/>
                                      </p:to>
                                    </p:set>
                                    <p:anim calcmode="lin" valueType="num">
                                      <p:cBhvr>
                                        <p:cTn id="49" dur="500" fill="hold"/>
                                        <p:tgtEl>
                                          <p:spTgt spid="18"/>
                                        </p:tgtEl>
                                        <p:attrNameLst>
                                          <p:attrName>ppt_w</p:attrName>
                                        </p:attrNameLst>
                                      </p:cBhvr>
                                      <p:tavLst>
                                        <p:tav tm="0">
                                          <p:val>
                                            <p:fltVal val="0"/>
                                          </p:val>
                                        </p:tav>
                                        <p:tav tm="100000">
                                          <p:val>
                                            <p:strVal val="#ppt_w"/>
                                          </p:val>
                                        </p:tav>
                                      </p:tavLst>
                                    </p:anim>
                                    <p:anim calcmode="lin" valueType="num">
                                      <p:cBhvr>
                                        <p:cTn id="50" dur="500" fill="hold"/>
                                        <p:tgtEl>
                                          <p:spTgt spid="18"/>
                                        </p:tgtEl>
                                        <p:attrNameLst>
                                          <p:attrName>ppt_h</p:attrName>
                                        </p:attrNameLst>
                                      </p:cBhvr>
                                      <p:tavLst>
                                        <p:tav tm="0">
                                          <p:val>
                                            <p:fltVal val="0"/>
                                          </p:val>
                                        </p:tav>
                                        <p:tav tm="100000">
                                          <p:val>
                                            <p:strVal val="#ppt_h"/>
                                          </p:val>
                                        </p:tav>
                                      </p:tavLst>
                                    </p:anim>
                                    <p:anim calcmode="lin" valueType="num">
                                      <p:cBhvr>
                                        <p:cTn id="51" dur="500" fill="hold"/>
                                        <p:tgtEl>
                                          <p:spTgt spid="18"/>
                                        </p:tgtEl>
                                        <p:attrNameLst>
                                          <p:attrName>style.rotation</p:attrName>
                                        </p:attrNameLst>
                                      </p:cBhvr>
                                      <p:tavLst>
                                        <p:tav tm="0">
                                          <p:val>
                                            <p:fltVal val="90"/>
                                          </p:val>
                                        </p:tav>
                                        <p:tav tm="100000">
                                          <p:val>
                                            <p:fltVal val="0"/>
                                          </p:val>
                                        </p:tav>
                                      </p:tavLst>
                                    </p:anim>
                                    <p:animEffect transition="in" filter="fade">
                                      <p:cBhvr>
                                        <p:cTn id="52" dur="500"/>
                                        <p:tgtEl>
                                          <p:spTgt spid="18"/>
                                        </p:tgtEl>
                                      </p:cBhvr>
                                    </p:animEffect>
                                  </p:childTnLst>
                                </p:cTn>
                              </p:par>
                            </p:childTnLst>
                          </p:cTn>
                        </p:par>
                        <p:par>
                          <p:cTn id="53" fill="hold">
                            <p:stCondLst>
                              <p:cond delay="2000"/>
                            </p:stCondLst>
                            <p:childTnLst>
                              <p:par>
                                <p:cTn id="54" presetID="2" presetClass="entr" presetSubtype="2" fill="hold" grpId="0" nodeType="afterEffect">
                                  <p:stCondLst>
                                    <p:cond delay="0"/>
                                  </p:stCondLst>
                                  <p:childTnLst>
                                    <p:set>
                                      <p:cBhvr>
                                        <p:cTn id="55" dur="1" fill="hold">
                                          <p:stCondLst>
                                            <p:cond delay="0"/>
                                          </p:stCondLst>
                                        </p:cTn>
                                        <p:tgtEl>
                                          <p:spTgt spid="23"/>
                                        </p:tgtEl>
                                        <p:attrNameLst>
                                          <p:attrName>style.visibility</p:attrName>
                                        </p:attrNameLst>
                                      </p:cBhvr>
                                      <p:to>
                                        <p:strVal val="visible"/>
                                      </p:to>
                                    </p:set>
                                    <p:anim calcmode="lin" valueType="num">
                                      <p:cBhvr additive="base">
                                        <p:cTn id="56" dur="500" fill="hold"/>
                                        <p:tgtEl>
                                          <p:spTgt spid="23"/>
                                        </p:tgtEl>
                                        <p:attrNameLst>
                                          <p:attrName>ppt_x</p:attrName>
                                        </p:attrNameLst>
                                      </p:cBhvr>
                                      <p:tavLst>
                                        <p:tav tm="0">
                                          <p:val>
                                            <p:strVal val="1+#ppt_w/2"/>
                                          </p:val>
                                        </p:tav>
                                        <p:tav tm="100000">
                                          <p:val>
                                            <p:strVal val="#ppt_x"/>
                                          </p:val>
                                        </p:tav>
                                      </p:tavLst>
                                    </p:anim>
                                    <p:anim calcmode="lin" valueType="num">
                                      <p:cBhvr additive="base">
                                        <p:cTn id="57" dur="500" fill="hold"/>
                                        <p:tgtEl>
                                          <p:spTgt spid="23"/>
                                        </p:tgtEl>
                                        <p:attrNameLst>
                                          <p:attrName>ppt_y</p:attrName>
                                        </p:attrNameLst>
                                      </p:cBhvr>
                                      <p:tavLst>
                                        <p:tav tm="0">
                                          <p:val>
                                            <p:strVal val="#ppt_y"/>
                                          </p:val>
                                        </p:tav>
                                        <p:tav tm="100000">
                                          <p:val>
                                            <p:strVal val="#ppt_y"/>
                                          </p:val>
                                        </p:tav>
                                      </p:tavLst>
                                    </p:anim>
                                  </p:childTnLst>
                                </p:cTn>
                              </p:par>
                            </p:childTnLst>
                          </p:cTn>
                        </p:par>
                        <p:par>
                          <p:cTn id="58" fill="hold">
                            <p:stCondLst>
                              <p:cond delay="2500"/>
                            </p:stCondLst>
                            <p:childTnLst>
                              <p:par>
                                <p:cTn id="59" presetID="10" presetClass="entr" presetSubtype="0" fill="hold" grpId="0" nodeType="afterEffect">
                                  <p:stCondLst>
                                    <p:cond delay="0"/>
                                  </p:stCondLst>
                                  <p:childTnLst>
                                    <p:set>
                                      <p:cBhvr>
                                        <p:cTn id="60" dur="1" fill="hold">
                                          <p:stCondLst>
                                            <p:cond delay="0"/>
                                          </p:stCondLst>
                                        </p:cTn>
                                        <p:tgtEl>
                                          <p:spTgt spid="10"/>
                                        </p:tgtEl>
                                        <p:attrNameLst>
                                          <p:attrName>style.visibility</p:attrName>
                                        </p:attrNameLst>
                                      </p:cBhvr>
                                      <p:to>
                                        <p:strVal val="visible"/>
                                      </p:to>
                                    </p:set>
                                    <p:animEffect transition="in" filter="fade">
                                      <p:cBhvr>
                                        <p:cTn id="61" dur="500"/>
                                        <p:tgtEl>
                                          <p:spTgt spid="10"/>
                                        </p:tgtEl>
                                      </p:cBhvr>
                                    </p:animEffect>
                                  </p:childTnLst>
                                </p:cTn>
                              </p:par>
                            </p:childTnLst>
                          </p:cTn>
                        </p:par>
                        <p:par>
                          <p:cTn id="62" fill="hold">
                            <p:stCondLst>
                              <p:cond delay="3000"/>
                            </p:stCondLst>
                            <p:childTnLst>
                              <p:par>
                                <p:cTn id="63" presetID="22" presetClass="entr" presetSubtype="4" fill="hold" grpId="0" nodeType="afterEffect">
                                  <p:stCondLst>
                                    <p:cond delay="0"/>
                                  </p:stCondLst>
                                  <p:childTnLst>
                                    <p:set>
                                      <p:cBhvr>
                                        <p:cTn id="64" dur="1" fill="hold">
                                          <p:stCondLst>
                                            <p:cond delay="0"/>
                                          </p:stCondLst>
                                        </p:cTn>
                                        <p:tgtEl>
                                          <p:spTgt spid="13"/>
                                        </p:tgtEl>
                                        <p:attrNameLst>
                                          <p:attrName>style.visibility</p:attrName>
                                        </p:attrNameLst>
                                      </p:cBhvr>
                                      <p:to>
                                        <p:strVal val="visible"/>
                                      </p:to>
                                    </p:set>
                                    <p:animEffect transition="in" filter="wipe(down)">
                                      <p:cBhvr>
                                        <p:cTn id="6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6" restart="whenNotActive" fill="hold" evtFilter="cancelBubble" nodeType="interactiveSeq">
                <p:stCondLst>
                  <p:cond evt="onClick" delay="0">
                    <p:tgtEl>
                      <p:spTgt spid="3"/>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500" fill="hold"/>
                                        <p:tgtEl>
                                          <p:spTgt spid="3"/>
                                        </p:tgtEl>
                                        <p:attrNameLst>
                                          <p:attrName>fillcolor</p:attrName>
                                        </p:attrNameLst>
                                      </p:cBhvr>
                                      <p:to>
                                        <a:srgbClr val="6E6D6D"/>
                                      </p:to>
                                    </p:animClr>
                                    <p:set>
                                      <p:cBhvr>
                                        <p:cTn id="71" dur="500" fill="hold"/>
                                        <p:tgtEl>
                                          <p:spTgt spid="3"/>
                                        </p:tgtEl>
                                        <p:attrNameLst>
                                          <p:attrName>fill.type</p:attrName>
                                        </p:attrNameLst>
                                      </p:cBhvr>
                                      <p:to>
                                        <p:strVal val="solid"/>
                                      </p:to>
                                    </p:set>
                                    <p:set>
                                      <p:cBhvr>
                                        <p:cTn id="72" dur="500" fill="hold"/>
                                        <p:tgtEl>
                                          <p:spTgt spid="3"/>
                                        </p:tgtEl>
                                        <p:attrNameLst>
                                          <p:attrName>fill.on</p:attrName>
                                        </p:attrNameLst>
                                      </p:cBhvr>
                                      <p:to>
                                        <p:strVal val="true"/>
                                      </p:to>
                                    </p:set>
                                  </p:childTnLst>
                                </p:cTn>
                              </p:par>
                              <p:par>
                                <p:cTn id="73" presetID="32" presetClass="emph" presetSubtype="0" fill="hold" grpId="0" nodeType="withEffect">
                                  <p:stCondLst>
                                    <p:cond delay="0"/>
                                  </p:stCondLst>
                                  <p:childTnLst>
                                    <p:animRot by="120000">
                                      <p:cBhvr>
                                        <p:cTn id="74" dur="100" fill="hold">
                                          <p:stCondLst>
                                            <p:cond delay="0"/>
                                          </p:stCondLst>
                                        </p:cTn>
                                        <p:tgtEl>
                                          <p:spTgt spid="3"/>
                                        </p:tgtEl>
                                        <p:attrNameLst>
                                          <p:attrName>r</p:attrName>
                                        </p:attrNameLst>
                                      </p:cBhvr>
                                    </p:animRot>
                                    <p:animRot by="-240000">
                                      <p:cBhvr>
                                        <p:cTn id="75" dur="200" fill="hold">
                                          <p:stCondLst>
                                            <p:cond delay="200"/>
                                          </p:stCondLst>
                                        </p:cTn>
                                        <p:tgtEl>
                                          <p:spTgt spid="3"/>
                                        </p:tgtEl>
                                        <p:attrNameLst>
                                          <p:attrName>r</p:attrName>
                                        </p:attrNameLst>
                                      </p:cBhvr>
                                    </p:animRot>
                                    <p:animRot by="240000">
                                      <p:cBhvr>
                                        <p:cTn id="76" dur="200" fill="hold">
                                          <p:stCondLst>
                                            <p:cond delay="400"/>
                                          </p:stCondLst>
                                        </p:cTn>
                                        <p:tgtEl>
                                          <p:spTgt spid="3"/>
                                        </p:tgtEl>
                                        <p:attrNameLst>
                                          <p:attrName>r</p:attrName>
                                        </p:attrNameLst>
                                      </p:cBhvr>
                                    </p:animRot>
                                    <p:animRot by="-240000">
                                      <p:cBhvr>
                                        <p:cTn id="77" dur="200" fill="hold">
                                          <p:stCondLst>
                                            <p:cond delay="600"/>
                                          </p:stCondLst>
                                        </p:cTn>
                                        <p:tgtEl>
                                          <p:spTgt spid="3"/>
                                        </p:tgtEl>
                                        <p:attrNameLst>
                                          <p:attrName>r</p:attrName>
                                        </p:attrNameLst>
                                      </p:cBhvr>
                                    </p:animRot>
                                    <p:animRot by="120000">
                                      <p:cBhvr>
                                        <p:cTn id="78" dur="200" fill="hold">
                                          <p:stCondLst>
                                            <p:cond delay="800"/>
                                          </p:stCondLst>
                                        </p:cTn>
                                        <p:tgtEl>
                                          <p:spTgt spid="3"/>
                                        </p:tgtEl>
                                        <p:attrNameLst>
                                          <p:attrName>r</p:attrName>
                                        </p:attrNameLst>
                                      </p:cBhvr>
                                    </p:animRot>
                                  </p:childTnLst>
                                </p:cTn>
                              </p:par>
                            </p:childTnLst>
                          </p:cTn>
                        </p:par>
                      </p:childTnLst>
                    </p:cTn>
                  </p:par>
                </p:childTnLst>
              </p:cTn>
              <p:nextCondLst>
                <p:cond evt="onClick" delay="0">
                  <p:tgtEl>
                    <p:spTgt spid="3"/>
                  </p:tgtEl>
                </p:cond>
              </p:nextCondLst>
            </p:seq>
            <p:seq concurrent="1" nextAc="seek">
              <p:cTn id="79" restart="whenNotActive" fill="hold" evtFilter="cancelBubble" nodeType="interactiveSeq">
                <p:stCondLst>
                  <p:cond evt="onClick" delay="0">
                    <p:tgtEl>
                      <p:spTgt spid="15"/>
                    </p:tgtEl>
                  </p:cond>
                </p:stCondLst>
                <p:endSync evt="end" delay="0">
                  <p:rtn val="all"/>
                </p:endSync>
                <p:childTnLst>
                  <p:par>
                    <p:cTn id="80" fill="hold">
                      <p:stCondLst>
                        <p:cond delay="0"/>
                      </p:stCondLst>
                      <p:childTnLst>
                        <p:par>
                          <p:cTn id="81" fill="hold">
                            <p:stCondLst>
                              <p:cond delay="0"/>
                            </p:stCondLst>
                            <p:childTnLst>
                              <p:par>
                                <p:cTn id="82" presetID="1" presetClass="emph" presetSubtype="2" fill="hold" nodeType="clickEffect">
                                  <p:stCondLst>
                                    <p:cond delay="0"/>
                                  </p:stCondLst>
                                  <p:childTnLst>
                                    <p:animClr clrSpc="rgb" dir="cw">
                                      <p:cBhvr>
                                        <p:cTn id="83" dur="500" fill="hold"/>
                                        <p:tgtEl>
                                          <p:spTgt spid="15"/>
                                        </p:tgtEl>
                                        <p:attrNameLst>
                                          <p:attrName>fillcolor</p:attrName>
                                        </p:attrNameLst>
                                      </p:cBhvr>
                                      <p:to>
                                        <a:srgbClr val="6E6D6D"/>
                                      </p:to>
                                    </p:animClr>
                                    <p:set>
                                      <p:cBhvr>
                                        <p:cTn id="84" dur="500" fill="hold"/>
                                        <p:tgtEl>
                                          <p:spTgt spid="15"/>
                                        </p:tgtEl>
                                        <p:attrNameLst>
                                          <p:attrName>fill.type</p:attrName>
                                        </p:attrNameLst>
                                      </p:cBhvr>
                                      <p:to>
                                        <p:strVal val="solid"/>
                                      </p:to>
                                    </p:set>
                                    <p:set>
                                      <p:cBhvr>
                                        <p:cTn id="85" dur="500" fill="hold"/>
                                        <p:tgtEl>
                                          <p:spTgt spid="15"/>
                                        </p:tgtEl>
                                        <p:attrNameLst>
                                          <p:attrName>fill.on</p:attrName>
                                        </p:attrNameLst>
                                      </p:cBhvr>
                                      <p:to>
                                        <p:strVal val="true"/>
                                      </p:to>
                                    </p:set>
                                  </p:childTnLst>
                                </p:cTn>
                              </p:par>
                              <p:par>
                                <p:cTn id="86" presetID="32" presetClass="emph" presetSubtype="0" fill="hold" grpId="0" nodeType="withEffect">
                                  <p:stCondLst>
                                    <p:cond delay="0"/>
                                  </p:stCondLst>
                                  <p:childTnLst>
                                    <p:animRot by="120000">
                                      <p:cBhvr>
                                        <p:cTn id="87" dur="100" fill="hold">
                                          <p:stCondLst>
                                            <p:cond delay="0"/>
                                          </p:stCondLst>
                                        </p:cTn>
                                        <p:tgtEl>
                                          <p:spTgt spid="15"/>
                                        </p:tgtEl>
                                        <p:attrNameLst>
                                          <p:attrName>r</p:attrName>
                                        </p:attrNameLst>
                                      </p:cBhvr>
                                    </p:animRot>
                                    <p:animRot by="-240000">
                                      <p:cBhvr>
                                        <p:cTn id="88" dur="200" fill="hold">
                                          <p:stCondLst>
                                            <p:cond delay="200"/>
                                          </p:stCondLst>
                                        </p:cTn>
                                        <p:tgtEl>
                                          <p:spTgt spid="15"/>
                                        </p:tgtEl>
                                        <p:attrNameLst>
                                          <p:attrName>r</p:attrName>
                                        </p:attrNameLst>
                                      </p:cBhvr>
                                    </p:animRot>
                                    <p:animRot by="240000">
                                      <p:cBhvr>
                                        <p:cTn id="89" dur="200" fill="hold">
                                          <p:stCondLst>
                                            <p:cond delay="400"/>
                                          </p:stCondLst>
                                        </p:cTn>
                                        <p:tgtEl>
                                          <p:spTgt spid="15"/>
                                        </p:tgtEl>
                                        <p:attrNameLst>
                                          <p:attrName>r</p:attrName>
                                        </p:attrNameLst>
                                      </p:cBhvr>
                                    </p:animRot>
                                    <p:animRot by="-240000">
                                      <p:cBhvr>
                                        <p:cTn id="90" dur="200" fill="hold">
                                          <p:stCondLst>
                                            <p:cond delay="600"/>
                                          </p:stCondLst>
                                        </p:cTn>
                                        <p:tgtEl>
                                          <p:spTgt spid="15"/>
                                        </p:tgtEl>
                                        <p:attrNameLst>
                                          <p:attrName>r</p:attrName>
                                        </p:attrNameLst>
                                      </p:cBhvr>
                                    </p:animRot>
                                    <p:animRot by="120000">
                                      <p:cBhvr>
                                        <p:cTn id="91" dur="200" fill="hold">
                                          <p:stCondLst>
                                            <p:cond delay="800"/>
                                          </p:stCondLst>
                                        </p:cTn>
                                        <p:tgtEl>
                                          <p:spTgt spid="15"/>
                                        </p:tgtEl>
                                        <p:attrNameLst>
                                          <p:attrName>r</p:attrName>
                                        </p:attrNameLst>
                                      </p:cBhvr>
                                    </p:animRot>
                                  </p:childTnLst>
                                </p:cTn>
                              </p:par>
                            </p:childTnLst>
                          </p:cTn>
                        </p:par>
                      </p:childTnLst>
                    </p:cTn>
                  </p:par>
                </p:childTnLst>
              </p:cTn>
              <p:nextCondLst>
                <p:cond evt="onClick" delay="0">
                  <p:tgtEl>
                    <p:spTgt spid="15"/>
                  </p:tgtEl>
                </p:cond>
              </p:nextCondLst>
            </p:seq>
            <p:seq concurrent="1" nextAc="seek">
              <p:cTn id="92" restart="whenNotActive" fill="hold" evtFilter="cancelBubble" nodeType="interactiveSeq">
                <p:stCondLst>
                  <p:cond evt="onClick" delay="0">
                    <p:tgtEl>
                      <p:spTgt spid="17"/>
                    </p:tgtEl>
                  </p:cond>
                </p:stCondLst>
                <p:endSync evt="end" delay="0">
                  <p:rtn val="all"/>
                </p:endSync>
                <p:childTnLst>
                  <p:par>
                    <p:cTn id="93" fill="hold">
                      <p:stCondLst>
                        <p:cond delay="0"/>
                      </p:stCondLst>
                      <p:childTnLst>
                        <p:par>
                          <p:cTn id="94" fill="hold">
                            <p:stCondLst>
                              <p:cond delay="0"/>
                            </p:stCondLst>
                            <p:childTnLst>
                              <p:par>
                                <p:cTn id="95" presetID="1" presetClass="emph" presetSubtype="2" fill="hold" nodeType="clickEffect">
                                  <p:stCondLst>
                                    <p:cond delay="0"/>
                                  </p:stCondLst>
                                  <p:childTnLst>
                                    <p:animClr clrSpc="rgb" dir="cw">
                                      <p:cBhvr>
                                        <p:cTn id="96" dur="500" fill="hold"/>
                                        <p:tgtEl>
                                          <p:spTgt spid="17"/>
                                        </p:tgtEl>
                                        <p:attrNameLst>
                                          <p:attrName>fillcolor</p:attrName>
                                        </p:attrNameLst>
                                      </p:cBhvr>
                                      <p:to>
                                        <a:srgbClr val="6E6D6D"/>
                                      </p:to>
                                    </p:animClr>
                                    <p:set>
                                      <p:cBhvr>
                                        <p:cTn id="97" dur="500" fill="hold"/>
                                        <p:tgtEl>
                                          <p:spTgt spid="17"/>
                                        </p:tgtEl>
                                        <p:attrNameLst>
                                          <p:attrName>fill.type</p:attrName>
                                        </p:attrNameLst>
                                      </p:cBhvr>
                                      <p:to>
                                        <p:strVal val="solid"/>
                                      </p:to>
                                    </p:set>
                                    <p:set>
                                      <p:cBhvr>
                                        <p:cTn id="98" dur="500" fill="hold"/>
                                        <p:tgtEl>
                                          <p:spTgt spid="17"/>
                                        </p:tgtEl>
                                        <p:attrNameLst>
                                          <p:attrName>fill.on</p:attrName>
                                        </p:attrNameLst>
                                      </p:cBhvr>
                                      <p:to>
                                        <p:strVal val="true"/>
                                      </p:to>
                                    </p:set>
                                  </p:childTnLst>
                                </p:cTn>
                              </p:par>
                              <p:par>
                                <p:cTn id="99" presetID="32" presetClass="emph" presetSubtype="0" fill="hold" grpId="0" nodeType="withEffect">
                                  <p:stCondLst>
                                    <p:cond delay="0"/>
                                  </p:stCondLst>
                                  <p:childTnLst>
                                    <p:animRot by="120000">
                                      <p:cBhvr>
                                        <p:cTn id="100" dur="100" fill="hold">
                                          <p:stCondLst>
                                            <p:cond delay="0"/>
                                          </p:stCondLst>
                                        </p:cTn>
                                        <p:tgtEl>
                                          <p:spTgt spid="17"/>
                                        </p:tgtEl>
                                        <p:attrNameLst>
                                          <p:attrName>r</p:attrName>
                                        </p:attrNameLst>
                                      </p:cBhvr>
                                    </p:animRot>
                                    <p:animRot by="-240000">
                                      <p:cBhvr>
                                        <p:cTn id="101" dur="200" fill="hold">
                                          <p:stCondLst>
                                            <p:cond delay="200"/>
                                          </p:stCondLst>
                                        </p:cTn>
                                        <p:tgtEl>
                                          <p:spTgt spid="17"/>
                                        </p:tgtEl>
                                        <p:attrNameLst>
                                          <p:attrName>r</p:attrName>
                                        </p:attrNameLst>
                                      </p:cBhvr>
                                    </p:animRot>
                                    <p:animRot by="240000">
                                      <p:cBhvr>
                                        <p:cTn id="102" dur="200" fill="hold">
                                          <p:stCondLst>
                                            <p:cond delay="400"/>
                                          </p:stCondLst>
                                        </p:cTn>
                                        <p:tgtEl>
                                          <p:spTgt spid="17"/>
                                        </p:tgtEl>
                                        <p:attrNameLst>
                                          <p:attrName>r</p:attrName>
                                        </p:attrNameLst>
                                      </p:cBhvr>
                                    </p:animRot>
                                    <p:animRot by="-240000">
                                      <p:cBhvr>
                                        <p:cTn id="103" dur="200" fill="hold">
                                          <p:stCondLst>
                                            <p:cond delay="600"/>
                                          </p:stCondLst>
                                        </p:cTn>
                                        <p:tgtEl>
                                          <p:spTgt spid="17"/>
                                        </p:tgtEl>
                                        <p:attrNameLst>
                                          <p:attrName>r</p:attrName>
                                        </p:attrNameLst>
                                      </p:cBhvr>
                                    </p:animRot>
                                    <p:animRot by="120000">
                                      <p:cBhvr>
                                        <p:cTn id="104" dur="200" fill="hold">
                                          <p:stCondLst>
                                            <p:cond delay="800"/>
                                          </p:stCondLst>
                                        </p:cTn>
                                        <p:tgtEl>
                                          <p:spTgt spid="17"/>
                                        </p:tgtEl>
                                        <p:attrNameLst>
                                          <p:attrName>r</p:attrName>
                                        </p:attrNameLst>
                                      </p:cBhvr>
                                    </p:animRot>
                                  </p:childTnLst>
                                </p:cTn>
                              </p:par>
                            </p:childTnLst>
                          </p:cTn>
                        </p:par>
                      </p:childTnLst>
                    </p:cTn>
                  </p:par>
                </p:childTnLst>
              </p:cTn>
              <p:nextCondLst>
                <p:cond evt="onClick" delay="0">
                  <p:tgtEl>
                    <p:spTgt spid="17"/>
                  </p:tgtEl>
                </p:cond>
              </p:nextCondLst>
            </p:seq>
            <p:seq concurrent="1" nextAc="seek">
              <p:cTn id="105" restart="whenNotActive" fill="hold" evtFilter="cancelBubble" nodeType="interactiveSeq">
                <p:stCondLst>
                  <p:cond evt="onClick" delay="0">
                    <p:tgtEl>
                      <p:spTgt spid="4"/>
                    </p:tgtEl>
                  </p:cond>
                </p:stCondLst>
                <p:endSync evt="end" delay="0">
                  <p:rtn val="all"/>
                </p:endSync>
                <p:childTnLst>
                  <p:par>
                    <p:cTn id="106" fill="hold">
                      <p:stCondLst>
                        <p:cond delay="0"/>
                      </p:stCondLst>
                      <p:childTnLst>
                        <p:par>
                          <p:cTn id="107" fill="hold">
                            <p:stCondLst>
                              <p:cond delay="0"/>
                            </p:stCondLst>
                            <p:childTnLst>
                              <p:par>
                                <p:cTn id="108" presetID="8" presetClass="emph" presetSubtype="0" accel="100000" fill="hold" grpId="0" nodeType="clickEffect">
                                  <p:stCondLst>
                                    <p:cond delay="0"/>
                                  </p:stCondLst>
                                  <p:childTnLst>
                                    <p:animRot by="21600000">
                                      <p:cBhvr>
                                        <p:cTn id="109" dur="500" fill="hold"/>
                                        <p:tgtEl>
                                          <p:spTgt spid="4"/>
                                        </p:tgtEl>
                                        <p:attrNameLst>
                                          <p:attrName>r</p:attrName>
                                        </p:attrNameLst>
                                      </p:cBhvr>
                                    </p:animRot>
                                  </p:childTnLst>
                                </p:cTn>
                              </p:par>
                              <p:par>
                                <p:cTn id="110" presetID="10" presetClass="exit" presetSubtype="0" fill="hold" grpId="1" nodeType="withEffect">
                                  <p:stCondLst>
                                    <p:cond delay="0"/>
                                  </p:stCondLst>
                                  <p:childTnLst>
                                    <p:animEffect transition="out" filter="fade">
                                      <p:cBhvr>
                                        <p:cTn id="111" dur="500"/>
                                        <p:tgtEl>
                                          <p:spTgt spid="3"/>
                                        </p:tgtEl>
                                      </p:cBhvr>
                                    </p:animEffect>
                                    <p:set>
                                      <p:cBhvr>
                                        <p:cTn id="112" dur="1" fill="hold">
                                          <p:stCondLst>
                                            <p:cond delay="499"/>
                                          </p:stCondLst>
                                        </p:cTn>
                                        <p:tgtEl>
                                          <p:spTgt spid="3"/>
                                        </p:tgtEl>
                                        <p:attrNameLst>
                                          <p:attrName>style.visibility</p:attrName>
                                        </p:attrNameLst>
                                      </p:cBhvr>
                                      <p:to>
                                        <p:strVal val="hidden"/>
                                      </p:to>
                                    </p:set>
                                  </p:childTnLst>
                                </p:cTn>
                              </p:par>
                              <p:par>
                                <p:cTn id="113" presetID="10" presetClass="exit" presetSubtype="0" fill="hold" grpId="1" nodeType="withEffect">
                                  <p:stCondLst>
                                    <p:cond delay="0"/>
                                  </p:stCondLst>
                                  <p:childTnLst>
                                    <p:animEffect transition="out" filter="fade">
                                      <p:cBhvr>
                                        <p:cTn id="114" dur="500"/>
                                        <p:tgtEl>
                                          <p:spTgt spid="10"/>
                                        </p:tgtEl>
                                      </p:cBhvr>
                                    </p:animEffect>
                                    <p:set>
                                      <p:cBhvr>
                                        <p:cTn id="115" dur="1" fill="hold">
                                          <p:stCondLst>
                                            <p:cond delay="499"/>
                                          </p:stCondLst>
                                        </p:cTn>
                                        <p:tgtEl>
                                          <p:spTgt spid="10"/>
                                        </p:tgtEl>
                                        <p:attrNameLst>
                                          <p:attrName>style.visibility</p:attrName>
                                        </p:attrNameLst>
                                      </p:cBhvr>
                                      <p:to>
                                        <p:strVal val="hidden"/>
                                      </p:to>
                                    </p:set>
                                  </p:childTnLst>
                                </p:cTn>
                              </p:par>
                              <p:par>
                                <p:cTn id="116" presetID="10" presetClass="exit" presetSubtype="0" fill="hold" grpId="1" nodeType="withEffect">
                                  <p:stCondLst>
                                    <p:cond delay="0"/>
                                  </p:stCondLst>
                                  <p:childTnLst>
                                    <p:animEffect transition="out" filter="fade">
                                      <p:cBhvr>
                                        <p:cTn id="117" dur="500"/>
                                        <p:tgtEl>
                                          <p:spTgt spid="13"/>
                                        </p:tgtEl>
                                      </p:cBhvr>
                                    </p:animEffect>
                                    <p:set>
                                      <p:cBhvr>
                                        <p:cTn id="118" dur="1" fill="hold">
                                          <p:stCondLst>
                                            <p:cond delay="499"/>
                                          </p:stCondLst>
                                        </p:cTn>
                                        <p:tgtEl>
                                          <p:spTgt spid="13"/>
                                        </p:tgtEl>
                                        <p:attrNameLst>
                                          <p:attrName>style.visibility</p:attrName>
                                        </p:attrNameLst>
                                      </p:cBhvr>
                                      <p:to>
                                        <p:strVal val="hidden"/>
                                      </p:to>
                                    </p:set>
                                  </p:childTnLst>
                                </p:cTn>
                              </p:par>
                            </p:childTnLst>
                          </p:cTn>
                        </p:par>
                        <p:par>
                          <p:cTn id="119" fill="hold">
                            <p:stCondLst>
                              <p:cond delay="500"/>
                            </p:stCondLst>
                            <p:childTnLst>
                              <p:par>
                                <p:cTn id="120" presetID="6" presetClass="emph" presetSubtype="0" fill="hold" grpId="1" nodeType="afterEffect">
                                  <p:stCondLst>
                                    <p:cond delay="0"/>
                                  </p:stCondLst>
                                  <p:childTnLst>
                                    <p:animScale>
                                      <p:cBhvr>
                                        <p:cTn id="121" dur="500" fill="hold"/>
                                        <p:tgtEl>
                                          <p:spTgt spid="4"/>
                                        </p:tgtEl>
                                      </p:cBhvr>
                                      <p:by x="120000" y="120000"/>
                                    </p:animScale>
                                  </p:childTnLst>
                                </p:cTn>
                              </p:par>
                              <p:par>
                                <p:cTn id="122" presetID="35" presetClass="path" presetSubtype="0" accel="50000" decel="50000" fill="hold" grpId="2" nodeType="withEffect">
                                  <p:stCondLst>
                                    <p:cond delay="0"/>
                                  </p:stCondLst>
                                  <p:childTnLst>
                                    <p:animMotion origin="layout" path="M -2.77778E-6 1.48148E-6 L -0.05555 1.48148E-6 " pathEditMode="relative" rAng="0" ptsTypes="AA">
                                      <p:cBhvr>
                                        <p:cTn id="123" dur="500" fill="hold"/>
                                        <p:tgtEl>
                                          <p:spTgt spid="4"/>
                                        </p:tgtEl>
                                        <p:attrNameLst>
                                          <p:attrName>ppt_x</p:attrName>
                                          <p:attrName>ppt_y</p:attrName>
                                        </p:attrNameLst>
                                      </p:cBhvr>
                                      <p:rCtr x="-2778" y="0"/>
                                    </p:animMotion>
                                  </p:childTnLst>
                                </p:cTn>
                              </p:par>
                              <p:par>
                                <p:cTn id="124" presetID="22" presetClass="entr" presetSubtype="8" fill="hold" grpId="0" nodeType="withEffect">
                                  <p:stCondLst>
                                    <p:cond delay="0"/>
                                  </p:stCondLst>
                                  <p:childTnLst>
                                    <p:set>
                                      <p:cBhvr>
                                        <p:cTn id="125" dur="1" fill="hold">
                                          <p:stCondLst>
                                            <p:cond delay="0"/>
                                          </p:stCondLst>
                                        </p:cTn>
                                        <p:tgtEl>
                                          <p:spTgt spid="5"/>
                                        </p:tgtEl>
                                        <p:attrNameLst>
                                          <p:attrName>style.visibility</p:attrName>
                                        </p:attrNameLst>
                                      </p:cBhvr>
                                      <p:to>
                                        <p:strVal val="visible"/>
                                      </p:to>
                                    </p:set>
                                    <p:animEffect transition="in" filter="wipe(left)">
                                      <p:cBhvr>
                                        <p:cTn id="126" dur="500"/>
                                        <p:tgtEl>
                                          <p:spTgt spid="5"/>
                                        </p:tgtEl>
                                      </p:cBhvr>
                                    </p:animEffect>
                                  </p:childTnLst>
                                </p:cTn>
                              </p:par>
                            </p:childTnLst>
                          </p:cTn>
                        </p:par>
                      </p:childTnLst>
                    </p:cTn>
                  </p:par>
                </p:childTnLst>
              </p:cTn>
              <p:nextCondLst>
                <p:cond evt="onClick" delay="0">
                  <p:tgtEl>
                    <p:spTgt spid="4"/>
                  </p:tgtEl>
                </p:cond>
              </p:nextCondLst>
            </p:seq>
            <p:seq concurrent="1" nextAc="seek">
              <p:cTn id="127" restart="whenNotActive" fill="hold" evtFilter="cancelBubble" nodeType="interactiveSeq">
                <p:stCondLst>
                  <p:cond evt="onClick" delay="0">
                    <p:tgtEl>
                      <p:spTgt spid="14"/>
                    </p:tgtEl>
                  </p:cond>
                </p:stCondLst>
                <p:endSync evt="end" delay="0">
                  <p:rtn val="all"/>
                </p:endSync>
                <p:childTnLst>
                  <p:par>
                    <p:cTn id="128" fill="hold">
                      <p:stCondLst>
                        <p:cond delay="0"/>
                      </p:stCondLst>
                      <p:childTnLst>
                        <p:par>
                          <p:cTn id="129" fill="hold">
                            <p:stCondLst>
                              <p:cond delay="0"/>
                            </p:stCondLst>
                            <p:childTnLst>
                              <p:par>
                                <p:cTn id="130" presetID="8" presetClass="emph" presetSubtype="0" accel="100000" fill="hold" grpId="1" nodeType="clickEffect">
                                  <p:stCondLst>
                                    <p:cond delay="0"/>
                                  </p:stCondLst>
                                  <p:childTnLst>
                                    <p:animRot by="21600000">
                                      <p:cBhvr>
                                        <p:cTn id="131" dur="500" fill="hold"/>
                                        <p:tgtEl>
                                          <p:spTgt spid="14"/>
                                        </p:tgtEl>
                                        <p:attrNameLst>
                                          <p:attrName>r</p:attrName>
                                        </p:attrNameLst>
                                      </p:cBhvr>
                                    </p:animRot>
                                  </p:childTnLst>
                                </p:cTn>
                              </p:par>
                              <p:par>
                                <p:cTn id="132" presetID="10" presetClass="exit" presetSubtype="0" fill="hold" grpId="1" nodeType="withEffect">
                                  <p:stCondLst>
                                    <p:cond delay="0"/>
                                  </p:stCondLst>
                                  <p:childTnLst>
                                    <p:animEffect transition="out" filter="fade">
                                      <p:cBhvr>
                                        <p:cTn id="133" dur="500"/>
                                        <p:tgtEl>
                                          <p:spTgt spid="15"/>
                                        </p:tgtEl>
                                      </p:cBhvr>
                                    </p:animEffect>
                                    <p:set>
                                      <p:cBhvr>
                                        <p:cTn id="134" dur="1" fill="hold">
                                          <p:stCondLst>
                                            <p:cond delay="499"/>
                                          </p:stCondLst>
                                        </p:cTn>
                                        <p:tgtEl>
                                          <p:spTgt spid="15"/>
                                        </p:tgtEl>
                                        <p:attrNameLst>
                                          <p:attrName>style.visibility</p:attrName>
                                        </p:attrNameLst>
                                      </p:cBhvr>
                                      <p:to>
                                        <p:strVal val="hidden"/>
                                      </p:to>
                                    </p:set>
                                  </p:childTnLst>
                                </p:cTn>
                              </p:par>
                            </p:childTnLst>
                          </p:cTn>
                        </p:par>
                        <p:par>
                          <p:cTn id="135" fill="hold">
                            <p:stCondLst>
                              <p:cond delay="500"/>
                            </p:stCondLst>
                            <p:childTnLst>
                              <p:par>
                                <p:cTn id="136" presetID="6" presetClass="emph" presetSubtype="0" fill="hold" grpId="0" nodeType="afterEffect">
                                  <p:stCondLst>
                                    <p:cond delay="0"/>
                                  </p:stCondLst>
                                  <p:childTnLst>
                                    <p:animScale>
                                      <p:cBhvr>
                                        <p:cTn id="137" dur="500" fill="hold"/>
                                        <p:tgtEl>
                                          <p:spTgt spid="14"/>
                                        </p:tgtEl>
                                      </p:cBhvr>
                                      <p:by x="120000" y="120000"/>
                                    </p:animScale>
                                  </p:childTnLst>
                                </p:cTn>
                              </p:par>
                              <p:par>
                                <p:cTn id="138" presetID="63" presetClass="path" presetSubtype="0" accel="50000" decel="50000" fill="hold" grpId="2" nodeType="withEffect">
                                  <p:stCondLst>
                                    <p:cond delay="0"/>
                                  </p:stCondLst>
                                  <p:childTnLst>
                                    <p:animMotion origin="layout" path="M 8.33333E-7 -7.40741E-7 L 0.05087 -7.40741E-7 " pathEditMode="relative" rAng="0" ptsTypes="AA">
                                      <p:cBhvr>
                                        <p:cTn id="139" dur="500" fill="hold"/>
                                        <p:tgtEl>
                                          <p:spTgt spid="14"/>
                                        </p:tgtEl>
                                        <p:attrNameLst>
                                          <p:attrName>ppt_x</p:attrName>
                                          <p:attrName>ppt_y</p:attrName>
                                        </p:attrNameLst>
                                      </p:cBhvr>
                                      <p:rCtr x="2535" y="0"/>
                                    </p:animMotion>
                                  </p:childTnLst>
                                </p:cTn>
                              </p:par>
                            </p:childTnLst>
                          </p:cTn>
                        </p:par>
                      </p:childTnLst>
                    </p:cTn>
                  </p:par>
                </p:childTnLst>
              </p:cTn>
              <p:nextCondLst>
                <p:cond evt="onClick" delay="0">
                  <p:tgtEl>
                    <p:spTgt spid="14"/>
                  </p:tgtEl>
                </p:cond>
              </p:nextCondLst>
            </p:seq>
            <p:seq concurrent="1" nextAc="seek">
              <p:cTn id="140" restart="whenNotActive" fill="hold" evtFilter="cancelBubble" nodeType="interactiveSeq">
                <p:stCondLst>
                  <p:cond evt="onClick" delay="0">
                    <p:tgtEl>
                      <p:spTgt spid="18"/>
                    </p:tgtEl>
                  </p:cond>
                </p:stCondLst>
                <p:endSync evt="end" delay="0">
                  <p:rtn val="all"/>
                </p:endSync>
                <p:childTnLst>
                  <p:par>
                    <p:cTn id="141" fill="hold">
                      <p:stCondLst>
                        <p:cond delay="0"/>
                      </p:stCondLst>
                      <p:childTnLst>
                        <p:par>
                          <p:cTn id="142" fill="hold">
                            <p:stCondLst>
                              <p:cond delay="0"/>
                            </p:stCondLst>
                            <p:childTnLst>
                              <p:par>
                                <p:cTn id="143" presetID="8" presetClass="emph" presetSubtype="0" accel="100000" fill="hold" grpId="0" nodeType="clickEffect">
                                  <p:stCondLst>
                                    <p:cond delay="0"/>
                                  </p:stCondLst>
                                  <p:childTnLst>
                                    <p:animRot by="21600000">
                                      <p:cBhvr>
                                        <p:cTn id="144" dur="500" fill="hold"/>
                                        <p:tgtEl>
                                          <p:spTgt spid="18"/>
                                        </p:tgtEl>
                                        <p:attrNameLst>
                                          <p:attrName>r</p:attrName>
                                        </p:attrNameLst>
                                      </p:cBhvr>
                                    </p:animRot>
                                  </p:childTnLst>
                                </p:cTn>
                              </p:par>
                              <p:par>
                                <p:cTn id="145" presetID="10" presetClass="exit" presetSubtype="0" fill="hold" grpId="1" nodeType="withEffect">
                                  <p:stCondLst>
                                    <p:cond delay="0"/>
                                  </p:stCondLst>
                                  <p:childTnLst>
                                    <p:animEffect transition="out" filter="fade">
                                      <p:cBhvr>
                                        <p:cTn id="146" dur="500"/>
                                        <p:tgtEl>
                                          <p:spTgt spid="17"/>
                                        </p:tgtEl>
                                      </p:cBhvr>
                                    </p:animEffect>
                                    <p:set>
                                      <p:cBhvr>
                                        <p:cTn id="147" dur="1" fill="hold">
                                          <p:stCondLst>
                                            <p:cond delay="499"/>
                                          </p:stCondLst>
                                        </p:cTn>
                                        <p:tgtEl>
                                          <p:spTgt spid="17"/>
                                        </p:tgtEl>
                                        <p:attrNameLst>
                                          <p:attrName>style.visibility</p:attrName>
                                        </p:attrNameLst>
                                      </p:cBhvr>
                                      <p:to>
                                        <p:strVal val="hidden"/>
                                      </p:to>
                                    </p:set>
                                  </p:childTnLst>
                                </p:cTn>
                              </p:par>
                            </p:childTnLst>
                          </p:cTn>
                        </p:par>
                        <p:par>
                          <p:cTn id="148" fill="hold">
                            <p:stCondLst>
                              <p:cond delay="500"/>
                            </p:stCondLst>
                            <p:childTnLst>
                              <p:par>
                                <p:cTn id="149" presetID="6" presetClass="emph" presetSubtype="0" fill="hold" grpId="1" nodeType="afterEffect">
                                  <p:stCondLst>
                                    <p:cond delay="0"/>
                                  </p:stCondLst>
                                  <p:childTnLst>
                                    <p:animScale>
                                      <p:cBhvr>
                                        <p:cTn id="150" dur="500" fill="hold"/>
                                        <p:tgtEl>
                                          <p:spTgt spid="18"/>
                                        </p:tgtEl>
                                      </p:cBhvr>
                                      <p:by x="120000" y="120000"/>
                                    </p:animScale>
                                  </p:childTnLst>
                                </p:cTn>
                              </p:par>
                              <p:par>
                                <p:cTn id="151" presetID="35" presetClass="path" presetSubtype="0" accel="50000" decel="50000" fill="hold" grpId="2" nodeType="withEffect">
                                  <p:stCondLst>
                                    <p:cond delay="0"/>
                                  </p:stCondLst>
                                  <p:childTnLst>
                                    <p:animMotion origin="layout" path="M -2.77778E-6 3.7037E-6 L -0.05555 3.7037E-6 " pathEditMode="relative" rAng="0" ptsTypes="AA">
                                      <p:cBhvr>
                                        <p:cTn id="152" dur="500" fill="hold"/>
                                        <p:tgtEl>
                                          <p:spTgt spid="18"/>
                                        </p:tgtEl>
                                        <p:attrNameLst>
                                          <p:attrName>ppt_x</p:attrName>
                                          <p:attrName>ppt_y</p:attrName>
                                        </p:attrNameLst>
                                      </p:cBhvr>
                                      <p:rCtr x="-2778" y="0"/>
                                    </p:animMotion>
                                  </p:childTnLst>
                                </p:cTn>
                              </p:par>
                              <p:par>
                                <p:cTn id="153" presetID="22" presetClass="entr" presetSubtype="8" fill="hold" grpId="0" nodeType="withEffect">
                                  <p:stCondLst>
                                    <p:cond delay="0"/>
                                  </p:stCondLst>
                                  <p:childTnLst>
                                    <p:set>
                                      <p:cBhvr>
                                        <p:cTn id="154" dur="1" fill="hold">
                                          <p:stCondLst>
                                            <p:cond delay="0"/>
                                          </p:stCondLst>
                                        </p:cTn>
                                        <p:tgtEl>
                                          <p:spTgt spid="6"/>
                                        </p:tgtEl>
                                        <p:attrNameLst>
                                          <p:attrName>style.visibility</p:attrName>
                                        </p:attrNameLst>
                                      </p:cBhvr>
                                      <p:to>
                                        <p:strVal val="visible"/>
                                      </p:to>
                                    </p:set>
                                    <p:animEffect transition="in" filter="wipe(left)">
                                      <p:cBhvr>
                                        <p:cTn id="155" dur="500"/>
                                        <p:tgtEl>
                                          <p:spTgt spid="6"/>
                                        </p:tgtEl>
                                      </p:cBhvr>
                                    </p:animEffect>
                                  </p:childTnLst>
                                </p:cTn>
                              </p:par>
                            </p:childTnLst>
                          </p:cTn>
                        </p:par>
                      </p:childTnLst>
                    </p:cTn>
                  </p:par>
                </p:childTnLst>
              </p:cTn>
              <p:nextCondLst>
                <p:cond evt="onClick" delay="0">
                  <p:tgtEl>
                    <p:spTgt spid="18"/>
                  </p:tgtEl>
                </p:cond>
              </p:nextCondLst>
            </p:seq>
          </p:childTnLst>
        </p:cTn>
      </p:par>
    </p:tnLst>
    <p:bldLst>
      <p:bldP spid="2" grpId="0" animBg="1"/>
      <p:bldP spid="3" grpId="0" animBg="1"/>
      <p:bldP spid="3" grpId="1" animBg="1"/>
      <p:bldP spid="3" grpId="2" animBg="1"/>
      <p:bldP spid="4" grpId="0" animBg="1"/>
      <p:bldP spid="4" grpId="1" animBg="1"/>
      <p:bldP spid="4" grpId="2" animBg="1"/>
      <p:bldP spid="4" grpId="3" animBg="1"/>
      <p:bldP spid="11" grpId="0" animBg="1"/>
      <p:bldP spid="14" grpId="0" animBg="1"/>
      <p:bldP spid="14" grpId="1" animBg="1"/>
      <p:bldP spid="14" grpId="2" animBg="1"/>
      <p:bldP spid="14" grpId="3" animBg="1"/>
      <p:bldP spid="15" grpId="0" animBg="1"/>
      <p:bldP spid="15" grpId="1" animBg="1"/>
      <p:bldP spid="15" grpId="2" animBg="1"/>
      <p:bldP spid="16" grpId="0" animBg="1"/>
      <p:bldP spid="17" grpId="0" animBg="1"/>
      <p:bldP spid="17" grpId="1" animBg="1"/>
      <p:bldP spid="17" grpId="2" animBg="1"/>
      <p:bldP spid="18" grpId="0" animBg="1"/>
      <p:bldP spid="18" grpId="1" animBg="1"/>
      <p:bldP spid="18" grpId="2" animBg="1"/>
      <p:bldP spid="18" grpId="3" animBg="1"/>
      <p:bldP spid="5" grpId="0"/>
      <p:bldP spid="6" grpId="0"/>
      <p:bldP spid="10" grpId="0"/>
      <p:bldP spid="10" grpId="1"/>
      <p:bldP spid="13" grpId="0" animBg="1"/>
      <p:bldP spid="13" grpId="1" animBg="1"/>
      <p:bldP spid="2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p:cNvSpPr>
            <a:spLocks noGrp="1"/>
          </p:cNvSpPr>
          <p:nvPr>
            <p:ph type="title"/>
          </p:nvPr>
        </p:nvSpPr>
        <p:spPr>
          <a:xfrm>
            <a:off x="457198" y="464029"/>
            <a:ext cx="8220075" cy="994306"/>
          </a:xfrm>
        </p:spPr>
        <p:txBody>
          <a:bodyPr/>
          <a:lstStyle/>
          <a:p>
            <a:r>
              <a:rPr lang="en-GB" dirty="0">
                <a:latin typeface="+mn-lt"/>
              </a:rPr>
              <a:t>Colour Quiz – True or False?</a:t>
            </a:r>
          </a:p>
        </p:txBody>
      </p:sp>
      <p:cxnSp>
        <p:nvCxnSpPr>
          <p:cNvPr id="19" name="Straight Connector 18">
            <a:extLst>
              <a:ext uri="{FF2B5EF4-FFF2-40B4-BE49-F238E27FC236}">
                <a16:creationId xmlns:a16="http://schemas.microsoft.com/office/drawing/2014/main" id="{ACC8A74E-5FC1-7FCD-B454-2E65ECF87BCA}"/>
              </a:ext>
            </a:extLst>
          </p:cNvPr>
          <p:cNvCxnSpPr/>
          <p:nvPr/>
        </p:nvCxnSpPr>
        <p:spPr>
          <a:xfrm>
            <a:off x="755650" y="1384183"/>
            <a:ext cx="7632700" cy="0"/>
          </a:xfrm>
          <a:prstGeom prst="line">
            <a:avLst/>
          </a:prstGeom>
          <a:ln w="60325" cap="rnd">
            <a:gradFill>
              <a:gsLst>
                <a:gs pos="100000">
                  <a:srgbClr val="8C368C"/>
                </a:gs>
                <a:gs pos="60000">
                  <a:srgbClr val="85BD33"/>
                </a:gs>
                <a:gs pos="40000">
                  <a:srgbClr val="F9B000"/>
                </a:gs>
                <a:gs pos="20000">
                  <a:srgbClr val="F08215"/>
                </a:gs>
                <a:gs pos="0">
                  <a:srgbClr val="E51E21"/>
                </a:gs>
                <a:gs pos="80000">
                  <a:srgbClr val="47B1E5"/>
                </a:gs>
              </a:gsLst>
              <a:lin ang="0" scaled="0"/>
            </a:gradFill>
          </a:ln>
        </p:spPr>
        <p:style>
          <a:lnRef idx="1">
            <a:schemeClr val="accent1"/>
          </a:lnRef>
          <a:fillRef idx="0">
            <a:schemeClr val="accent1"/>
          </a:fillRef>
          <a:effectRef idx="0">
            <a:schemeClr val="accent1"/>
          </a:effectRef>
          <a:fontRef idx="minor">
            <a:schemeClr val="tx1"/>
          </a:fontRef>
        </p:style>
      </p:cxnSp>
      <p:sp>
        <p:nvSpPr>
          <p:cNvPr id="2" name="Text">
            <a:extLst>
              <a:ext uri="{FF2B5EF4-FFF2-40B4-BE49-F238E27FC236}">
                <a16:creationId xmlns:a16="http://schemas.microsoft.com/office/drawing/2014/main" id="{B1710860-7F58-63BB-4526-F914A1D4ACF7}"/>
              </a:ext>
            </a:extLst>
          </p:cNvPr>
          <p:cNvSpPr/>
          <p:nvPr/>
        </p:nvSpPr>
        <p:spPr>
          <a:xfrm>
            <a:off x="409498" y="1591390"/>
            <a:ext cx="6028565" cy="1121809"/>
          </a:xfrm>
          <a:prstGeom prst="homePlate">
            <a:avLst>
              <a:gd name="adj" fmla="val 34967"/>
            </a:avLst>
          </a:prstGeom>
          <a:gradFill>
            <a:gsLst>
              <a:gs pos="100000">
                <a:srgbClr val="8C368C">
                  <a:alpha val="30000"/>
                </a:srgbClr>
              </a:gs>
              <a:gs pos="60000">
                <a:srgbClr val="85BD33">
                  <a:alpha val="30000"/>
                </a:srgbClr>
              </a:gs>
              <a:gs pos="40000">
                <a:srgbClr val="F9B000">
                  <a:alpha val="30000"/>
                </a:srgbClr>
              </a:gs>
              <a:gs pos="20000">
                <a:srgbClr val="F08215">
                  <a:alpha val="30000"/>
                </a:srgbClr>
              </a:gs>
              <a:gs pos="0">
                <a:srgbClr val="E51E21">
                  <a:alpha val="30000"/>
                </a:srgbClr>
              </a:gs>
              <a:gs pos="80000">
                <a:srgbClr val="47B1E5">
                  <a:alpha val="30000"/>
                </a:srgbClr>
              </a:gs>
            </a:gsLst>
            <a:lin ang="10800000" scaled="0"/>
          </a:gradFill>
          <a:ln w="38100">
            <a:gradFill>
              <a:gsLst>
                <a:gs pos="0">
                  <a:srgbClr val="E51E21"/>
                </a:gs>
                <a:gs pos="60000">
                  <a:srgbClr val="85BD33"/>
                </a:gs>
                <a:gs pos="40000">
                  <a:srgbClr val="F9B000"/>
                </a:gs>
                <a:gs pos="20000">
                  <a:srgbClr val="F08215"/>
                </a:gs>
                <a:gs pos="80000">
                  <a:srgbClr val="47B1E5"/>
                </a:gs>
                <a:gs pos="100000">
                  <a:srgbClr val="8C368C"/>
                </a:gs>
              </a:gsLst>
              <a:lin ang="10800000" scaled="0"/>
            </a:gradFill>
          </a:ln>
        </p:spPr>
        <p:txBody>
          <a:bodyPr wrap="square" lIns="324000" tIns="144000" rIns="180000" bIns="144000">
            <a:spAutoFit/>
          </a:bodyPr>
          <a:lstStyle/>
          <a:p>
            <a:pPr marL="216000" indent="-457200">
              <a:spcAft>
                <a:spcPts val="1200"/>
              </a:spcAft>
            </a:pPr>
            <a:r>
              <a:rPr lang="en-GB" b="1" dirty="0"/>
              <a:t>4. </a:t>
            </a:r>
            <a:r>
              <a:rPr lang="en-GB" dirty="0"/>
              <a:t>Complementary colours are contrasting colours that are vibrant and make images ‘pop’ and stand out.</a:t>
            </a:r>
          </a:p>
        </p:txBody>
      </p:sp>
      <p:sp>
        <p:nvSpPr>
          <p:cNvPr id="14" name="4 True">
            <a:extLst>
              <a:ext uri="{FF2B5EF4-FFF2-40B4-BE49-F238E27FC236}">
                <a16:creationId xmlns:a16="http://schemas.microsoft.com/office/drawing/2014/main" id="{BA123EFB-58AC-0449-D949-00A7AE2570AE}"/>
              </a:ext>
            </a:extLst>
          </p:cNvPr>
          <p:cNvSpPr/>
          <p:nvPr/>
        </p:nvSpPr>
        <p:spPr>
          <a:xfrm>
            <a:off x="6502400" y="1689188"/>
            <a:ext cx="930689" cy="930689"/>
          </a:xfrm>
          <a:prstGeom prst="ellipse">
            <a:avLst/>
          </a:prstGeom>
          <a:gradFill flip="none" rotWithShape="1">
            <a:gsLst>
              <a:gs pos="12000">
                <a:srgbClr val="E51E21"/>
              </a:gs>
              <a:gs pos="59000">
                <a:srgbClr val="85BD33"/>
              </a:gs>
              <a:gs pos="44000">
                <a:srgbClr val="F9B000"/>
              </a:gs>
              <a:gs pos="29000">
                <a:srgbClr val="F08215"/>
              </a:gs>
              <a:gs pos="72000">
                <a:srgbClr val="47B1E5"/>
              </a:gs>
              <a:gs pos="85000">
                <a:srgbClr val="8C368C"/>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GB" b="1" dirty="0">
                <a:effectLst>
                  <a:outerShdw blurRad="190500" sx="102000" sy="102000" algn="ctr" rotWithShape="0">
                    <a:prstClr val="black"/>
                  </a:outerShdw>
                </a:effectLst>
              </a:rPr>
              <a:t>True</a:t>
            </a:r>
          </a:p>
        </p:txBody>
      </p:sp>
      <p:sp>
        <p:nvSpPr>
          <p:cNvPr id="15" name="4 False">
            <a:extLst>
              <a:ext uri="{FF2B5EF4-FFF2-40B4-BE49-F238E27FC236}">
                <a16:creationId xmlns:a16="http://schemas.microsoft.com/office/drawing/2014/main" id="{4954EE98-262B-52BA-2656-8F099B8264FF}"/>
              </a:ext>
            </a:extLst>
          </p:cNvPr>
          <p:cNvSpPr/>
          <p:nvPr/>
        </p:nvSpPr>
        <p:spPr>
          <a:xfrm>
            <a:off x="7475124" y="1689188"/>
            <a:ext cx="930689" cy="930689"/>
          </a:xfrm>
          <a:prstGeom prst="ellipse">
            <a:avLst/>
          </a:prstGeom>
          <a:gradFill flip="none" rotWithShape="1">
            <a:gsLst>
              <a:gs pos="12000">
                <a:srgbClr val="E51E21"/>
              </a:gs>
              <a:gs pos="59000">
                <a:srgbClr val="85BD33"/>
              </a:gs>
              <a:gs pos="44000">
                <a:srgbClr val="F9B000"/>
              </a:gs>
              <a:gs pos="29000">
                <a:srgbClr val="F08215"/>
              </a:gs>
              <a:gs pos="72000">
                <a:srgbClr val="47B1E5"/>
              </a:gs>
              <a:gs pos="85000">
                <a:srgbClr val="8C368C"/>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GB" b="1" dirty="0">
                <a:effectLst>
                  <a:outerShdw blurRad="190500" sx="102000" sy="102000" algn="ctr" rotWithShape="0">
                    <a:prstClr val="black"/>
                  </a:outerShdw>
                </a:effectLst>
              </a:rPr>
              <a:t>False</a:t>
            </a:r>
          </a:p>
        </p:txBody>
      </p:sp>
      <p:sp>
        <p:nvSpPr>
          <p:cNvPr id="11" name="Text">
            <a:extLst>
              <a:ext uri="{FF2B5EF4-FFF2-40B4-BE49-F238E27FC236}">
                <a16:creationId xmlns:a16="http://schemas.microsoft.com/office/drawing/2014/main" id="{7438BB40-B1D4-5191-2295-7C4219D37142}"/>
              </a:ext>
            </a:extLst>
          </p:cNvPr>
          <p:cNvSpPr/>
          <p:nvPr/>
        </p:nvSpPr>
        <p:spPr>
          <a:xfrm>
            <a:off x="409498" y="3374928"/>
            <a:ext cx="6028565" cy="567811"/>
          </a:xfrm>
          <a:prstGeom prst="homePlate">
            <a:avLst>
              <a:gd name="adj" fmla="val 34967"/>
            </a:avLst>
          </a:prstGeom>
          <a:gradFill>
            <a:gsLst>
              <a:gs pos="100000">
                <a:srgbClr val="8C368C">
                  <a:alpha val="30000"/>
                </a:srgbClr>
              </a:gs>
              <a:gs pos="60000">
                <a:srgbClr val="85BD33">
                  <a:alpha val="30000"/>
                </a:srgbClr>
              </a:gs>
              <a:gs pos="40000">
                <a:srgbClr val="F9B000">
                  <a:alpha val="30000"/>
                </a:srgbClr>
              </a:gs>
              <a:gs pos="20000">
                <a:srgbClr val="F08215">
                  <a:alpha val="30000"/>
                </a:srgbClr>
              </a:gs>
              <a:gs pos="0">
                <a:srgbClr val="E51E21">
                  <a:alpha val="30000"/>
                </a:srgbClr>
              </a:gs>
              <a:gs pos="80000">
                <a:srgbClr val="47B1E5">
                  <a:alpha val="30000"/>
                </a:srgbClr>
              </a:gs>
            </a:gsLst>
            <a:lin ang="10800000" scaled="0"/>
          </a:gradFill>
          <a:ln w="38100">
            <a:gradFill>
              <a:gsLst>
                <a:gs pos="0">
                  <a:srgbClr val="E51E21"/>
                </a:gs>
                <a:gs pos="60000">
                  <a:srgbClr val="85BD33"/>
                </a:gs>
                <a:gs pos="40000">
                  <a:srgbClr val="F9B000"/>
                </a:gs>
                <a:gs pos="20000">
                  <a:srgbClr val="F08215"/>
                </a:gs>
                <a:gs pos="80000">
                  <a:srgbClr val="47B1E5"/>
                </a:gs>
                <a:gs pos="100000">
                  <a:srgbClr val="8C368C"/>
                </a:gs>
              </a:gsLst>
              <a:lin ang="10800000" scaled="0"/>
            </a:gradFill>
          </a:ln>
        </p:spPr>
        <p:txBody>
          <a:bodyPr wrap="square" lIns="324000" tIns="144000" rIns="180000" bIns="144000">
            <a:spAutoFit/>
          </a:bodyPr>
          <a:lstStyle/>
          <a:p>
            <a:pPr marL="216000" indent="-457200">
              <a:spcAft>
                <a:spcPts val="1200"/>
              </a:spcAft>
            </a:pPr>
            <a:r>
              <a:rPr lang="en-GB" b="1" dirty="0"/>
              <a:t>5. </a:t>
            </a:r>
            <a:r>
              <a:rPr lang="en-GB" dirty="0"/>
              <a:t>The complementary colour for red is orange.</a:t>
            </a:r>
          </a:p>
        </p:txBody>
      </p:sp>
      <p:sp>
        <p:nvSpPr>
          <p:cNvPr id="17" name="5 True">
            <a:extLst>
              <a:ext uri="{FF2B5EF4-FFF2-40B4-BE49-F238E27FC236}">
                <a16:creationId xmlns:a16="http://schemas.microsoft.com/office/drawing/2014/main" id="{70128A95-B487-39D1-D19E-4835776AABCB}"/>
              </a:ext>
            </a:extLst>
          </p:cNvPr>
          <p:cNvSpPr/>
          <p:nvPr/>
        </p:nvSpPr>
        <p:spPr>
          <a:xfrm>
            <a:off x="6502400" y="3193135"/>
            <a:ext cx="930689" cy="930689"/>
          </a:xfrm>
          <a:prstGeom prst="ellipse">
            <a:avLst/>
          </a:prstGeom>
          <a:gradFill flip="none" rotWithShape="1">
            <a:gsLst>
              <a:gs pos="12000">
                <a:srgbClr val="E51E21"/>
              </a:gs>
              <a:gs pos="59000">
                <a:srgbClr val="85BD33"/>
              </a:gs>
              <a:gs pos="44000">
                <a:srgbClr val="F9B000"/>
              </a:gs>
              <a:gs pos="29000">
                <a:srgbClr val="F08215"/>
              </a:gs>
              <a:gs pos="72000">
                <a:srgbClr val="47B1E5"/>
              </a:gs>
              <a:gs pos="85000">
                <a:srgbClr val="8C368C"/>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GB" b="1" dirty="0">
                <a:effectLst>
                  <a:outerShdw blurRad="190500" sx="102000" sy="102000" algn="ctr" rotWithShape="0">
                    <a:prstClr val="black"/>
                  </a:outerShdw>
                </a:effectLst>
              </a:rPr>
              <a:t>True</a:t>
            </a:r>
          </a:p>
        </p:txBody>
      </p:sp>
      <p:sp>
        <p:nvSpPr>
          <p:cNvPr id="18" name="5 False">
            <a:extLst>
              <a:ext uri="{FF2B5EF4-FFF2-40B4-BE49-F238E27FC236}">
                <a16:creationId xmlns:a16="http://schemas.microsoft.com/office/drawing/2014/main" id="{2D838017-9BE2-7515-C384-801B63744EC3}"/>
              </a:ext>
            </a:extLst>
          </p:cNvPr>
          <p:cNvSpPr/>
          <p:nvPr/>
        </p:nvSpPr>
        <p:spPr>
          <a:xfrm>
            <a:off x="7475124" y="3193135"/>
            <a:ext cx="930689" cy="930689"/>
          </a:xfrm>
          <a:prstGeom prst="ellipse">
            <a:avLst/>
          </a:prstGeom>
          <a:gradFill flip="none" rotWithShape="1">
            <a:gsLst>
              <a:gs pos="12000">
                <a:srgbClr val="E51E21"/>
              </a:gs>
              <a:gs pos="59000">
                <a:srgbClr val="85BD33"/>
              </a:gs>
              <a:gs pos="44000">
                <a:srgbClr val="F9B000"/>
              </a:gs>
              <a:gs pos="29000">
                <a:srgbClr val="F08215"/>
              </a:gs>
              <a:gs pos="72000">
                <a:srgbClr val="47B1E5"/>
              </a:gs>
              <a:gs pos="85000">
                <a:srgbClr val="8C368C"/>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GB" b="1" dirty="0">
                <a:effectLst>
                  <a:outerShdw blurRad="190500" sx="102000" sy="102000" algn="ctr" rotWithShape="0">
                    <a:prstClr val="black"/>
                  </a:outerShdw>
                </a:effectLst>
              </a:rPr>
              <a:t>False</a:t>
            </a:r>
          </a:p>
        </p:txBody>
      </p:sp>
      <p:sp>
        <p:nvSpPr>
          <p:cNvPr id="16" name="Text">
            <a:extLst>
              <a:ext uri="{FF2B5EF4-FFF2-40B4-BE49-F238E27FC236}">
                <a16:creationId xmlns:a16="http://schemas.microsoft.com/office/drawing/2014/main" id="{7F831D27-8B93-158A-D44C-30AF63D968E2}"/>
              </a:ext>
            </a:extLst>
          </p:cNvPr>
          <p:cNvSpPr/>
          <p:nvPr/>
        </p:nvSpPr>
        <p:spPr>
          <a:xfrm>
            <a:off x="409498" y="4604468"/>
            <a:ext cx="6028565" cy="567811"/>
          </a:xfrm>
          <a:prstGeom prst="homePlate">
            <a:avLst>
              <a:gd name="adj" fmla="val 34967"/>
            </a:avLst>
          </a:prstGeom>
          <a:gradFill>
            <a:gsLst>
              <a:gs pos="100000">
                <a:srgbClr val="8C368C">
                  <a:alpha val="30000"/>
                </a:srgbClr>
              </a:gs>
              <a:gs pos="60000">
                <a:srgbClr val="85BD33">
                  <a:alpha val="30000"/>
                </a:srgbClr>
              </a:gs>
              <a:gs pos="40000">
                <a:srgbClr val="F9B000">
                  <a:alpha val="30000"/>
                </a:srgbClr>
              </a:gs>
              <a:gs pos="20000">
                <a:srgbClr val="F08215">
                  <a:alpha val="30000"/>
                </a:srgbClr>
              </a:gs>
              <a:gs pos="0">
                <a:srgbClr val="E51E21">
                  <a:alpha val="30000"/>
                </a:srgbClr>
              </a:gs>
              <a:gs pos="80000">
                <a:srgbClr val="47B1E5">
                  <a:alpha val="30000"/>
                </a:srgbClr>
              </a:gs>
            </a:gsLst>
            <a:lin ang="10800000" scaled="0"/>
          </a:gradFill>
          <a:ln w="38100">
            <a:gradFill>
              <a:gsLst>
                <a:gs pos="0">
                  <a:srgbClr val="E51E21"/>
                </a:gs>
                <a:gs pos="60000">
                  <a:srgbClr val="85BD33"/>
                </a:gs>
                <a:gs pos="40000">
                  <a:srgbClr val="F9B000"/>
                </a:gs>
                <a:gs pos="20000">
                  <a:srgbClr val="F08215"/>
                </a:gs>
                <a:gs pos="80000">
                  <a:srgbClr val="47B1E5"/>
                </a:gs>
                <a:gs pos="100000">
                  <a:srgbClr val="8C368C"/>
                </a:gs>
              </a:gsLst>
              <a:lin ang="10800000" scaled="0"/>
            </a:gradFill>
          </a:ln>
        </p:spPr>
        <p:txBody>
          <a:bodyPr wrap="square" lIns="324000" tIns="144000" rIns="180000" bIns="144000">
            <a:spAutoFit/>
          </a:bodyPr>
          <a:lstStyle/>
          <a:p>
            <a:pPr marL="216000" indent="-457200">
              <a:spcAft>
                <a:spcPts val="1200"/>
              </a:spcAft>
            </a:pPr>
            <a:r>
              <a:rPr lang="en-GB" b="1" dirty="0"/>
              <a:t>6. </a:t>
            </a:r>
            <a:r>
              <a:rPr lang="en-GB" dirty="0"/>
              <a:t>The complementary colour for purple is yellow.</a:t>
            </a:r>
          </a:p>
        </p:txBody>
      </p:sp>
      <p:sp>
        <p:nvSpPr>
          <p:cNvPr id="10" name="6 True">
            <a:extLst>
              <a:ext uri="{FF2B5EF4-FFF2-40B4-BE49-F238E27FC236}">
                <a16:creationId xmlns:a16="http://schemas.microsoft.com/office/drawing/2014/main" id="{FADC989F-1321-DEDB-BD25-03C53643D689}"/>
              </a:ext>
            </a:extLst>
          </p:cNvPr>
          <p:cNvSpPr/>
          <p:nvPr/>
        </p:nvSpPr>
        <p:spPr>
          <a:xfrm>
            <a:off x="6502400" y="4431914"/>
            <a:ext cx="930689" cy="930689"/>
          </a:xfrm>
          <a:prstGeom prst="ellipse">
            <a:avLst/>
          </a:prstGeom>
          <a:gradFill flip="none" rotWithShape="1">
            <a:gsLst>
              <a:gs pos="12000">
                <a:srgbClr val="E51E21"/>
              </a:gs>
              <a:gs pos="59000">
                <a:srgbClr val="85BD33"/>
              </a:gs>
              <a:gs pos="44000">
                <a:srgbClr val="F9B000"/>
              </a:gs>
              <a:gs pos="29000">
                <a:srgbClr val="F08215"/>
              </a:gs>
              <a:gs pos="72000">
                <a:srgbClr val="47B1E5"/>
              </a:gs>
              <a:gs pos="85000">
                <a:srgbClr val="8C368C"/>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GB" b="1" dirty="0">
                <a:effectLst>
                  <a:outerShdw blurRad="190500" sx="102000" sy="102000" algn="ctr" rotWithShape="0">
                    <a:prstClr val="black"/>
                  </a:outerShdw>
                </a:effectLst>
              </a:rPr>
              <a:t>True</a:t>
            </a:r>
          </a:p>
        </p:txBody>
      </p:sp>
      <p:sp>
        <p:nvSpPr>
          <p:cNvPr id="12" name="6 False">
            <a:extLst>
              <a:ext uri="{FF2B5EF4-FFF2-40B4-BE49-F238E27FC236}">
                <a16:creationId xmlns:a16="http://schemas.microsoft.com/office/drawing/2014/main" id="{CFD84187-6B4C-F56C-5BFC-E97F88452A0F}"/>
              </a:ext>
            </a:extLst>
          </p:cNvPr>
          <p:cNvSpPr/>
          <p:nvPr/>
        </p:nvSpPr>
        <p:spPr>
          <a:xfrm>
            <a:off x="7475124" y="4431914"/>
            <a:ext cx="930689" cy="930689"/>
          </a:xfrm>
          <a:prstGeom prst="ellipse">
            <a:avLst/>
          </a:prstGeom>
          <a:gradFill flip="none" rotWithShape="1">
            <a:gsLst>
              <a:gs pos="12000">
                <a:srgbClr val="E51E21"/>
              </a:gs>
              <a:gs pos="59000">
                <a:srgbClr val="85BD33"/>
              </a:gs>
              <a:gs pos="44000">
                <a:srgbClr val="F9B000"/>
              </a:gs>
              <a:gs pos="29000">
                <a:srgbClr val="F08215"/>
              </a:gs>
              <a:gs pos="72000">
                <a:srgbClr val="47B1E5"/>
              </a:gs>
              <a:gs pos="85000">
                <a:srgbClr val="8C368C"/>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GB" b="1" dirty="0">
                <a:effectLst>
                  <a:outerShdw blurRad="190500" sx="102000" sy="102000" algn="ctr" rotWithShape="0">
                    <a:prstClr val="black"/>
                  </a:outerShdw>
                </a:effectLst>
              </a:rPr>
              <a:t>False</a:t>
            </a:r>
          </a:p>
        </p:txBody>
      </p:sp>
      <p:sp>
        <p:nvSpPr>
          <p:cNvPr id="9" name="Text">
            <a:extLst>
              <a:ext uri="{FF2B5EF4-FFF2-40B4-BE49-F238E27FC236}">
                <a16:creationId xmlns:a16="http://schemas.microsoft.com/office/drawing/2014/main" id="{B15AFFB1-8F16-CBCB-D4C2-458C8A614D13}"/>
              </a:ext>
            </a:extLst>
          </p:cNvPr>
          <p:cNvSpPr/>
          <p:nvPr/>
        </p:nvSpPr>
        <p:spPr>
          <a:xfrm>
            <a:off x="959005" y="3977967"/>
            <a:ext cx="5006898" cy="553998"/>
          </a:xfrm>
          <a:prstGeom prst="rect">
            <a:avLst/>
          </a:prstGeom>
        </p:spPr>
        <p:txBody>
          <a:bodyPr wrap="square" lIns="0" tIns="0" rIns="0" bIns="0">
            <a:spAutoFit/>
          </a:bodyPr>
          <a:lstStyle/>
          <a:p>
            <a:pPr>
              <a:spcAft>
                <a:spcPts val="1800"/>
              </a:spcAft>
            </a:pPr>
            <a:r>
              <a:rPr lang="en-GB" b="1" dirty="0"/>
              <a:t>False – The opposite colour on the colour wheel is green. </a:t>
            </a:r>
          </a:p>
        </p:txBody>
      </p:sp>
      <p:sp>
        <p:nvSpPr>
          <p:cNvPr id="20" name="Arrow: Chevron 19">
            <a:hlinkClick r:id="" action="ppaction://hlinkshowjump?jump=nextslide"/>
            <a:extLst>
              <a:ext uri="{FF2B5EF4-FFF2-40B4-BE49-F238E27FC236}">
                <a16:creationId xmlns:a16="http://schemas.microsoft.com/office/drawing/2014/main" id="{6BF2BEED-448A-3722-1DE2-355466DB26B8}"/>
              </a:ext>
            </a:extLst>
          </p:cNvPr>
          <p:cNvSpPr/>
          <p:nvPr/>
        </p:nvSpPr>
        <p:spPr>
          <a:xfrm>
            <a:off x="6502400" y="6040681"/>
            <a:ext cx="2908300" cy="492443"/>
          </a:xfrm>
          <a:prstGeom prst="chevron">
            <a:avLst/>
          </a:prstGeom>
          <a:gradFill flip="none" rotWithShape="1">
            <a:gsLst>
              <a:gs pos="0">
                <a:srgbClr val="E51E21"/>
              </a:gs>
              <a:gs pos="60000">
                <a:srgbClr val="85BD33"/>
              </a:gs>
              <a:gs pos="40000">
                <a:srgbClr val="F9B000"/>
              </a:gs>
              <a:gs pos="20000">
                <a:srgbClr val="F08215"/>
              </a:gs>
              <a:gs pos="80000">
                <a:srgbClr val="47B1E5"/>
              </a:gs>
              <a:gs pos="100000">
                <a:srgbClr val="8C368C"/>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08000" rIns="108000" rtlCol="0" anchor="ctr"/>
          <a:lstStyle/>
          <a:p>
            <a:pPr algn="ctr"/>
            <a:r>
              <a:rPr lang="en-GB" b="1" dirty="0">
                <a:effectLst>
                  <a:outerShdw blurRad="190500" sx="102000" sy="102000" algn="ctr" rotWithShape="0">
                    <a:prstClr val="black"/>
                  </a:outerShdw>
                </a:effectLst>
              </a:rPr>
              <a:t>More Questions ▶</a:t>
            </a:r>
          </a:p>
        </p:txBody>
      </p:sp>
      <p:pic>
        <p:nvPicPr>
          <p:cNvPr id="3" name="Border">
            <a:extLst>
              <a:ext uri="{FF2B5EF4-FFF2-40B4-BE49-F238E27FC236}">
                <a16:creationId xmlns:a16="http://schemas.microsoft.com/office/drawing/2014/main" id="{F401BDEF-3CB1-67D6-F8F3-925FF8FFB61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95183"/>
          <a:stretch/>
        </p:blipFill>
        <p:spPr>
          <a:xfrm>
            <a:off x="0" y="0"/>
            <a:ext cx="440531" cy="6858000"/>
          </a:xfrm>
          <a:prstGeom prst="rect">
            <a:avLst/>
          </a:prstGeom>
        </p:spPr>
      </p:pic>
    </p:spTree>
    <p:extLst>
      <p:ext uri="{BB962C8B-B14F-4D97-AF65-F5344CB8AC3E}">
        <p14:creationId xmlns:p14="http://schemas.microsoft.com/office/powerpoint/2010/main" val="15244417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750" fill="hold"/>
                                        <p:tgtEl>
                                          <p:spTgt spid="2"/>
                                        </p:tgtEl>
                                        <p:attrNameLst>
                                          <p:attrName>ppt_x</p:attrName>
                                        </p:attrNameLst>
                                      </p:cBhvr>
                                      <p:tavLst>
                                        <p:tav tm="0">
                                          <p:val>
                                            <p:strVal val="0-#ppt_w/2"/>
                                          </p:val>
                                        </p:tav>
                                        <p:tav tm="100000">
                                          <p:val>
                                            <p:strVal val="#ppt_x"/>
                                          </p:val>
                                        </p:tav>
                                      </p:tavLst>
                                    </p:anim>
                                    <p:anim calcmode="lin" valueType="num">
                                      <p:cBhvr additive="base">
                                        <p:cTn id="8" dur="750" fill="hold"/>
                                        <p:tgtEl>
                                          <p:spTgt spid="2"/>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25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750" fill="hold"/>
                                        <p:tgtEl>
                                          <p:spTgt spid="11"/>
                                        </p:tgtEl>
                                        <p:attrNameLst>
                                          <p:attrName>ppt_x</p:attrName>
                                        </p:attrNameLst>
                                      </p:cBhvr>
                                      <p:tavLst>
                                        <p:tav tm="0">
                                          <p:val>
                                            <p:strVal val="0-#ppt_w/2"/>
                                          </p:val>
                                        </p:tav>
                                        <p:tav tm="100000">
                                          <p:val>
                                            <p:strVal val="#ppt_x"/>
                                          </p:val>
                                        </p:tav>
                                      </p:tavLst>
                                    </p:anim>
                                    <p:anim calcmode="lin" valueType="num">
                                      <p:cBhvr additive="base">
                                        <p:cTn id="12" dur="750" fill="hold"/>
                                        <p:tgtEl>
                                          <p:spTgt spid="11"/>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50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750" fill="hold"/>
                                        <p:tgtEl>
                                          <p:spTgt spid="16"/>
                                        </p:tgtEl>
                                        <p:attrNameLst>
                                          <p:attrName>ppt_x</p:attrName>
                                        </p:attrNameLst>
                                      </p:cBhvr>
                                      <p:tavLst>
                                        <p:tav tm="0">
                                          <p:val>
                                            <p:strVal val="0-#ppt_w/2"/>
                                          </p:val>
                                        </p:tav>
                                        <p:tav tm="100000">
                                          <p:val>
                                            <p:strVal val="#ppt_x"/>
                                          </p:val>
                                        </p:tav>
                                      </p:tavLst>
                                    </p:anim>
                                    <p:anim calcmode="lin" valueType="num">
                                      <p:cBhvr additive="base">
                                        <p:cTn id="16" dur="750" fill="hold"/>
                                        <p:tgtEl>
                                          <p:spTgt spid="16"/>
                                        </p:tgtEl>
                                        <p:attrNameLst>
                                          <p:attrName>ppt_y</p:attrName>
                                        </p:attrNameLst>
                                      </p:cBhvr>
                                      <p:tavLst>
                                        <p:tav tm="0">
                                          <p:val>
                                            <p:strVal val="#ppt_y"/>
                                          </p:val>
                                        </p:tav>
                                        <p:tav tm="100000">
                                          <p:val>
                                            <p:strVal val="#ppt_y"/>
                                          </p:val>
                                        </p:tav>
                                      </p:tavLst>
                                    </p:anim>
                                  </p:childTnLst>
                                </p:cTn>
                              </p:par>
                              <p:par>
                                <p:cTn id="17" presetID="31" presetClass="entr" presetSubtype="0" fill="hold" grpId="3" nodeType="withEffect">
                                  <p:stCondLst>
                                    <p:cond delay="750"/>
                                  </p:stCondLst>
                                  <p:childTnLst>
                                    <p:set>
                                      <p:cBhvr>
                                        <p:cTn id="18" dur="1" fill="hold">
                                          <p:stCondLst>
                                            <p:cond delay="0"/>
                                          </p:stCondLst>
                                        </p:cTn>
                                        <p:tgtEl>
                                          <p:spTgt spid="14"/>
                                        </p:tgtEl>
                                        <p:attrNameLst>
                                          <p:attrName>style.visibility</p:attrName>
                                        </p:attrNameLst>
                                      </p:cBhvr>
                                      <p:to>
                                        <p:strVal val="visible"/>
                                      </p:to>
                                    </p:set>
                                    <p:anim calcmode="lin" valueType="num">
                                      <p:cBhvr>
                                        <p:cTn id="19" dur="500" fill="hold"/>
                                        <p:tgtEl>
                                          <p:spTgt spid="14"/>
                                        </p:tgtEl>
                                        <p:attrNameLst>
                                          <p:attrName>ppt_w</p:attrName>
                                        </p:attrNameLst>
                                      </p:cBhvr>
                                      <p:tavLst>
                                        <p:tav tm="0">
                                          <p:val>
                                            <p:fltVal val="0"/>
                                          </p:val>
                                        </p:tav>
                                        <p:tav tm="100000">
                                          <p:val>
                                            <p:strVal val="#ppt_w"/>
                                          </p:val>
                                        </p:tav>
                                      </p:tavLst>
                                    </p:anim>
                                    <p:anim calcmode="lin" valueType="num">
                                      <p:cBhvr>
                                        <p:cTn id="20" dur="500" fill="hold"/>
                                        <p:tgtEl>
                                          <p:spTgt spid="14"/>
                                        </p:tgtEl>
                                        <p:attrNameLst>
                                          <p:attrName>ppt_h</p:attrName>
                                        </p:attrNameLst>
                                      </p:cBhvr>
                                      <p:tavLst>
                                        <p:tav tm="0">
                                          <p:val>
                                            <p:fltVal val="0"/>
                                          </p:val>
                                        </p:tav>
                                        <p:tav tm="100000">
                                          <p:val>
                                            <p:strVal val="#ppt_h"/>
                                          </p:val>
                                        </p:tav>
                                      </p:tavLst>
                                    </p:anim>
                                    <p:anim calcmode="lin" valueType="num">
                                      <p:cBhvr>
                                        <p:cTn id="21" dur="500" fill="hold"/>
                                        <p:tgtEl>
                                          <p:spTgt spid="14"/>
                                        </p:tgtEl>
                                        <p:attrNameLst>
                                          <p:attrName>style.rotation</p:attrName>
                                        </p:attrNameLst>
                                      </p:cBhvr>
                                      <p:tavLst>
                                        <p:tav tm="0">
                                          <p:val>
                                            <p:fltVal val="90"/>
                                          </p:val>
                                        </p:tav>
                                        <p:tav tm="100000">
                                          <p:val>
                                            <p:fltVal val="0"/>
                                          </p:val>
                                        </p:tav>
                                      </p:tavLst>
                                    </p:anim>
                                    <p:animEffect transition="in" filter="fade">
                                      <p:cBhvr>
                                        <p:cTn id="22" dur="500"/>
                                        <p:tgtEl>
                                          <p:spTgt spid="14"/>
                                        </p:tgtEl>
                                      </p:cBhvr>
                                    </p:animEffect>
                                  </p:childTnLst>
                                </p:cTn>
                              </p:par>
                              <p:par>
                                <p:cTn id="23" presetID="31" presetClass="entr" presetSubtype="0" fill="hold" grpId="2" nodeType="withEffect">
                                  <p:stCondLst>
                                    <p:cond delay="1000"/>
                                  </p:stCondLst>
                                  <p:childTnLst>
                                    <p:set>
                                      <p:cBhvr>
                                        <p:cTn id="24" dur="1" fill="hold">
                                          <p:stCondLst>
                                            <p:cond delay="0"/>
                                          </p:stCondLst>
                                        </p:cTn>
                                        <p:tgtEl>
                                          <p:spTgt spid="15"/>
                                        </p:tgtEl>
                                        <p:attrNameLst>
                                          <p:attrName>style.visibility</p:attrName>
                                        </p:attrNameLst>
                                      </p:cBhvr>
                                      <p:to>
                                        <p:strVal val="visible"/>
                                      </p:to>
                                    </p:set>
                                    <p:anim calcmode="lin" valueType="num">
                                      <p:cBhvr>
                                        <p:cTn id="25" dur="500" fill="hold"/>
                                        <p:tgtEl>
                                          <p:spTgt spid="15"/>
                                        </p:tgtEl>
                                        <p:attrNameLst>
                                          <p:attrName>ppt_w</p:attrName>
                                        </p:attrNameLst>
                                      </p:cBhvr>
                                      <p:tavLst>
                                        <p:tav tm="0">
                                          <p:val>
                                            <p:fltVal val="0"/>
                                          </p:val>
                                        </p:tav>
                                        <p:tav tm="100000">
                                          <p:val>
                                            <p:strVal val="#ppt_w"/>
                                          </p:val>
                                        </p:tav>
                                      </p:tavLst>
                                    </p:anim>
                                    <p:anim calcmode="lin" valueType="num">
                                      <p:cBhvr>
                                        <p:cTn id="26" dur="500" fill="hold"/>
                                        <p:tgtEl>
                                          <p:spTgt spid="15"/>
                                        </p:tgtEl>
                                        <p:attrNameLst>
                                          <p:attrName>ppt_h</p:attrName>
                                        </p:attrNameLst>
                                      </p:cBhvr>
                                      <p:tavLst>
                                        <p:tav tm="0">
                                          <p:val>
                                            <p:fltVal val="0"/>
                                          </p:val>
                                        </p:tav>
                                        <p:tav tm="100000">
                                          <p:val>
                                            <p:strVal val="#ppt_h"/>
                                          </p:val>
                                        </p:tav>
                                      </p:tavLst>
                                    </p:anim>
                                    <p:anim calcmode="lin" valueType="num">
                                      <p:cBhvr>
                                        <p:cTn id="27" dur="500" fill="hold"/>
                                        <p:tgtEl>
                                          <p:spTgt spid="15"/>
                                        </p:tgtEl>
                                        <p:attrNameLst>
                                          <p:attrName>style.rotation</p:attrName>
                                        </p:attrNameLst>
                                      </p:cBhvr>
                                      <p:tavLst>
                                        <p:tav tm="0">
                                          <p:val>
                                            <p:fltVal val="90"/>
                                          </p:val>
                                        </p:tav>
                                        <p:tav tm="100000">
                                          <p:val>
                                            <p:fltVal val="0"/>
                                          </p:val>
                                        </p:tav>
                                      </p:tavLst>
                                    </p:anim>
                                    <p:animEffect transition="in" filter="fade">
                                      <p:cBhvr>
                                        <p:cTn id="28" dur="500"/>
                                        <p:tgtEl>
                                          <p:spTgt spid="15"/>
                                        </p:tgtEl>
                                      </p:cBhvr>
                                    </p:animEffect>
                                  </p:childTnLst>
                                </p:cTn>
                              </p:par>
                              <p:par>
                                <p:cTn id="29" presetID="31" presetClass="entr" presetSubtype="0" fill="hold" grpId="2" nodeType="withEffect">
                                  <p:stCondLst>
                                    <p:cond delay="1000"/>
                                  </p:stCondLst>
                                  <p:childTnLst>
                                    <p:set>
                                      <p:cBhvr>
                                        <p:cTn id="30" dur="1" fill="hold">
                                          <p:stCondLst>
                                            <p:cond delay="0"/>
                                          </p:stCondLst>
                                        </p:cTn>
                                        <p:tgtEl>
                                          <p:spTgt spid="17"/>
                                        </p:tgtEl>
                                        <p:attrNameLst>
                                          <p:attrName>style.visibility</p:attrName>
                                        </p:attrNameLst>
                                      </p:cBhvr>
                                      <p:to>
                                        <p:strVal val="visible"/>
                                      </p:to>
                                    </p:set>
                                    <p:anim calcmode="lin" valueType="num">
                                      <p:cBhvr>
                                        <p:cTn id="31" dur="500" fill="hold"/>
                                        <p:tgtEl>
                                          <p:spTgt spid="17"/>
                                        </p:tgtEl>
                                        <p:attrNameLst>
                                          <p:attrName>ppt_w</p:attrName>
                                        </p:attrNameLst>
                                      </p:cBhvr>
                                      <p:tavLst>
                                        <p:tav tm="0">
                                          <p:val>
                                            <p:fltVal val="0"/>
                                          </p:val>
                                        </p:tav>
                                        <p:tav tm="100000">
                                          <p:val>
                                            <p:strVal val="#ppt_w"/>
                                          </p:val>
                                        </p:tav>
                                      </p:tavLst>
                                    </p:anim>
                                    <p:anim calcmode="lin" valueType="num">
                                      <p:cBhvr>
                                        <p:cTn id="32" dur="500" fill="hold"/>
                                        <p:tgtEl>
                                          <p:spTgt spid="17"/>
                                        </p:tgtEl>
                                        <p:attrNameLst>
                                          <p:attrName>ppt_h</p:attrName>
                                        </p:attrNameLst>
                                      </p:cBhvr>
                                      <p:tavLst>
                                        <p:tav tm="0">
                                          <p:val>
                                            <p:fltVal val="0"/>
                                          </p:val>
                                        </p:tav>
                                        <p:tav tm="100000">
                                          <p:val>
                                            <p:strVal val="#ppt_h"/>
                                          </p:val>
                                        </p:tav>
                                      </p:tavLst>
                                    </p:anim>
                                    <p:anim calcmode="lin" valueType="num">
                                      <p:cBhvr>
                                        <p:cTn id="33" dur="500" fill="hold"/>
                                        <p:tgtEl>
                                          <p:spTgt spid="17"/>
                                        </p:tgtEl>
                                        <p:attrNameLst>
                                          <p:attrName>style.rotation</p:attrName>
                                        </p:attrNameLst>
                                      </p:cBhvr>
                                      <p:tavLst>
                                        <p:tav tm="0">
                                          <p:val>
                                            <p:fltVal val="90"/>
                                          </p:val>
                                        </p:tav>
                                        <p:tav tm="100000">
                                          <p:val>
                                            <p:fltVal val="0"/>
                                          </p:val>
                                        </p:tav>
                                      </p:tavLst>
                                    </p:anim>
                                    <p:animEffect transition="in" filter="fade">
                                      <p:cBhvr>
                                        <p:cTn id="34" dur="500"/>
                                        <p:tgtEl>
                                          <p:spTgt spid="17"/>
                                        </p:tgtEl>
                                      </p:cBhvr>
                                    </p:animEffect>
                                  </p:childTnLst>
                                </p:cTn>
                              </p:par>
                              <p:par>
                                <p:cTn id="35" presetID="31" presetClass="entr" presetSubtype="0" fill="hold" grpId="3" nodeType="withEffect">
                                  <p:stCondLst>
                                    <p:cond delay="1250"/>
                                  </p:stCondLst>
                                  <p:childTnLst>
                                    <p:set>
                                      <p:cBhvr>
                                        <p:cTn id="36" dur="1" fill="hold">
                                          <p:stCondLst>
                                            <p:cond delay="0"/>
                                          </p:stCondLst>
                                        </p:cTn>
                                        <p:tgtEl>
                                          <p:spTgt spid="18"/>
                                        </p:tgtEl>
                                        <p:attrNameLst>
                                          <p:attrName>style.visibility</p:attrName>
                                        </p:attrNameLst>
                                      </p:cBhvr>
                                      <p:to>
                                        <p:strVal val="visible"/>
                                      </p:to>
                                    </p:set>
                                    <p:anim calcmode="lin" valueType="num">
                                      <p:cBhvr>
                                        <p:cTn id="37" dur="500" fill="hold"/>
                                        <p:tgtEl>
                                          <p:spTgt spid="18"/>
                                        </p:tgtEl>
                                        <p:attrNameLst>
                                          <p:attrName>ppt_w</p:attrName>
                                        </p:attrNameLst>
                                      </p:cBhvr>
                                      <p:tavLst>
                                        <p:tav tm="0">
                                          <p:val>
                                            <p:fltVal val="0"/>
                                          </p:val>
                                        </p:tav>
                                        <p:tav tm="100000">
                                          <p:val>
                                            <p:strVal val="#ppt_w"/>
                                          </p:val>
                                        </p:tav>
                                      </p:tavLst>
                                    </p:anim>
                                    <p:anim calcmode="lin" valueType="num">
                                      <p:cBhvr>
                                        <p:cTn id="38" dur="500" fill="hold"/>
                                        <p:tgtEl>
                                          <p:spTgt spid="18"/>
                                        </p:tgtEl>
                                        <p:attrNameLst>
                                          <p:attrName>ppt_h</p:attrName>
                                        </p:attrNameLst>
                                      </p:cBhvr>
                                      <p:tavLst>
                                        <p:tav tm="0">
                                          <p:val>
                                            <p:fltVal val="0"/>
                                          </p:val>
                                        </p:tav>
                                        <p:tav tm="100000">
                                          <p:val>
                                            <p:strVal val="#ppt_h"/>
                                          </p:val>
                                        </p:tav>
                                      </p:tavLst>
                                    </p:anim>
                                    <p:anim calcmode="lin" valueType="num">
                                      <p:cBhvr>
                                        <p:cTn id="39" dur="500" fill="hold"/>
                                        <p:tgtEl>
                                          <p:spTgt spid="18"/>
                                        </p:tgtEl>
                                        <p:attrNameLst>
                                          <p:attrName>style.rotation</p:attrName>
                                        </p:attrNameLst>
                                      </p:cBhvr>
                                      <p:tavLst>
                                        <p:tav tm="0">
                                          <p:val>
                                            <p:fltVal val="90"/>
                                          </p:val>
                                        </p:tav>
                                        <p:tav tm="100000">
                                          <p:val>
                                            <p:fltVal val="0"/>
                                          </p:val>
                                        </p:tav>
                                      </p:tavLst>
                                    </p:anim>
                                    <p:animEffect transition="in" filter="fade">
                                      <p:cBhvr>
                                        <p:cTn id="40" dur="500"/>
                                        <p:tgtEl>
                                          <p:spTgt spid="18"/>
                                        </p:tgtEl>
                                      </p:cBhvr>
                                    </p:animEffect>
                                  </p:childTnLst>
                                </p:cTn>
                              </p:par>
                              <p:par>
                                <p:cTn id="41" presetID="31" presetClass="entr" presetSubtype="0" fill="hold" grpId="3" nodeType="withEffect">
                                  <p:stCondLst>
                                    <p:cond delay="1250"/>
                                  </p:stCondLst>
                                  <p:childTnLst>
                                    <p:set>
                                      <p:cBhvr>
                                        <p:cTn id="42" dur="1" fill="hold">
                                          <p:stCondLst>
                                            <p:cond delay="0"/>
                                          </p:stCondLst>
                                        </p:cTn>
                                        <p:tgtEl>
                                          <p:spTgt spid="10"/>
                                        </p:tgtEl>
                                        <p:attrNameLst>
                                          <p:attrName>style.visibility</p:attrName>
                                        </p:attrNameLst>
                                      </p:cBhvr>
                                      <p:to>
                                        <p:strVal val="visible"/>
                                      </p:to>
                                    </p:set>
                                    <p:anim calcmode="lin" valueType="num">
                                      <p:cBhvr>
                                        <p:cTn id="43" dur="500" fill="hold"/>
                                        <p:tgtEl>
                                          <p:spTgt spid="10"/>
                                        </p:tgtEl>
                                        <p:attrNameLst>
                                          <p:attrName>ppt_w</p:attrName>
                                        </p:attrNameLst>
                                      </p:cBhvr>
                                      <p:tavLst>
                                        <p:tav tm="0">
                                          <p:val>
                                            <p:fltVal val="0"/>
                                          </p:val>
                                        </p:tav>
                                        <p:tav tm="100000">
                                          <p:val>
                                            <p:strVal val="#ppt_w"/>
                                          </p:val>
                                        </p:tav>
                                      </p:tavLst>
                                    </p:anim>
                                    <p:anim calcmode="lin" valueType="num">
                                      <p:cBhvr>
                                        <p:cTn id="44" dur="500" fill="hold"/>
                                        <p:tgtEl>
                                          <p:spTgt spid="10"/>
                                        </p:tgtEl>
                                        <p:attrNameLst>
                                          <p:attrName>ppt_h</p:attrName>
                                        </p:attrNameLst>
                                      </p:cBhvr>
                                      <p:tavLst>
                                        <p:tav tm="0">
                                          <p:val>
                                            <p:fltVal val="0"/>
                                          </p:val>
                                        </p:tav>
                                        <p:tav tm="100000">
                                          <p:val>
                                            <p:strVal val="#ppt_h"/>
                                          </p:val>
                                        </p:tav>
                                      </p:tavLst>
                                    </p:anim>
                                    <p:anim calcmode="lin" valueType="num">
                                      <p:cBhvr>
                                        <p:cTn id="45" dur="500" fill="hold"/>
                                        <p:tgtEl>
                                          <p:spTgt spid="10"/>
                                        </p:tgtEl>
                                        <p:attrNameLst>
                                          <p:attrName>style.rotation</p:attrName>
                                        </p:attrNameLst>
                                      </p:cBhvr>
                                      <p:tavLst>
                                        <p:tav tm="0">
                                          <p:val>
                                            <p:fltVal val="90"/>
                                          </p:val>
                                        </p:tav>
                                        <p:tav tm="100000">
                                          <p:val>
                                            <p:fltVal val="0"/>
                                          </p:val>
                                        </p:tav>
                                      </p:tavLst>
                                    </p:anim>
                                    <p:animEffect transition="in" filter="fade">
                                      <p:cBhvr>
                                        <p:cTn id="46" dur="500"/>
                                        <p:tgtEl>
                                          <p:spTgt spid="10"/>
                                        </p:tgtEl>
                                      </p:cBhvr>
                                    </p:animEffect>
                                  </p:childTnLst>
                                </p:cTn>
                              </p:par>
                              <p:par>
                                <p:cTn id="47" presetID="31" presetClass="entr" presetSubtype="0" fill="hold" grpId="2" nodeType="withEffect">
                                  <p:stCondLst>
                                    <p:cond delay="1500"/>
                                  </p:stCondLst>
                                  <p:childTnLst>
                                    <p:set>
                                      <p:cBhvr>
                                        <p:cTn id="48" dur="1" fill="hold">
                                          <p:stCondLst>
                                            <p:cond delay="0"/>
                                          </p:stCondLst>
                                        </p:cTn>
                                        <p:tgtEl>
                                          <p:spTgt spid="12"/>
                                        </p:tgtEl>
                                        <p:attrNameLst>
                                          <p:attrName>style.visibility</p:attrName>
                                        </p:attrNameLst>
                                      </p:cBhvr>
                                      <p:to>
                                        <p:strVal val="visible"/>
                                      </p:to>
                                    </p:set>
                                    <p:anim calcmode="lin" valueType="num">
                                      <p:cBhvr>
                                        <p:cTn id="49" dur="500" fill="hold"/>
                                        <p:tgtEl>
                                          <p:spTgt spid="12"/>
                                        </p:tgtEl>
                                        <p:attrNameLst>
                                          <p:attrName>ppt_w</p:attrName>
                                        </p:attrNameLst>
                                      </p:cBhvr>
                                      <p:tavLst>
                                        <p:tav tm="0">
                                          <p:val>
                                            <p:fltVal val="0"/>
                                          </p:val>
                                        </p:tav>
                                        <p:tav tm="100000">
                                          <p:val>
                                            <p:strVal val="#ppt_w"/>
                                          </p:val>
                                        </p:tav>
                                      </p:tavLst>
                                    </p:anim>
                                    <p:anim calcmode="lin" valueType="num">
                                      <p:cBhvr>
                                        <p:cTn id="50" dur="500" fill="hold"/>
                                        <p:tgtEl>
                                          <p:spTgt spid="12"/>
                                        </p:tgtEl>
                                        <p:attrNameLst>
                                          <p:attrName>ppt_h</p:attrName>
                                        </p:attrNameLst>
                                      </p:cBhvr>
                                      <p:tavLst>
                                        <p:tav tm="0">
                                          <p:val>
                                            <p:fltVal val="0"/>
                                          </p:val>
                                        </p:tav>
                                        <p:tav tm="100000">
                                          <p:val>
                                            <p:strVal val="#ppt_h"/>
                                          </p:val>
                                        </p:tav>
                                      </p:tavLst>
                                    </p:anim>
                                    <p:anim calcmode="lin" valueType="num">
                                      <p:cBhvr>
                                        <p:cTn id="51" dur="500" fill="hold"/>
                                        <p:tgtEl>
                                          <p:spTgt spid="12"/>
                                        </p:tgtEl>
                                        <p:attrNameLst>
                                          <p:attrName>style.rotation</p:attrName>
                                        </p:attrNameLst>
                                      </p:cBhvr>
                                      <p:tavLst>
                                        <p:tav tm="0">
                                          <p:val>
                                            <p:fltVal val="90"/>
                                          </p:val>
                                        </p:tav>
                                        <p:tav tm="100000">
                                          <p:val>
                                            <p:fltVal val="0"/>
                                          </p:val>
                                        </p:tav>
                                      </p:tavLst>
                                    </p:anim>
                                    <p:animEffect transition="in" filter="fade">
                                      <p:cBhvr>
                                        <p:cTn id="52" dur="500"/>
                                        <p:tgtEl>
                                          <p:spTgt spid="12"/>
                                        </p:tgtEl>
                                      </p:cBhvr>
                                    </p:animEffect>
                                  </p:childTnLst>
                                </p:cTn>
                              </p:par>
                            </p:childTnLst>
                          </p:cTn>
                        </p:par>
                        <p:par>
                          <p:cTn id="53" fill="hold">
                            <p:stCondLst>
                              <p:cond delay="2000"/>
                            </p:stCondLst>
                            <p:childTnLst>
                              <p:par>
                                <p:cTn id="54" presetID="2" presetClass="entr" presetSubtype="2" fill="hold" grpId="0" nodeType="afterEffect">
                                  <p:stCondLst>
                                    <p:cond delay="0"/>
                                  </p:stCondLst>
                                  <p:childTnLst>
                                    <p:set>
                                      <p:cBhvr>
                                        <p:cTn id="55" dur="1" fill="hold">
                                          <p:stCondLst>
                                            <p:cond delay="0"/>
                                          </p:stCondLst>
                                        </p:cTn>
                                        <p:tgtEl>
                                          <p:spTgt spid="20"/>
                                        </p:tgtEl>
                                        <p:attrNameLst>
                                          <p:attrName>style.visibility</p:attrName>
                                        </p:attrNameLst>
                                      </p:cBhvr>
                                      <p:to>
                                        <p:strVal val="visible"/>
                                      </p:to>
                                    </p:set>
                                    <p:anim calcmode="lin" valueType="num">
                                      <p:cBhvr additive="base">
                                        <p:cTn id="56" dur="500" fill="hold"/>
                                        <p:tgtEl>
                                          <p:spTgt spid="20"/>
                                        </p:tgtEl>
                                        <p:attrNameLst>
                                          <p:attrName>ppt_x</p:attrName>
                                        </p:attrNameLst>
                                      </p:cBhvr>
                                      <p:tavLst>
                                        <p:tav tm="0">
                                          <p:val>
                                            <p:strVal val="1+#ppt_w/2"/>
                                          </p:val>
                                        </p:tav>
                                        <p:tav tm="100000">
                                          <p:val>
                                            <p:strVal val="#ppt_x"/>
                                          </p:val>
                                        </p:tav>
                                      </p:tavLst>
                                    </p:anim>
                                    <p:anim calcmode="lin" valueType="num">
                                      <p:cBhvr additive="base">
                                        <p:cTn id="57" dur="50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8" restart="whenNotActive" fill="hold" evtFilter="cancelBubble" nodeType="interactiveSeq">
                <p:stCondLst>
                  <p:cond evt="onClick" delay="0">
                    <p:tgtEl>
                      <p:spTgt spid="15"/>
                    </p:tgtEl>
                  </p:cond>
                </p:stCondLst>
                <p:endSync evt="end" delay="0">
                  <p:rtn val="all"/>
                </p:endSync>
                <p:childTnLst>
                  <p:par>
                    <p:cTn id="59" fill="hold">
                      <p:stCondLst>
                        <p:cond delay="0"/>
                      </p:stCondLst>
                      <p:childTnLst>
                        <p:par>
                          <p:cTn id="60" fill="hold">
                            <p:stCondLst>
                              <p:cond delay="0"/>
                            </p:stCondLst>
                            <p:childTnLst>
                              <p:par>
                                <p:cTn id="61" presetID="1" presetClass="emph" presetSubtype="2" fill="hold" nodeType="clickEffect">
                                  <p:stCondLst>
                                    <p:cond delay="0"/>
                                  </p:stCondLst>
                                  <p:childTnLst>
                                    <p:animClr clrSpc="rgb" dir="cw">
                                      <p:cBhvr>
                                        <p:cTn id="62" dur="500" fill="hold"/>
                                        <p:tgtEl>
                                          <p:spTgt spid="15"/>
                                        </p:tgtEl>
                                        <p:attrNameLst>
                                          <p:attrName>fillcolor</p:attrName>
                                        </p:attrNameLst>
                                      </p:cBhvr>
                                      <p:to>
                                        <a:srgbClr val="6E6D6D"/>
                                      </p:to>
                                    </p:animClr>
                                    <p:set>
                                      <p:cBhvr>
                                        <p:cTn id="63" dur="500" fill="hold"/>
                                        <p:tgtEl>
                                          <p:spTgt spid="15"/>
                                        </p:tgtEl>
                                        <p:attrNameLst>
                                          <p:attrName>fill.type</p:attrName>
                                        </p:attrNameLst>
                                      </p:cBhvr>
                                      <p:to>
                                        <p:strVal val="solid"/>
                                      </p:to>
                                    </p:set>
                                    <p:set>
                                      <p:cBhvr>
                                        <p:cTn id="64" dur="500" fill="hold"/>
                                        <p:tgtEl>
                                          <p:spTgt spid="15"/>
                                        </p:tgtEl>
                                        <p:attrNameLst>
                                          <p:attrName>fill.on</p:attrName>
                                        </p:attrNameLst>
                                      </p:cBhvr>
                                      <p:to>
                                        <p:strVal val="true"/>
                                      </p:to>
                                    </p:set>
                                  </p:childTnLst>
                                </p:cTn>
                              </p:par>
                              <p:par>
                                <p:cTn id="65" presetID="32" presetClass="emph" presetSubtype="0" fill="hold" grpId="0" nodeType="withEffect">
                                  <p:stCondLst>
                                    <p:cond delay="0"/>
                                  </p:stCondLst>
                                  <p:childTnLst>
                                    <p:animRot by="120000">
                                      <p:cBhvr>
                                        <p:cTn id="66" dur="100" fill="hold">
                                          <p:stCondLst>
                                            <p:cond delay="0"/>
                                          </p:stCondLst>
                                        </p:cTn>
                                        <p:tgtEl>
                                          <p:spTgt spid="15"/>
                                        </p:tgtEl>
                                        <p:attrNameLst>
                                          <p:attrName>r</p:attrName>
                                        </p:attrNameLst>
                                      </p:cBhvr>
                                    </p:animRot>
                                    <p:animRot by="-240000">
                                      <p:cBhvr>
                                        <p:cTn id="67" dur="200" fill="hold">
                                          <p:stCondLst>
                                            <p:cond delay="200"/>
                                          </p:stCondLst>
                                        </p:cTn>
                                        <p:tgtEl>
                                          <p:spTgt spid="15"/>
                                        </p:tgtEl>
                                        <p:attrNameLst>
                                          <p:attrName>r</p:attrName>
                                        </p:attrNameLst>
                                      </p:cBhvr>
                                    </p:animRot>
                                    <p:animRot by="240000">
                                      <p:cBhvr>
                                        <p:cTn id="68" dur="200" fill="hold">
                                          <p:stCondLst>
                                            <p:cond delay="400"/>
                                          </p:stCondLst>
                                        </p:cTn>
                                        <p:tgtEl>
                                          <p:spTgt spid="15"/>
                                        </p:tgtEl>
                                        <p:attrNameLst>
                                          <p:attrName>r</p:attrName>
                                        </p:attrNameLst>
                                      </p:cBhvr>
                                    </p:animRot>
                                    <p:animRot by="-240000">
                                      <p:cBhvr>
                                        <p:cTn id="69" dur="200" fill="hold">
                                          <p:stCondLst>
                                            <p:cond delay="600"/>
                                          </p:stCondLst>
                                        </p:cTn>
                                        <p:tgtEl>
                                          <p:spTgt spid="15"/>
                                        </p:tgtEl>
                                        <p:attrNameLst>
                                          <p:attrName>r</p:attrName>
                                        </p:attrNameLst>
                                      </p:cBhvr>
                                    </p:animRot>
                                    <p:animRot by="120000">
                                      <p:cBhvr>
                                        <p:cTn id="70" dur="200" fill="hold">
                                          <p:stCondLst>
                                            <p:cond delay="800"/>
                                          </p:stCondLst>
                                        </p:cTn>
                                        <p:tgtEl>
                                          <p:spTgt spid="15"/>
                                        </p:tgtEl>
                                        <p:attrNameLst>
                                          <p:attrName>r</p:attrName>
                                        </p:attrNameLst>
                                      </p:cBhvr>
                                    </p:animRot>
                                  </p:childTnLst>
                                </p:cTn>
                              </p:par>
                            </p:childTnLst>
                          </p:cTn>
                        </p:par>
                      </p:childTnLst>
                    </p:cTn>
                  </p:par>
                </p:childTnLst>
              </p:cTn>
              <p:nextCondLst>
                <p:cond evt="onClick" delay="0">
                  <p:tgtEl>
                    <p:spTgt spid="15"/>
                  </p:tgtEl>
                </p:cond>
              </p:nextCondLst>
            </p:seq>
            <p:seq concurrent="1" nextAc="seek">
              <p:cTn id="71" restart="whenNotActive" fill="hold" evtFilter="cancelBubble" nodeType="interactiveSeq">
                <p:stCondLst>
                  <p:cond evt="onClick" delay="0">
                    <p:tgtEl>
                      <p:spTgt spid="17"/>
                    </p:tgtEl>
                  </p:cond>
                </p:stCondLst>
                <p:endSync evt="end" delay="0">
                  <p:rtn val="all"/>
                </p:endSync>
                <p:childTnLst>
                  <p:par>
                    <p:cTn id="72" fill="hold">
                      <p:stCondLst>
                        <p:cond delay="0"/>
                      </p:stCondLst>
                      <p:childTnLst>
                        <p:par>
                          <p:cTn id="73" fill="hold">
                            <p:stCondLst>
                              <p:cond delay="0"/>
                            </p:stCondLst>
                            <p:childTnLst>
                              <p:par>
                                <p:cTn id="74" presetID="1" presetClass="emph" presetSubtype="2" fill="hold" nodeType="clickEffect">
                                  <p:stCondLst>
                                    <p:cond delay="0"/>
                                  </p:stCondLst>
                                  <p:childTnLst>
                                    <p:animClr clrSpc="rgb" dir="cw">
                                      <p:cBhvr>
                                        <p:cTn id="75" dur="500" fill="hold"/>
                                        <p:tgtEl>
                                          <p:spTgt spid="17"/>
                                        </p:tgtEl>
                                        <p:attrNameLst>
                                          <p:attrName>fillcolor</p:attrName>
                                        </p:attrNameLst>
                                      </p:cBhvr>
                                      <p:to>
                                        <a:srgbClr val="6E6D6D"/>
                                      </p:to>
                                    </p:animClr>
                                    <p:set>
                                      <p:cBhvr>
                                        <p:cTn id="76" dur="500" fill="hold"/>
                                        <p:tgtEl>
                                          <p:spTgt spid="17"/>
                                        </p:tgtEl>
                                        <p:attrNameLst>
                                          <p:attrName>fill.type</p:attrName>
                                        </p:attrNameLst>
                                      </p:cBhvr>
                                      <p:to>
                                        <p:strVal val="solid"/>
                                      </p:to>
                                    </p:set>
                                    <p:set>
                                      <p:cBhvr>
                                        <p:cTn id="77" dur="500" fill="hold"/>
                                        <p:tgtEl>
                                          <p:spTgt spid="17"/>
                                        </p:tgtEl>
                                        <p:attrNameLst>
                                          <p:attrName>fill.on</p:attrName>
                                        </p:attrNameLst>
                                      </p:cBhvr>
                                      <p:to>
                                        <p:strVal val="true"/>
                                      </p:to>
                                    </p:set>
                                  </p:childTnLst>
                                </p:cTn>
                              </p:par>
                              <p:par>
                                <p:cTn id="78" presetID="32" presetClass="emph" presetSubtype="0" fill="hold" grpId="0" nodeType="withEffect">
                                  <p:stCondLst>
                                    <p:cond delay="0"/>
                                  </p:stCondLst>
                                  <p:childTnLst>
                                    <p:animRot by="120000">
                                      <p:cBhvr>
                                        <p:cTn id="79" dur="100" fill="hold">
                                          <p:stCondLst>
                                            <p:cond delay="0"/>
                                          </p:stCondLst>
                                        </p:cTn>
                                        <p:tgtEl>
                                          <p:spTgt spid="17"/>
                                        </p:tgtEl>
                                        <p:attrNameLst>
                                          <p:attrName>r</p:attrName>
                                        </p:attrNameLst>
                                      </p:cBhvr>
                                    </p:animRot>
                                    <p:animRot by="-240000">
                                      <p:cBhvr>
                                        <p:cTn id="80" dur="200" fill="hold">
                                          <p:stCondLst>
                                            <p:cond delay="200"/>
                                          </p:stCondLst>
                                        </p:cTn>
                                        <p:tgtEl>
                                          <p:spTgt spid="17"/>
                                        </p:tgtEl>
                                        <p:attrNameLst>
                                          <p:attrName>r</p:attrName>
                                        </p:attrNameLst>
                                      </p:cBhvr>
                                    </p:animRot>
                                    <p:animRot by="240000">
                                      <p:cBhvr>
                                        <p:cTn id="81" dur="200" fill="hold">
                                          <p:stCondLst>
                                            <p:cond delay="400"/>
                                          </p:stCondLst>
                                        </p:cTn>
                                        <p:tgtEl>
                                          <p:spTgt spid="17"/>
                                        </p:tgtEl>
                                        <p:attrNameLst>
                                          <p:attrName>r</p:attrName>
                                        </p:attrNameLst>
                                      </p:cBhvr>
                                    </p:animRot>
                                    <p:animRot by="-240000">
                                      <p:cBhvr>
                                        <p:cTn id="82" dur="200" fill="hold">
                                          <p:stCondLst>
                                            <p:cond delay="600"/>
                                          </p:stCondLst>
                                        </p:cTn>
                                        <p:tgtEl>
                                          <p:spTgt spid="17"/>
                                        </p:tgtEl>
                                        <p:attrNameLst>
                                          <p:attrName>r</p:attrName>
                                        </p:attrNameLst>
                                      </p:cBhvr>
                                    </p:animRot>
                                    <p:animRot by="120000">
                                      <p:cBhvr>
                                        <p:cTn id="83" dur="200" fill="hold">
                                          <p:stCondLst>
                                            <p:cond delay="800"/>
                                          </p:stCondLst>
                                        </p:cTn>
                                        <p:tgtEl>
                                          <p:spTgt spid="17"/>
                                        </p:tgtEl>
                                        <p:attrNameLst>
                                          <p:attrName>r</p:attrName>
                                        </p:attrNameLst>
                                      </p:cBhvr>
                                    </p:animRot>
                                  </p:childTnLst>
                                </p:cTn>
                              </p:par>
                            </p:childTnLst>
                          </p:cTn>
                        </p:par>
                      </p:childTnLst>
                    </p:cTn>
                  </p:par>
                </p:childTnLst>
              </p:cTn>
              <p:nextCondLst>
                <p:cond evt="onClick" delay="0">
                  <p:tgtEl>
                    <p:spTgt spid="17"/>
                  </p:tgtEl>
                </p:cond>
              </p:nextCondLst>
            </p:seq>
            <p:seq concurrent="1" nextAc="seek">
              <p:cTn id="84" restart="whenNotActive" fill="hold" evtFilter="cancelBubble" nodeType="interactiveSeq">
                <p:stCondLst>
                  <p:cond evt="onClick" delay="0">
                    <p:tgtEl>
                      <p:spTgt spid="14"/>
                    </p:tgtEl>
                  </p:cond>
                </p:stCondLst>
                <p:endSync evt="end" delay="0">
                  <p:rtn val="all"/>
                </p:endSync>
                <p:childTnLst>
                  <p:par>
                    <p:cTn id="85" fill="hold">
                      <p:stCondLst>
                        <p:cond delay="0"/>
                      </p:stCondLst>
                      <p:childTnLst>
                        <p:par>
                          <p:cTn id="86" fill="hold">
                            <p:stCondLst>
                              <p:cond delay="0"/>
                            </p:stCondLst>
                            <p:childTnLst>
                              <p:par>
                                <p:cTn id="87" presetID="8" presetClass="emph" presetSubtype="0" accel="100000" fill="hold" grpId="1" nodeType="clickEffect">
                                  <p:stCondLst>
                                    <p:cond delay="0"/>
                                  </p:stCondLst>
                                  <p:childTnLst>
                                    <p:animRot by="21600000">
                                      <p:cBhvr>
                                        <p:cTn id="88" dur="500" fill="hold"/>
                                        <p:tgtEl>
                                          <p:spTgt spid="14"/>
                                        </p:tgtEl>
                                        <p:attrNameLst>
                                          <p:attrName>r</p:attrName>
                                        </p:attrNameLst>
                                      </p:cBhvr>
                                    </p:animRot>
                                  </p:childTnLst>
                                </p:cTn>
                              </p:par>
                              <p:par>
                                <p:cTn id="89" presetID="10" presetClass="exit" presetSubtype="0" fill="hold" grpId="1" nodeType="withEffect">
                                  <p:stCondLst>
                                    <p:cond delay="0"/>
                                  </p:stCondLst>
                                  <p:childTnLst>
                                    <p:animEffect transition="out" filter="fade">
                                      <p:cBhvr>
                                        <p:cTn id="90" dur="500"/>
                                        <p:tgtEl>
                                          <p:spTgt spid="15"/>
                                        </p:tgtEl>
                                      </p:cBhvr>
                                    </p:animEffect>
                                    <p:set>
                                      <p:cBhvr>
                                        <p:cTn id="91" dur="1" fill="hold">
                                          <p:stCondLst>
                                            <p:cond delay="499"/>
                                          </p:stCondLst>
                                        </p:cTn>
                                        <p:tgtEl>
                                          <p:spTgt spid="15"/>
                                        </p:tgtEl>
                                        <p:attrNameLst>
                                          <p:attrName>style.visibility</p:attrName>
                                        </p:attrNameLst>
                                      </p:cBhvr>
                                      <p:to>
                                        <p:strVal val="hidden"/>
                                      </p:to>
                                    </p:set>
                                  </p:childTnLst>
                                </p:cTn>
                              </p:par>
                            </p:childTnLst>
                          </p:cTn>
                        </p:par>
                        <p:par>
                          <p:cTn id="92" fill="hold">
                            <p:stCondLst>
                              <p:cond delay="500"/>
                            </p:stCondLst>
                            <p:childTnLst>
                              <p:par>
                                <p:cTn id="93" presetID="6" presetClass="emph" presetSubtype="0" fill="hold" grpId="0" nodeType="afterEffect">
                                  <p:stCondLst>
                                    <p:cond delay="0"/>
                                  </p:stCondLst>
                                  <p:childTnLst>
                                    <p:animScale>
                                      <p:cBhvr>
                                        <p:cTn id="94" dur="500" fill="hold"/>
                                        <p:tgtEl>
                                          <p:spTgt spid="14"/>
                                        </p:tgtEl>
                                      </p:cBhvr>
                                      <p:by x="120000" y="120000"/>
                                    </p:animScale>
                                  </p:childTnLst>
                                </p:cTn>
                              </p:par>
                              <p:par>
                                <p:cTn id="95" presetID="63" presetClass="path" presetSubtype="0" accel="50000" decel="50000" fill="hold" grpId="2" nodeType="withEffect">
                                  <p:stCondLst>
                                    <p:cond delay="0"/>
                                  </p:stCondLst>
                                  <p:childTnLst>
                                    <p:animMotion origin="layout" path="M 8.33333E-7 -3.7037E-7 L 0.05087 -3.7037E-7 " pathEditMode="relative" rAng="0" ptsTypes="AA">
                                      <p:cBhvr>
                                        <p:cTn id="96" dur="500" fill="hold"/>
                                        <p:tgtEl>
                                          <p:spTgt spid="14"/>
                                        </p:tgtEl>
                                        <p:attrNameLst>
                                          <p:attrName>ppt_x</p:attrName>
                                          <p:attrName>ppt_y</p:attrName>
                                        </p:attrNameLst>
                                      </p:cBhvr>
                                      <p:rCtr x="2535" y="0"/>
                                    </p:animMotion>
                                  </p:childTnLst>
                                </p:cTn>
                              </p:par>
                            </p:childTnLst>
                          </p:cTn>
                        </p:par>
                      </p:childTnLst>
                    </p:cTn>
                  </p:par>
                </p:childTnLst>
              </p:cTn>
              <p:nextCondLst>
                <p:cond evt="onClick" delay="0">
                  <p:tgtEl>
                    <p:spTgt spid="14"/>
                  </p:tgtEl>
                </p:cond>
              </p:nextCondLst>
            </p:seq>
            <p:seq concurrent="1" nextAc="seek">
              <p:cTn id="97" restart="whenNotActive" fill="hold" evtFilter="cancelBubble" nodeType="interactiveSeq">
                <p:stCondLst>
                  <p:cond evt="onClick" delay="0">
                    <p:tgtEl>
                      <p:spTgt spid="18"/>
                    </p:tgtEl>
                  </p:cond>
                </p:stCondLst>
                <p:endSync evt="end" delay="0">
                  <p:rtn val="all"/>
                </p:endSync>
                <p:childTnLst>
                  <p:par>
                    <p:cTn id="98" fill="hold">
                      <p:stCondLst>
                        <p:cond delay="0"/>
                      </p:stCondLst>
                      <p:childTnLst>
                        <p:par>
                          <p:cTn id="99" fill="hold">
                            <p:stCondLst>
                              <p:cond delay="0"/>
                            </p:stCondLst>
                            <p:childTnLst>
                              <p:par>
                                <p:cTn id="100" presetID="8" presetClass="emph" presetSubtype="0" accel="100000" fill="hold" grpId="0" nodeType="clickEffect">
                                  <p:stCondLst>
                                    <p:cond delay="0"/>
                                  </p:stCondLst>
                                  <p:childTnLst>
                                    <p:animRot by="21600000">
                                      <p:cBhvr>
                                        <p:cTn id="101" dur="500" fill="hold"/>
                                        <p:tgtEl>
                                          <p:spTgt spid="18"/>
                                        </p:tgtEl>
                                        <p:attrNameLst>
                                          <p:attrName>r</p:attrName>
                                        </p:attrNameLst>
                                      </p:cBhvr>
                                    </p:animRot>
                                  </p:childTnLst>
                                </p:cTn>
                              </p:par>
                              <p:par>
                                <p:cTn id="102" presetID="10" presetClass="exit" presetSubtype="0" fill="hold" grpId="1" nodeType="withEffect">
                                  <p:stCondLst>
                                    <p:cond delay="0"/>
                                  </p:stCondLst>
                                  <p:childTnLst>
                                    <p:animEffect transition="out" filter="fade">
                                      <p:cBhvr>
                                        <p:cTn id="103" dur="500"/>
                                        <p:tgtEl>
                                          <p:spTgt spid="17"/>
                                        </p:tgtEl>
                                      </p:cBhvr>
                                    </p:animEffect>
                                    <p:set>
                                      <p:cBhvr>
                                        <p:cTn id="104" dur="1" fill="hold">
                                          <p:stCondLst>
                                            <p:cond delay="499"/>
                                          </p:stCondLst>
                                        </p:cTn>
                                        <p:tgtEl>
                                          <p:spTgt spid="17"/>
                                        </p:tgtEl>
                                        <p:attrNameLst>
                                          <p:attrName>style.visibility</p:attrName>
                                        </p:attrNameLst>
                                      </p:cBhvr>
                                      <p:to>
                                        <p:strVal val="hidden"/>
                                      </p:to>
                                    </p:set>
                                  </p:childTnLst>
                                </p:cTn>
                              </p:par>
                            </p:childTnLst>
                          </p:cTn>
                        </p:par>
                        <p:par>
                          <p:cTn id="105" fill="hold">
                            <p:stCondLst>
                              <p:cond delay="500"/>
                            </p:stCondLst>
                            <p:childTnLst>
                              <p:par>
                                <p:cTn id="106" presetID="6" presetClass="emph" presetSubtype="0" fill="hold" grpId="1" nodeType="afterEffect">
                                  <p:stCondLst>
                                    <p:cond delay="0"/>
                                  </p:stCondLst>
                                  <p:childTnLst>
                                    <p:animScale>
                                      <p:cBhvr>
                                        <p:cTn id="107" dur="500" fill="hold"/>
                                        <p:tgtEl>
                                          <p:spTgt spid="18"/>
                                        </p:tgtEl>
                                      </p:cBhvr>
                                      <p:by x="120000" y="120000"/>
                                    </p:animScale>
                                  </p:childTnLst>
                                </p:cTn>
                              </p:par>
                              <p:par>
                                <p:cTn id="108" presetID="35" presetClass="path" presetSubtype="0" accel="50000" decel="50000" fill="hold" grpId="2" nodeType="withEffect">
                                  <p:stCondLst>
                                    <p:cond delay="0"/>
                                  </p:stCondLst>
                                  <p:childTnLst>
                                    <p:animMotion origin="layout" path="M -2.77778E-6 -3.33333E-6 L -0.05555 -3.33333E-6 " pathEditMode="relative" rAng="0" ptsTypes="AA">
                                      <p:cBhvr>
                                        <p:cTn id="109" dur="500" fill="hold"/>
                                        <p:tgtEl>
                                          <p:spTgt spid="18"/>
                                        </p:tgtEl>
                                        <p:attrNameLst>
                                          <p:attrName>ppt_x</p:attrName>
                                          <p:attrName>ppt_y</p:attrName>
                                        </p:attrNameLst>
                                      </p:cBhvr>
                                      <p:rCtr x="-2778" y="0"/>
                                    </p:animMotion>
                                  </p:childTnLst>
                                </p:cTn>
                              </p:par>
                              <p:par>
                                <p:cTn id="110" presetID="22" presetClass="entr" presetSubtype="8" fill="hold" grpId="0" nodeType="withEffect">
                                  <p:stCondLst>
                                    <p:cond delay="0"/>
                                  </p:stCondLst>
                                  <p:childTnLst>
                                    <p:set>
                                      <p:cBhvr>
                                        <p:cTn id="111" dur="1" fill="hold">
                                          <p:stCondLst>
                                            <p:cond delay="0"/>
                                          </p:stCondLst>
                                        </p:cTn>
                                        <p:tgtEl>
                                          <p:spTgt spid="9"/>
                                        </p:tgtEl>
                                        <p:attrNameLst>
                                          <p:attrName>style.visibility</p:attrName>
                                        </p:attrNameLst>
                                      </p:cBhvr>
                                      <p:to>
                                        <p:strVal val="visible"/>
                                      </p:to>
                                    </p:set>
                                    <p:animEffect transition="in" filter="wipe(left)">
                                      <p:cBhvr>
                                        <p:cTn id="112" dur="500"/>
                                        <p:tgtEl>
                                          <p:spTgt spid="9"/>
                                        </p:tgtEl>
                                      </p:cBhvr>
                                    </p:animEffect>
                                  </p:childTnLst>
                                </p:cTn>
                              </p:par>
                            </p:childTnLst>
                          </p:cTn>
                        </p:par>
                      </p:childTnLst>
                    </p:cTn>
                  </p:par>
                </p:childTnLst>
              </p:cTn>
              <p:nextCondLst>
                <p:cond evt="onClick" delay="0">
                  <p:tgtEl>
                    <p:spTgt spid="18"/>
                  </p:tgtEl>
                </p:cond>
              </p:nextCondLst>
            </p:seq>
            <p:seq concurrent="1" nextAc="seek">
              <p:cTn id="113" restart="whenNotActive" fill="hold" evtFilter="cancelBubble" nodeType="interactiveSeq">
                <p:stCondLst>
                  <p:cond evt="onClick" delay="0">
                    <p:tgtEl>
                      <p:spTgt spid="12"/>
                    </p:tgtEl>
                  </p:cond>
                </p:stCondLst>
                <p:endSync evt="end" delay="0">
                  <p:rtn val="all"/>
                </p:endSync>
                <p:childTnLst>
                  <p:par>
                    <p:cTn id="114" fill="hold">
                      <p:stCondLst>
                        <p:cond delay="0"/>
                      </p:stCondLst>
                      <p:childTnLst>
                        <p:par>
                          <p:cTn id="115" fill="hold">
                            <p:stCondLst>
                              <p:cond delay="0"/>
                            </p:stCondLst>
                            <p:childTnLst>
                              <p:par>
                                <p:cTn id="116" presetID="1" presetClass="emph" presetSubtype="2" fill="hold" nodeType="clickEffect">
                                  <p:stCondLst>
                                    <p:cond delay="0"/>
                                  </p:stCondLst>
                                  <p:childTnLst>
                                    <p:animClr clrSpc="rgb" dir="cw">
                                      <p:cBhvr>
                                        <p:cTn id="117" dur="500" fill="hold"/>
                                        <p:tgtEl>
                                          <p:spTgt spid="12"/>
                                        </p:tgtEl>
                                        <p:attrNameLst>
                                          <p:attrName>fillcolor</p:attrName>
                                        </p:attrNameLst>
                                      </p:cBhvr>
                                      <p:to>
                                        <a:srgbClr val="6E6D6D"/>
                                      </p:to>
                                    </p:animClr>
                                    <p:set>
                                      <p:cBhvr>
                                        <p:cTn id="118" dur="500" fill="hold"/>
                                        <p:tgtEl>
                                          <p:spTgt spid="12"/>
                                        </p:tgtEl>
                                        <p:attrNameLst>
                                          <p:attrName>fill.type</p:attrName>
                                        </p:attrNameLst>
                                      </p:cBhvr>
                                      <p:to>
                                        <p:strVal val="solid"/>
                                      </p:to>
                                    </p:set>
                                    <p:set>
                                      <p:cBhvr>
                                        <p:cTn id="119" dur="500" fill="hold"/>
                                        <p:tgtEl>
                                          <p:spTgt spid="12"/>
                                        </p:tgtEl>
                                        <p:attrNameLst>
                                          <p:attrName>fill.on</p:attrName>
                                        </p:attrNameLst>
                                      </p:cBhvr>
                                      <p:to>
                                        <p:strVal val="true"/>
                                      </p:to>
                                    </p:set>
                                  </p:childTnLst>
                                </p:cTn>
                              </p:par>
                              <p:par>
                                <p:cTn id="120" presetID="32" presetClass="emph" presetSubtype="0" fill="hold" grpId="0" nodeType="withEffect">
                                  <p:stCondLst>
                                    <p:cond delay="0"/>
                                  </p:stCondLst>
                                  <p:childTnLst>
                                    <p:animRot by="120000">
                                      <p:cBhvr>
                                        <p:cTn id="121" dur="100" fill="hold">
                                          <p:stCondLst>
                                            <p:cond delay="0"/>
                                          </p:stCondLst>
                                        </p:cTn>
                                        <p:tgtEl>
                                          <p:spTgt spid="12"/>
                                        </p:tgtEl>
                                        <p:attrNameLst>
                                          <p:attrName>r</p:attrName>
                                        </p:attrNameLst>
                                      </p:cBhvr>
                                    </p:animRot>
                                    <p:animRot by="-240000">
                                      <p:cBhvr>
                                        <p:cTn id="122" dur="200" fill="hold">
                                          <p:stCondLst>
                                            <p:cond delay="200"/>
                                          </p:stCondLst>
                                        </p:cTn>
                                        <p:tgtEl>
                                          <p:spTgt spid="12"/>
                                        </p:tgtEl>
                                        <p:attrNameLst>
                                          <p:attrName>r</p:attrName>
                                        </p:attrNameLst>
                                      </p:cBhvr>
                                    </p:animRot>
                                    <p:animRot by="240000">
                                      <p:cBhvr>
                                        <p:cTn id="123" dur="200" fill="hold">
                                          <p:stCondLst>
                                            <p:cond delay="400"/>
                                          </p:stCondLst>
                                        </p:cTn>
                                        <p:tgtEl>
                                          <p:spTgt spid="12"/>
                                        </p:tgtEl>
                                        <p:attrNameLst>
                                          <p:attrName>r</p:attrName>
                                        </p:attrNameLst>
                                      </p:cBhvr>
                                    </p:animRot>
                                    <p:animRot by="-240000">
                                      <p:cBhvr>
                                        <p:cTn id="124" dur="200" fill="hold">
                                          <p:stCondLst>
                                            <p:cond delay="600"/>
                                          </p:stCondLst>
                                        </p:cTn>
                                        <p:tgtEl>
                                          <p:spTgt spid="12"/>
                                        </p:tgtEl>
                                        <p:attrNameLst>
                                          <p:attrName>r</p:attrName>
                                        </p:attrNameLst>
                                      </p:cBhvr>
                                    </p:animRot>
                                    <p:animRot by="120000">
                                      <p:cBhvr>
                                        <p:cTn id="125" dur="200" fill="hold">
                                          <p:stCondLst>
                                            <p:cond delay="800"/>
                                          </p:stCondLst>
                                        </p:cTn>
                                        <p:tgtEl>
                                          <p:spTgt spid="12"/>
                                        </p:tgtEl>
                                        <p:attrNameLst>
                                          <p:attrName>r</p:attrName>
                                        </p:attrNameLst>
                                      </p:cBhvr>
                                    </p:animRot>
                                  </p:childTnLst>
                                </p:cTn>
                              </p:par>
                            </p:childTnLst>
                          </p:cTn>
                        </p:par>
                      </p:childTnLst>
                    </p:cTn>
                  </p:par>
                </p:childTnLst>
              </p:cTn>
              <p:nextCondLst>
                <p:cond evt="onClick" delay="0">
                  <p:tgtEl>
                    <p:spTgt spid="12"/>
                  </p:tgtEl>
                </p:cond>
              </p:nextCondLst>
            </p:seq>
            <p:seq concurrent="1" nextAc="seek">
              <p:cTn id="126" restart="whenNotActive" fill="hold" evtFilter="cancelBubble" nodeType="interactiveSeq">
                <p:stCondLst>
                  <p:cond evt="onClick" delay="0">
                    <p:tgtEl>
                      <p:spTgt spid="10"/>
                    </p:tgtEl>
                  </p:cond>
                </p:stCondLst>
                <p:endSync evt="end" delay="0">
                  <p:rtn val="all"/>
                </p:endSync>
                <p:childTnLst>
                  <p:par>
                    <p:cTn id="127" fill="hold">
                      <p:stCondLst>
                        <p:cond delay="0"/>
                      </p:stCondLst>
                      <p:childTnLst>
                        <p:par>
                          <p:cTn id="128" fill="hold">
                            <p:stCondLst>
                              <p:cond delay="0"/>
                            </p:stCondLst>
                            <p:childTnLst>
                              <p:par>
                                <p:cTn id="129" presetID="8" presetClass="emph" presetSubtype="0" accel="100000" fill="hold" grpId="1" nodeType="clickEffect">
                                  <p:stCondLst>
                                    <p:cond delay="0"/>
                                  </p:stCondLst>
                                  <p:childTnLst>
                                    <p:animRot by="21600000">
                                      <p:cBhvr>
                                        <p:cTn id="130" dur="500" fill="hold"/>
                                        <p:tgtEl>
                                          <p:spTgt spid="10"/>
                                        </p:tgtEl>
                                        <p:attrNameLst>
                                          <p:attrName>r</p:attrName>
                                        </p:attrNameLst>
                                      </p:cBhvr>
                                    </p:animRot>
                                  </p:childTnLst>
                                </p:cTn>
                              </p:par>
                              <p:par>
                                <p:cTn id="131" presetID="10" presetClass="exit" presetSubtype="0" fill="hold" grpId="1" nodeType="withEffect">
                                  <p:stCondLst>
                                    <p:cond delay="0"/>
                                  </p:stCondLst>
                                  <p:childTnLst>
                                    <p:animEffect transition="out" filter="fade">
                                      <p:cBhvr>
                                        <p:cTn id="132" dur="500"/>
                                        <p:tgtEl>
                                          <p:spTgt spid="12"/>
                                        </p:tgtEl>
                                      </p:cBhvr>
                                    </p:animEffect>
                                    <p:set>
                                      <p:cBhvr>
                                        <p:cTn id="133" dur="1" fill="hold">
                                          <p:stCondLst>
                                            <p:cond delay="499"/>
                                          </p:stCondLst>
                                        </p:cTn>
                                        <p:tgtEl>
                                          <p:spTgt spid="12"/>
                                        </p:tgtEl>
                                        <p:attrNameLst>
                                          <p:attrName>style.visibility</p:attrName>
                                        </p:attrNameLst>
                                      </p:cBhvr>
                                      <p:to>
                                        <p:strVal val="hidden"/>
                                      </p:to>
                                    </p:set>
                                  </p:childTnLst>
                                </p:cTn>
                              </p:par>
                            </p:childTnLst>
                          </p:cTn>
                        </p:par>
                        <p:par>
                          <p:cTn id="134" fill="hold">
                            <p:stCondLst>
                              <p:cond delay="500"/>
                            </p:stCondLst>
                            <p:childTnLst>
                              <p:par>
                                <p:cTn id="135" presetID="6" presetClass="emph" presetSubtype="0" fill="hold" grpId="0" nodeType="afterEffect">
                                  <p:stCondLst>
                                    <p:cond delay="0"/>
                                  </p:stCondLst>
                                  <p:childTnLst>
                                    <p:animScale>
                                      <p:cBhvr>
                                        <p:cTn id="136" dur="500" fill="hold"/>
                                        <p:tgtEl>
                                          <p:spTgt spid="10"/>
                                        </p:tgtEl>
                                      </p:cBhvr>
                                      <p:by x="120000" y="120000"/>
                                    </p:animScale>
                                  </p:childTnLst>
                                </p:cTn>
                              </p:par>
                              <p:par>
                                <p:cTn id="137" presetID="63" presetClass="path" presetSubtype="0" accel="50000" decel="50000" fill="hold" grpId="2" nodeType="withEffect">
                                  <p:stCondLst>
                                    <p:cond delay="0"/>
                                  </p:stCondLst>
                                  <p:childTnLst>
                                    <p:animMotion origin="layout" path="M 8.33333E-7 -3.7037E-7 L 0.05087 -3.7037E-7 " pathEditMode="relative" rAng="0" ptsTypes="AA">
                                      <p:cBhvr>
                                        <p:cTn id="138" dur="500" fill="hold"/>
                                        <p:tgtEl>
                                          <p:spTgt spid="10"/>
                                        </p:tgtEl>
                                        <p:attrNameLst>
                                          <p:attrName>ppt_x</p:attrName>
                                          <p:attrName>ppt_y</p:attrName>
                                        </p:attrNameLst>
                                      </p:cBhvr>
                                      <p:rCtr x="2535" y="0"/>
                                    </p:animMotion>
                                  </p:childTnLst>
                                </p:cTn>
                              </p:par>
                            </p:childTnLst>
                          </p:cTn>
                        </p:par>
                      </p:childTnLst>
                    </p:cTn>
                  </p:par>
                </p:childTnLst>
              </p:cTn>
              <p:nextCondLst>
                <p:cond evt="onClick" delay="0">
                  <p:tgtEl>
                    <p:spTgt spid="10"/>
                  </p:tgtEl>
                </p:cond>
              </p:nextCondLst>
            </p:seq>
          </p:childTnLst>
        </p:cTn>
      </p:par>
    </p:tnLst>
    <p:bldLst>
      <p:bldP spid="2" grpId="0" animBg="1"/>
      <p:bldP spid="14" grpId="0" animBg="1"/>
      <p:bldP spid="14" grpId="1" animBg="1"/>
      <p:bldP spid="14" grpId="2" animBg="1"/>
      <p:bldP spid="14" grpId="3" animBg="1"/>
      <p:bldP spid="15" grpId="0" animBg="1"/>
      <p:bldP spid="15" grpId="1" animBg="1"/>
      <p:bldP spid="15" grpId="2" animBg="1"/>
      <p:bldP spid="11" grpId="0" animBg="1"/>
      <p:bldP spid="17" grpId="0" animBg="1"/>
      <p:bldP spid="17" grpId="1" animBg="1"/>
      <p:bldP spid="17" grpId="2" animBg="1"/>
      <p:bldP spid="18" grpId="0" animBg="1"/>
      <p:bldP spid="18" grpId="1" animBg="1"/>
      <p:bldP spid="18" grpId="2" animBg="1"/>
      <p:bldP spid="18" grpId="3" animBg="1"/>
      <p:bldP spid="16" grpId="0" animBg="1"/>
      <p:bldP spid="10" grpId="0" animBg="1"/>
      <p:bldP spid="10" grpId="1" animBg="1"/>
      <p:bldP spid="10" grpId="2" animBg="1"/>
      <p:bldP spid="10" grpId="3" animBg="1"/>
      <p:bldP spid="12" grpId="0" animBg="1"/>
      <p:bldP spid="12" grpId="1" animBg="1"/>
      <p:bldP spid="12" grpId="2" animBg="1"/>
      <p:bldP spid="9" grpId="0"/>
      <p:bldP spid="2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p:cNvSpPr>
            <a:spLocks noGrp="1"/>
          </p:cNvSpPr>
          <p:nvPr>
            <p:ph type="title"/>
          </p:nvPr>
        </p:nvSpPr>
        <p:spPr>
          <a:xfrm>
            <a:off x="457198" y="464029"/>
            <a:ext cx="8220075" cy="994306"/>
          </a:xfrm>
        </p:spPr>
        <p:txBody>
          <a:bodyPr/>
          <a:lstStyle/>
          <a:p>
            <a:r>
              <a:rPr lang="en-GB" dirty="0">
                <a:latin typeface="+mn-lt"/>
              </a:rPr>
              <a:t>Colour Quiz – True or False?</a:t>
            </a:r>
          </a:p>
        </p:txBody>
      </p:sp>
      <p:cxnSp>
        <p:nvCxnSpPr>
          <p:cNvPr id="19" name="Straight Connector 18">
            <a:extLst>
              <a:ext uri="{FF2B5EF4-FFF2-40B4-BE49-F238E27FC236}">
                <a16:creationId xmlns:a16="http://schemas.microsoft.com/office/drawing/2014/main" id="{ACC8A74E-5FC1-7FCD-B454-2E65ECF87BCA}"/>
              </a:ext>
            </a:extLst>
          </p:cNvPr>
          <p:cNvCxnSpPr/>
          <p:nvPr/>
        </p:nvCxnSpPr>
        <p:spPr>
          <a:xfrm>
            <a:off x="755650" y="1384183"/>
            <a:ext cx="7632700" cy="0"/>
          </a:xfrm>
          <a:prstGeom prst="line">
            <a:avLst/>
          </a:prstGeom>
          <a:ln w="60325" cap="rnd">
            <a:gradFill>
              <a:gsLst>
                <a:gs pos="100000">
                  <a:srgbClr val="8C368C"/>
                </a:gs>
                <a:gs pos="60000">
                  <a:srgbClr val="85BD33"/>
                </a:gs>
                <a:gs pos="40000">
                  <a:srgbClr val="F9B000"/>
                </a:gs>
                <a:gs pos="20000">
                  <a:srgbClr val="F08215"/>
                </a:gs>
                <a:gs pos="0">
                  <a:srgbClr val="E51E21"/>
                </a:gs>
                <a:gs pos="80000">
                  <a:srgbClr val="47B1E5"/>
                </a:gs>
              </a:gsLst>
              <a:lin ang="0" scaled="0"/>
            </a:gradFill>
          </a:ln>
        </p:spPr>
        <p:style>
          <a:lnRef idx="1">
            <a:schemeClr val="accent1"/>
          </a:lnRef>
          <a:fillRef idx="0">
            <a:schemeClr val="accent1"/>
          </a:fillRef>
          <a:effectRef idx="0">
            <a:schemeClr val="accent1"/>
          </a:effectRef>
          <a:fontRef idx="minor">
            <a:schemeClr val="tx1"/>
          </a:fontRef>
        </p:style>
      </p:cxnSp>
      <p:sp>
        <p:nvSpPr>
          <p:cNvPr id="2" name="Text">
            <a:extLst>
              <a:ext uri="{FF2B5EF4-FFF2-40B4-BE49-F238E27FC236}">
                <a16:creationId xmlns:a16="http://schemas.microsoft.com/office/drawing/2014/main" id="{B1710860-7F58-63BB-4526-F914A1D4ACF7}"/>
              </a:ext>
            </a:extLst>
          </p:cNvPr>
          <p:cNvSpPr/>
          <p:nvPr/>
        </p:nvSpPr>
        <p:spPr>
          <a:xfrm>
            <a:off x="409498" y="1591390"/>
            <a:ext cx="6028565" cy="844810"/>
          </a:xfrm>
          <a:prstGeom prst="homePlate">
            <a:avLst>
              <a:gd name="adj" fmla="val 34967"/>
            </a:avLst>
          </a:prstGeom>
          <a:gradFill>
            <a:gsLst>
              <a:gs pos="100000">
                <a:srgbClr val="8C368C">
                  <a:alpha val="30000"/>
                </a:srgbClr>
              </a:gs>
              <a:gs pos="60000">
                <a:srgbClr val="85BD33">
                  <a:alpha val="30000"/>
                </a:srgbClr>
              </a:gs>
              <a:gs pos="40000">
                <a:srgbClr val="F9B000">
                  <a:alpha val="30000"/>
                </a:srgbClr>
              </a:gs>
              <a:gs pos="20000">
                <a:srgbClr val="F08215">
                  <a:alpha val="30000"/>
                </a:srgbClr>
              </a:gs>
              <a:gs pos="0">
                <a:srgbClr val="E51E21">
                  <a:alpha val="30000"/>
                </a:srgbClr>
              </a:gs>
              <a:gs pos="80000">
                <a:srgbClr val="47B1E5">
                  <a:alpha val="30000"/>
                </a:srgbClr>
              </a:gs>
            </a:gsLst>
            <a:lin ang="10800000" scaled="0"/>
          </a:gradFill>
          <a:ln w="38100">
            <a:gradFill>
              <a:gsLst>
                <a:gs pos="0">
                  <a:srgbClr val="E51E21"/>
                </a:gs>
                <a:gs pos="60000">
                  <a:srgbClr val="85BD33"/>
                </a:gs>
                <a:gs pos="40000">
                  <a:srgbClr val="F9B000"/>
                </a:gs>
                <a:gs pos="20000">
                  <a:srgbClr val="F08215"/>
                </a:gs>
                <a:gs pos="80000">
                  <a:srgbClr val="47B1E5"/>
                </a:gs>
                <a:gs pos="100000">
                  <a:srgbClr val="8C368C"/>
                </a:gs>
              </a:gsLst>
              <a:lin ang="10800000" scaled="0"/>
            </a:gradFill>
          </a:ln>
        </p:spPr>
        <p:txBody>
          <a:bodyPr wrap="square" lIns="324000" tIns="144000" rIns="180000" bIns="144000">
            <a:spAutoFit/>
          </a:bodyPr>
          <a:lstStyle/>
          <a:p>
            <a:pPr marL="216000" indent="-457200">
              <a:spcAft>
                <a:spcPts val="1200"/>
              </a:spcAft>
            </a:pPr>
            <a:r>
              <a:rPr lang="en-GB" b="1" dirty="0"/>
              <a:t>7. </a:t>
            </a:r>
            <a:r>
              <a:rPr lang="en-GB" dirty="0"/>
              <a:t>Analogous colours are often used best in paintings of nature.</a:t>
            </a:r>
          </a:p>
        </p:txBody>
      </p:sp>
      <p:sp>
        <p:nvSpPr>
          <p:cNvPr id="8" name="7 True">
            <a:extLst>
              <a:ext uri="{FF2B5EF4-FFF2-40B4-BE49-F238E27FC236}">
                <a16:creationId xmlns:a16="http://schemas.microsoft.com/office/drawing/2014/main" id="{1521EE8C-97EE-18A7-1E7A-8AF7EBD30A57}"/>
              </a:ext>
            </a:extLst>
          </p:cNvPr>
          <p:cNvSpPr/>
          <p:nvPr/>
        </p:nvSpPr>
        <p:spPr>
          <a:xfrm>
            <a:off x="6502400" y="1548509"/>
            <a:ext cx="930689" cy="930689"/>
          </a:xfrm>
          <a:prstGeom prst="ellipse">
            <a:avLst/>
          </a:prstGeom>
          <a:gradFill flip="none" rotWithShape="1">
            <a:gsLst>
              <a:gs pos="12000">
                <a:srgbClr val="E51E21"/>
              </a:gs>
              <a:gs pos="59000">
                <a:srgbClr val="85BD33"/>
              </a:gs>
              <a:gs pos="44000">
                <a:srgbClr val="F9B000"/>
              </a:gs>
              <a:gs pos="29000">
                <a:srgbClr val="F08215"/>
              </a:gs>
              <a:gs pos="72000">
                <a:srgbClr val="47B1E5"/>
              </a:gs>
              <a:gs pos="85000">
                <a:srgbClr val="8C368C"/>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GB" b="1" dirty="0">
                <a:effectLst>
                  <a:outerShdw blurRad="190500" sx="102000" sy="102000" algn="ctr" rotWithShape="0">
                    <a:prstClr val="black"/>
                  </a:outerShdw>
                </a:effectLst>
              </a:rPr>
              <a:t>True</a:t>
            </a:r>
          </a:p>
        </p:txBody>
      </p:sp>
      <p:sp>
        <p:nvSpPr>
          <p:cNvPr id="9" name="7 False">
            <a:extLst>
              <a:ext uri="{FF2B5EF4-FFF2-40B4-BE49-F238E27FC236}">
                <a16:creationId xmlns:a16="http://schemas.microsoft.com/office/drawing/2014/main" id="{F94AB2CF-7630-5359-E032-B1FFAE4F32AF}"/>
              </a:ext>
            </a:extLst>
          </p:cNvPr>
          <p:cNvSpPr/>
          <p:nvPr/>
        </p:nvSpPr>
        <p:spPr>
          <a:xfrm>
            <a:off x="7475124" y="1548509"/>
            <a:ext cx="930689" cy="930689"/>
          </a:xfrm>
          <a:prstGeom prst="ellipse">
            <a:avLst/>
          </a:prstGeom>
          <a:gradFill flip="none" rotWithShape="1">
            <a:gsLst>
              <a:gs pos="12000">
                <a:srgbClr val="E51E21"/>
              </a:gs>
              <a:gs pos="59000">
                <a:srgbClr val="85BD33"/>
              </a:gs>
              <a:gs pos="44000">
                <a:srgbClr val="F9B000"/>
              </a:gs>
              <a:gs pos="29000">
                <a:srgbClr val="F08215"/>
              </a:gs>
              <a:gs pos="72000">
                <a:srgbClr val="47B1E5"/>
              </a:gs>
              <a:gs pos="85000">
                <a:srgbClr val="8C368C"/>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GB" b="1" dirty="0">
                <a:effectLst>
                  <a:outerShdw blurRad="190500" sx="102000" sy="102000" algn="ctr" rotWithShape="0">
                    <a:prstClr val="black"/>
                  </a:outerShdw>
                </a:effectLst>
              </a:rPr>
              <a:t>False</a:t>
            </a:r>
          </a:p>
        </p:txBody>
      </p:sp>
      <p:sp>
        <p:nvSpPr>
          <p:cNvPr id="11" name="Text">
            <a:extLst>
              <a:ext uri="{FF2B5EF4-FFF2-40B4-BE49-F238E27FC236}">
                <a16:creationId xmlns:a16="http://schemas.microsoft.com/office/drawing/2014/main" id="{7438BB40-B1D4-5191-2295-7C4219D37142}"/>
              </a:ext>
            </a:extLst>
          </p:cNvPr>
          <p:cNvSpPr/>
          <p:nvPr/>
        </p:nvSpPr>
        <p:spPr>
          <a:xfrm>
            <a:off x="409498" y="3058086"/>
            <a:ext cx="6028565" cy="844810"/>
          </a:xfrm>
          <a:prstGeom prst="homePlate">
            <a:avLst>
              <a:gd name="adj" fmla="val 34967"/>
            </a:avLst>
          </a:prstGeom>
          <a:gradFill>
            <a:gsLst>
              <a:gs pos="100000">
                <a:srgbClr val="8C368C">
                  <a:alpha val="30000"/>
                </a:srgbClr>
              </a:gs>
              <a:gs pos="60000">
                <a:srgbClr val="85BD33">
                  <a:alpha val="30000"/>
                </a:srgbClr>
              </a:gs>
              <a:gs pos="40000">
                <a:srgbClr val="F9B000">
                  <a:alpha val="30000"/>
                </a:srgbClr>
              </a:gs>
              <a:gs pos="20000">
                <a:srgbClr val="F08215">
                  <a:alpha val="30000"/>
                </a:srgbClr>
              </a:gs>
              <a:gs pos="0">
                <a:srgbClr val="E51E21">
                  <a:alpha val="30000"/>
                </a:srgbClr>
              </a:gs>
              <a:gs pos="80000">
                <a:srgbClr val="47B1E5">
                  <a:alpha val="30000"/>
                </a:srgbClr>
              </a:gs>
            </a:gsLst>
            <a:lin ang="10800000" scaled="0"/>
          </a:gradFill>
          <a:ln w="38100">
            <a:gradFill>
              <a:gsLst>
                <a:gs pos="0">
                  <a:srgbClr val="E51E21"/>
                </a:gs>
                <a:gs pos="60000">
                  <a:srgbClr val="85BD33"/>
                </a:gs>
                <a:gs pos="40000">
                  <a:srgbClr val="F9B000"/>
                </a:gs>
                <a:gs pos="20000">
                  <a:srgbClr val="F08215"/>
                </a:gs>
                <a:gs pos="80000">
                  <a:srgbClr val="47B1E5"/>
                </a:gs>
                <a:gs pos="100000">
                  <a:srgbClr val="8C368C"/>
                </a:gs>
              </a:gsLst>
              <a:lin ang="10800000" scaled="0"/>
            </a:gradFill>
          </a:ln>
        </p:spPr>
        <p:txBody>
          <a:bodyPr wrap="square" lIns="324000" tIns="144000" rIns="180000" bIns="144000">
            <a:spAutoFit/>
          </a:bodyPr>
          <a:lstStyle/>
          <a:p>
            <a:pPr marL="216000" indent="-457200">
              <a:spcAft>
                <a:spcPts val="1200"/>
              </a:spcAft>
            </a:pPr>
            <a:r>
              <a:rPr lang="en-GB" b="1" dirty="0"/>
              <a:t>8. </a:t>
            </a:r>
            <a:r>
              <a:rPr lang="en-GB" dirty="0"/>
              <a:t>A hue with the addition of white to lighten it to some degree is called a tint.</a:t>
            </a:r>
          </a:p>
        </p:txBody>
      </p:sp>
      <p:sp>
        <p:nvSpPr>
          <p:cNvPr id="14" name="8 True">
            <a:extLst>
              <a:ext uri="{FF2B5EF4-FFF2-40B4-BE49-F238E27FC236}">
                <a16:creationId xmlns:a16="http://schemas.microsoft.com/office/drawing/2014/main" id="{BA123EFB-58AC-0449-D949-00A7AE2570AE}"/>
              </a:ext>
            </a:extLst>
          </p:cNvPr>
          <p:cNvSpPr/>
          <p:nvPr/>
        </p:nvSpPr>
        <p:spPr>
          <a:xfrm>
            <a:off x="6502400" y="3015147"/>
            <a:ext cx="930689" cy="930689"/>
          </a:xfrm>
          <a:prstGeom prst="ellipse">
            <a:avLst/>
          </a:prstGeom>
          <a:gradFill flip="none" rotWithShape="1">
            <a:gsLst>
              <a:gs pos="12000">
                <a:srgbClr val="E51E21"/>
              </a:gs>
              <a:gs pos="59000">
                <a:srgbClr val="85BD33"/>
              </a:gs>
              <a:gs pos="44000">
                <a:srgbClr val="F9B000"/>
              </a:gs>
              <a:gs pos="29000">
                <a:srgbClr val="F08215"/>
              </a:gs>
              <a:gs pos="72000">
                <a:srgbClr val="47B1E5"/>
              </a:gs>
              <a:gs pos="85000">
                <a:srgbClr val="8C368C"/>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GB" b="1" dirty="0">
                <a:effectLst>
                  <a:outerShdw blurRad="190500" sx="102000" sy="102000" algn="ctr" rotWithShape="0">
                    <a:prstClr val="black"/>
                  </a:outerShdw>
                </a:effectLst>
              </a:rPr>
              <a:t>True</a:t>
            </a:r>
          </a:p>
        </p:txBody>
      </p:sp>
      <p:sp>
        <p:nvSpPr>
          <p:cNvPr id="15" name="8 False">
            <a:extLst>
              <a:ext uri="{FF2B5EF4-FFF2-40B4-BE49-F238E27FC236}">
                <a16:creationId xmlns:a16="http://schemas.microsoft.com/office/drawing/2014/main" id="{4954EE98-262B-52BA-2656-8F099B8264FF}"/>
              </a:ext>
            </a:extLst>
          </p:cNvPr>
          <p:cNvSpPr/>
          <p:nvPr/>
        </p:nvSpPr>
        <p:spPr>
          <a:xfrm>
            <a:off x="7475124" y="3015147"/>
            <a:ext cx="930689" cy="930689"/>
          </a:xfrm>
          <a:prstGeom prst="ellipse">
            <a:avLst/>
          </a:prstGeom>
          <a:gradFill flip="none" rotWithShape="1">
            <a:gsLst>
              <a:gs pos="12000">
                <a:srgbClr val="E51E21"/>
              </a:gs>
              <a:gs pos="59000">
                <a:srgbClr val="85BD33"/>
              </a:gs>
              <a:gs pos="44000">
                <a:srgbClr val="F9B000"/>
              </a:gs>
              <a:gs pos="29000">
                <a:srgbClr val="F08215"/>
              </a:gs>
              <a:gs pos="72000">
                <a:srgbClr val="47B1E5"/>
              </a:gs>
              <a:gs pos="85000">
                <a:srgbClr val="8C368C"/>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GB" b="1" dirty="0">
                <a:effectLst>
                  <a:outerShdw blurRad="190500" sx="102000" sy="102000" algn="ctr" rotWithShape="0">
                    <a:prstClr val="black"/>
                  </a:outerShdw>
                </a:effectLst>
              </a:rPr>
              <a:t>False</a:t>
            </a:r>
          </a:p>
        </p:txBody>
      </p:sp>
      <p:sp>
        <p:nvSpPr>
          <p:cNvPr id="16" name="Text">
            <a:extLst>
              <a:ext uri="{FF2B5EF4-FFF2-40B4-BE49-F238E27FC236}">
                <a16:creationId xmlns:a16="http://schemas.microsoft.com/office/drawing/2014/main" id="{7F831D27-8B93-158A-D44C-30AF63D968E2}"/>
              </a:ext>
            </a:extLst>
          </p:cNvPr>
          <p:cNvSpPr/>
          <p:nvPr/>
        </p:nvSpPr>
        <p:spPr>
          <a:xfrm>
            <a:off x="409498" y="4481843"/>
            <a:ext cx="6028565" cy="844810"/>
          </a:xfrm>
          <a:prstGeom prst="homePlate">
            <a:avLst>
              <a:gd name="adj" fmla="val 34967"/>
            </a:avLst>
          </a:prstGeom>
          <a:gradFill>
            <a:gsLst>
              <a:gs pos="100000">
                <a:srgbClr val="8C368C">
                  <a:alpha val="30000"/>
                </a:srgbClr>
              </a:gs>
              <a:gs pos="60000">
                <a:srgbClr val="85BD33">
                  <a:alpha val="30000"/>
                </a:srgbClr>
              </a:gs>
              <a:gs pos="40000">
                <a:srgbClr val="F9B000">
                  <a:alpha val="30000"/>
                </a:srgbClr>
              </a:gs>
              <a:gs pos="20000">
                <a:srgbClr val="F08215">
                  <a:alpha val="30000"/>
                </a:srgbClr>
              </a:gs>
              <a:gs pos="0">
                <a:srgbClr val="E51E21">
                  <a:alpha val="30000"/>
                </a:srgbClr>
              </a:gs>
              <a:gs pos="80000">
                <a:srgbClr val="47B1E5">
                  <a:alpha val="30000"/>
                </a:srgbClr>
              </a:gs>
            </a:gsLst>
            <a:lin ang="10800000" scaled="0"/>
          </a:gradFill>
          <a:ln w="38100">
            <a:gradFill>
              <a:gsLst>
                <a:gs pos="0">
                  <a:srgbClr val="E51E21"/>
                </a:gs>
                <a:gs pos="60000">
                  <a:srgbClr val="85BD33"/>
                </a:gs>
                <a:gs pos="40000">
                  <a:srgbClr val="F9B000"/>
                </a:gs>
                <a:gs pos="20000">
                  <a:srgbClr val="F08215"/>
                </a:gs>
                <a:gs pos="80000">
                  <a:srgbClr val="47B1E5"/>
                </a:gs>
                <a:gs pos="100000">
                  <a:srgbClr val="8C368C"/>
                </a:gs>
              </a:gsLst>
              <a:lin ang="10800000" scaled="0"/>
            </a:gradFill>
          </a:ln>
        </p:spPr>
        <p:txBody>
          <a:bodyPr wrap="square" lIns="324000" tIns="144000" rIns="180000" bIns="144000">
            <a:spAutoFit/>
          </a:bodyPr>
          <a:lstStyle/>
          <a:p>
            <a:pPr marL="216000" indent="-457200">
              <a:spcAft>
                <a:spcPts val="1200"/>
              </a:spcAft>
            </a:pPr>
            <a:r>
              <a:rPr lang="en-GB" b="1" dirty="0"/>
              <a:t>9. </a:t>
            </a:r>
            <a:r>
              <a:rPr lang="en-GB" dirty="0"/>
              <a:t>Tone is a hue with the addition of grey to make the colour more vibrant to some degree. </a:t>
            </a:r>
          </a:p>
        </p:txBody>
      </p:sp>
      <p:sp>
        <p:nvSpPr>
          <p:cNvPr id="17" name="9 True">
            <a:extLst>
              <a:ext uri="{FF2B5EF4-FFF2-40B4-BE49-F238E27FC236}">
                <a16:creationId xmlns:a16="http://schemas.microsoft.com/office/drawing/2014/main" id="{70128A95-B487-39D1-D19E-4835776AABCB}"/>
              </a:ext>
            </a:extLst>
          </p:cNvPr>
          <p:cNvSpPr/>
          <p:nvPr/>
        </p:nvSpPr>
        <p:spPr>
          <a:xfrm>
            <a:off x="6502400" y="4438904"/>
            <a:ext cx="930689" cy="930689"/>
          </a:xfrm>
          <a:prstGeom prst="ellipse">
            <a:avLst/>
          </a:prstGeom>
          <a:gradFill flip="none" rotWithShape="1">
            <a:gsLst>
              <a:gs pos="12000">
                <a:srgbClr val="E51E21"/>
              </a:gs>
              <a:gs pos="59000">
                <a:srgbClr val="85BD33"/>
              </a:gs>
              <a:gs pos="44000">
                <a:srgbClr val="F9B000"/>
              </a:gs>
              <a:gs pos="29000">
                <a:srgbClr val="F08215"/>
              </a:gs>
              <a:gs pos="72000">
                <a:srgbClr val="47B1E5"/>
              </a:gs>
              <a:gs pos="85000">
                <a:srgbClr val="8C368C"/>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GB" b="1" dirty="0">
                <a:effectLst>
                  <a:outerShdw blurRad="190500" sx="102000" sy="102000" algn="ctr" rotWithShape="0">
                    <a:prstClr val="black"/>
                  </a:outerShdw>
                </a:effectLst>
              </a:rPr>
              <a:t>True</a:t>
            </a:r>
          </a:p>
        </p:txBody>
      </p:sp>
      <p:sp>
        <p:nvSpPr>
          <p:cNvPr id="18" name="9 False">
            <a:extLst>
              <a:ext uri="{FF2B5EF4-FFF2-40B4-BE49-F238E27FC236}">
                <a16:creationId xmlns:a16="http://schemas.microsoft.com/office/drawing/2014/main" id="{2D838017-9BE2-7515-C384-801B63744EC3}"/>
              </a:ext>
            </a:extLst>
          </p:cNvPr>
          <p:cNvSpPr/>
          <p:nvPr/>
        </p:nvSpPr>
        <p:spPr>
          <a:xfrm>
            <a:off x="7475124" y="4438904"/>
            <a:ext cx="930689" cy="930689"/>
          </a:xfrm>
          <a:prstGeom prst="ellipse">
            <a:avLst/>
          </a:prstGeom>
          <a:gradFill flip="none" rotWithShape="1">
            <a:gsLst>
              <a:gs pos="12000">
                <a:srgbClr val="E51E21"/>
              </a:gs>
              <a:gs pos="59000">
                <a:srgbClr val="85BD33"/>
              </a:gs>
              <a:gs pos="44000">
                <a:srgbClr val="F9B000"/>
              </a:gs>
              <a:gs pos="29000">
                <a:srgbClr val="F08215"/>
              </a:gs>
              <a:gs pos="72000">
                <a:srgbClr val="47B1E5"/>
              </a:gs>
              <a:gs pos="85000">
                <a:srgbClr val="8C368C"/>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GB" b="1" dirty="0">
                <a:effectLst>
                  <a:outerShdw blurRad="190500" sx="102000" sy="102000" algn="ctr" rotWithShape="0">
                    <a:prstClr val="black"/>
                  </a:outerShdw>
                </a:effectLst>
              </a:rPr>
              <a:t>False</a:t>
            </a:r>
          </a:p>
        </p:txBody>
      </p:sp>
      <p:sp>
        <p:nvSpPr>
          <p:cNvPr id="6" name="Text">
            <a:extLst>
              <a:ext uri="{FF2B5EF4-FFF2-40B4-BE49-F238E27FC236}">
                <a16:creationId xmlns:a16="http://schemas.microsoft.com/office/drawing/2014/main" id="{CFAC736C-420F-0B68-716E-BBDC8F9C9829}"/>
              </a:ext>
            </a:extLst>
          </p:cNvPr>
          <p:cNvSpPr/>
          <p:nvPr/>
        </p:nvSpPr>
        <p:spPr>
          <a:xfrm>
            <a:off x="959004" y="5356893"/>
            <a:ext cx="5185317" cy="553998"/>
          </a:xfrm>
          <a:prstGeom prst="rect">
            <a:avLst/>
          </a:prstGeom>
        </p:spPr>
        <p:txBody>
          <a:bodyPr wrap="square" lIns="0" tIns="0" rIns="0" bIns="0">
            <a:spAutoFit/>
          </a:bodyPr>
          <a:lstStyle/>
          <a:p>
            <a:pPr>
              <a:spcAft>
                <a:spcPts val="1800"/>
              </a:spcAft>
            </a:pPr>
            <a:r>
              <a:rPr lang="en-GB" b="1" dirty="0"/>
              <a:t>False – A hue with the addition of grey makes the colour less vibrant.</a:t>
            </a:r>
          </a:p>
        </p:txBody>
      </p:sp>
      <p:sp>
        <p:nvSpPr>
          <p:cNvPr id="20" name="Arrow: Chevron 19">
            <a:hlinkClick r:id="" action="ppaction://hlinkshowjump?jump=nextslide"/>
            <a:extLst>
              <a:ext uri="{FF2B5EF4-FFF2-40B4-BE49-F238E27FC236}">
                <a16:creationId xmlns:a16="http://schemas.microsoft.com/office/drawing/2014/main" id="{5C4960DD-D619-16C8-1121-6B4F4EBF2BD0}"/>
              </a:ext>
            </a:extLst>
          </p:cNvPr>
          <p:cNvSpPr/>
          <p:nvPr/>
        </p:nvSpPr>
        <p:spPr>
          <a:xfrm>
            <a:off x="6502400" y="6040681"/>
            <a:ext cx="2908300" cy="492443"/>
          </a:xfrm>
          <a:prstGeom prst="chevron">
            <a:avLst/>
          </a:prstGeom>
          <a:gradFill flip="none" rotWithShape="1">
            <a:gsLst>
              <a:gs pos="0">
                <a:srgbClr val="E51E21"/>
              </a:gs>
              <a:gs pos="60000">
                <a:srgbClr val="85BD33"/>
              </a:gs>
              <a:gs pos="40000">
                <a:srgbClr val="F9B000"/>
              </a:gs>
              <a:gs pos="20000">
                <a:srgbClr val="F08215"/>
              </a:gs>
              <a:gs pos="80000">
                <a:srgbClr val="47B1E5"/>
              </a:gs>
              <a:gs pos="100000">
                <a:srgbClr val="8C368C"/>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08000" rIns="108000" rtlCol="0" anchor="ctr"/>
          <a:lstStyle/>
          <a:p>
            <a:pPr algn="ctr"/>
            <a:r>
              <a:rPr lang="en-GB" b="1" dirty="0">
                <a:effectLst>
                  <a:outerShdw blurRad="190500" sx="102000" sy="102000" algn="ctr" rotWithShape="0">
                    <a:prstClr val="black"/>
                  </a:outerShdw>
                </a:effectLst>
              </a:rPr>
              <a:t>More Questions ▶</a:t>
            </a:r>
          </a:p>
        </p:txBody>
      </p:sp>
      <p:pic>
        <p:nvPicPr>
          <p:cNvPr id="3" name="Border">
            <a:extLst>
              <a:ext uri="{FF2B5EF4-FFF2-40B4-BE49-F238E27FC236}">
                <a16:creationId xmlns:a16="http://schemas.microsoft.com/office/drawing/2014/main" id="{5EC4B624-9BB1-C890-A51A-041BCA32F76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95183"/>
          <a:stretch/>
        </p:blipFill>
        <p:spPr>
          <a:xfrm>
            <a:off x="0" y="0"/>
            <a:ext cx="440531" cy="6858000"/>
          </a:xfrm>
          <a:prstGeom prst="rect">
            <a:avLst/>
          </a:prstGeom>
        </p:spPr>
      </p:pic>
    </p:spTree>
    <p:extLst>
      <p:ext uri="{BB962C8B-B14F-4D97-AF65-F5344CB8AC3E}">
        <p14:creationId xmlns:p14="http://schemas.microsoft.com/office/powerpoint/2010/main" val="27516732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750" fill="hold"/>
                                        <p:tgtEl>
                                          <p:spTgt spid="2"/>
                                        </p:tgtEl>
                                        <p:attrNameLst>
                                          <p:attrName>ppt_x</p:attrName>
                                        </p:attrNameLst>
                                      </p:cBhvr>
                                      <p:tavLst>
                                        <p:tav tm="0">
                                          <p:val>
                                            <p:strVal val="0-#ppt_w/2"/>
                                          </p:val>
                                        </p:tav>
                                        <p:tav tm="100000">
                                          <p:val>
                                            <p:strVal val="#ppt_x"/>
                                          </p:val>
                                        </p:tav>
                                      </p:tavLst>
                                    </p:anim>
                                    <p:anim calcmode="lin" valueType="num">
                                      <p:cBhvr additive="base">
                                        <p:cTn id="8" dur="750" fill="hold"/>
                                        <p:tgtEl>
                                          <p:spTgt spid="2"/>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25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750" fill="hold"/>
                                        <p:tgtEl>
                                          <p:spTgt spid="11"/>
                                        </p:tgtEl>
                                        <p:attrNameLst>
                                          <p:attrName>ppt_x</p:attrName>
                                        </p:attrNameLst>
                                      </p:cBhvr>
                                      <p:tavLst>
                                        <p:tav tm="0">
                                          <p:val>
                                            <p:strVal val="0-#ppt_w/2"/>
                                          </p:val>
                                        </p:tav>
                                        <p:tav tm="100000">
                                          <p:val>
                                            <p:strVal val="#ppt_x"/>
                                          </p:val>
                                        </p:tav>
                                      </p:tavLst>
                                    </p:anim>
                                    <p:anim calcmode="lin" valueType="num">
                                      <p:cBhvr additive="base">
                                        <p:cTn id="12" dur="750" fill="hold"/>
                                        <p:tgtEl>
                                          <p:spTgt spid="11"/>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50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750" fill="hold"/>
                                        <p:tgtEl>
                                          <p:spTgt spid="16"/>
                                        </p:tgtEl>
                                        <p:attrNameLst>
                                          <p:attrName>ppt_x</p:attrName>
                                        </p:attrNameLst>
                                      </p:cBhvr>
                                      <p:tavLst>
                                        <p:tav tm="0">
                                          <p:val>
                                            <p:strVal val="0-#ppt_w/2"/>
                                          </p:val>
                                        </p:tav>
                                        <p:tav tm="100000">
                                          <p:val>
                                            <p:strVal val="#ppt_x"/>
                                          </p:val>
                                        </p:tav>
                                      </p:tavLst>
                                    </p:anim>
                                    <p:anim calcmode="lin" valueType="num">
                                      <p:cBhvr additive="base">
                                        <p:cTn id="16" dur="750" fill="hold"/>
                                        <p:tgtEl>
                                          <p:spTgt spid="16"/>
                                        </p:tgtEl>
                                        <p:attrNameLst>
                                          <p:attrName>ppt_y</p:attrName>
                                        </p:attrNameLst>
                                      </p:cBhvr>
                                      <p:tavLst>
                                        <p:tav tm="0">
                                          <p:val>
                                            <p:strVal val="#ppt_y"/>
                                          </p:val>
                                        </p:tav>
                                        <p:tav tm="100000">
                                          <p:val>
                                            <p:strVal val="#ppt_y"/>
                                          </p:val>
                                        </p:tav>
                                      </p:tavLst>
                                    </p:anim>
                                  </p:childTnLst>
                                </p:cTn>
                              </p:par>
                              <p:par>
                                <p:cTn id="17" presetID="31" presetClass="entr" presetSubtype="0" fill="hold" grpId="3" nodeType="withEffect">
                                  <p:stCondLst>
                                    <p:cond delay="75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fltVal val="0"/>
                                          </p:val>
                                        </p:tav>
                                        <p:tav tm="100000">
                                          <p:val>
                                            <p:strVal val="#ppt_h"/>
                                          </p:val>
                                        </p:tav>
                                      </p:tavLst>
                                    </p:anim>
                                    <p:anim calcmode="lin" valueType="num">
                                      <p:cBhvr>
                                        <p:cTn id="21" dur="500" fill="hold"/>
                                        <p:tgtEl>
                                          <p:spTgt spid="8"/>
                                        </p:tgtEl>
                                        <p:attrNameLst>
                                          <p:attrName>style.rotation</p:attrName>
                                        </p:attrNameLst>
                                      </p:cBhvr>
                                      <p:tavLst>
                                        <p:tav tm="0">
                                          <p:val>
                                            <p:fltVal val="90"/>
                                          </p:val>
                                        </p:tav>
                                        <p:tav tm="100000">
                                          <p:val>
                                            <p:fltVal val="0"/>
                                          </p:val>
                                        </p:tav>
                                      </p:tavLst>
                                    </p:anim>
                                    <p:animEffect transition="in" filter="fade">
                                      <p:cBhvr>
                                        <p:cTn id="22" dur="500"/>
                                        <p:tgtEl>
                                          <p:spTgt spid="8"/>
                                        </p:tgtEl>
                                      </p:cBhvr>
                                    </p:animEffect>
                                  </p:childTnLst>
                                </p:cTn>
                              </p:par>
                              <p:par>
                                <p:cTn id="23" presetID="31" presetClass="entr" presetSubtype="0" fill="hold" grpId="2" nodeType="withEffect">
                                  <p:stCondLst>
                                    <p:cond delay="1000"/>
                                  </p:stCondLst>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ppt_w</p:attrName>
                                        </p:attrNameLst>
                                      </p:cBhvr>
                                      <p:tavLst>
                                        <p:tav tm="0">
                                          <p:val>
                                            <p:fltVal val="0"/>
                                          </p:val>
                                        </p:tav>
                                        <p:tav tm="100000">
                                          <p:val>
                                            <p:strVal val="#ppt_w"/>
                                          </p:val>
                                        </p:tav>
                                      </p:tavLst>
                                    </p:anim>
                                    <p:anim calcmode="lin" valueType="num">
                                      <p:cBhvr>
                                        <p:cTn id="26" dur="500" fill="hold"/>
                                        <p:tgtEl>
                                          <p:spTgt spid="9"/>
                                        </p:tgtEl>
                                        <p:attrNameLst>
                                          <p:attrName>ppt_h</p:attrName>
                                        </p:attrNameLst>
                                      </p:cBhvr>
                                      <p:tavLst>
                                        <p:tav tm="0">
                                          <p:val>
                                            <p:fltVal val="0"/>
                                          </p:val>
                                        </p:tav>
                                        <p:tav tm="100000">
                                          <p:val>
                                            <p:strVal val="#ppt_h"/>
                                          </p:val>
                                        </p:tav>
                                      </p:tavLst>
                                    </p:anim>
                                    <p:anim calcmode="lin" valueType="num">
                                      <p:cBhvr>
                                        <p:cTn id="27" dur="500" fill="hold"/>
                                        <p:tgtEl>
                                          <p:spTgt spid="9"/>
                                        </p:tgtEl>
                                        <p:attrNameLst>
                                          <p:attrName>style.rotation</p:attrName>
                                        </p:attrNameLst>
                                      </p:cBhvr>
                                      <p:tavLst>
                                        <p:tav tm="0">
                                          <p:val>
                                            <p:fltVal val="90"/>
                                          </p:val>
                                        </p:tav>
                                        <p:tav tm="100000">
                                          <p:val>
                                            <p:fltVal val="0"/>
                                          </p:val>
                                        </p:tav>
                                      </p:tavLst>
                                    </p:anim>
                                    <p:animEffect transition="in" filter="fade">
                                      <p:cBhvr>
                                        <p:cTn id="28" dur="500"/>
                                        <p:tgtEl>
                                          <p:spTgt spid="9"/>
                                        </p:tgtEl>
                                      </p:cBhvr>
                                    </p:animEffect>
                                  </p:childTnLst>
                                </p:cTn>
                              </p:par>
                              <p:par>
                                <p:cTn id="29" presetID="31" presetClass="entr" presetSubtype="0" fill="hold" grpId="3" nodeType="withEffect">
                                  <p:stCondLst>
                                    <p:cond delay="1000"/>
                                  </p:stCondLst>
                                  <p:childTnLst>
                                    <p:set>
                                      <p:cBhvr>
                                        <p:cTn id="30" dur="1" fill="hold">
                                          <p:stCondLst>
                                            <p:cond delay="0"/>
                                          </p:stCondLst>
                                        </p:cTn>
                                        <p:tgtEl>
                                          <p:spTgt spid="14"/>
                                        </p:tgtEl>
                                        <p:attrNameLst>
                                          <p:attrName>style.visibility</p:attrName>
                                        </p:attrNameLst>
                                      </p:cBhvr>
                                      <p:to>
                                        <p:strVal val="visible"/>
                                      </p:to>
                                    </p:set>
                                    <p:anim calcmode="lin" valueType="num">
                                      <p:cBhvr>
                                        <p:cTn id="31" dur="500" fill="hold"/>
                                        <p:tgtEl>
                                          <p:spTgt spid="14"/>
                                        </p:tgtEl>
                                        <p:attrNameLst>
                                          <p:attrName>ppt_w</p:attrName>
                                        </p:attrNameLst>
                                      </p:cBhvr>
                                      <p:tavLst>
                                        <p:tav tm="0">
                                          <p:val>
                                            <p:fltVal val="0"/>
                                          </p:val>
                                        </p:tav>
                                        <p:tav tm="100000">
                                          <p:val>
                                            <p:strVal val="#ppt_w"/>
                                          </p:val>
                                        </p:tav>
                                      </p:tavLst>
                                    </p:anim>
                                    <p:anim calcmode="lin" valueType="num">
                                      <p:cBhvr>
                                        <p:cTn id="32" dur="500" fill="hold"/>
                                        <p:tgtEl>
                                          <p:spTgt spid="14"/>
                                        </p:tgtEl>
                                        <p:attrNameLst>
                                          <p:attrName>ppt_h</p:attrName>
                                        </p:attrNameLst>
                                      </p:cBhvr>
                                      <p:tavLst>
                                        <p:tav tm="0">
                                          <p:val>
                                            <p:fltVal val="0"/>
                                          </p:val>
                                        </p:tav>
                                        <p:tav tm="100000">
                                          <p:val>
                                            <p:strVal val="#ppt_h"/>
                                          </p:val>
                                        </p:tav>
                                      </p:tavLst>
                                    </p:anim>
                                    <p:anim calcmode="lin" valueType="num">
                                      <p:cBhvr>
                                        <p:cTn id="33" dur="500" fill="hold"/>
                                        <p:tgtEl>
                                          <p:spTgt spid="14"/>
                                        </p:tgtEl>
                                        <p:attrNameLst>
                                          <p:attrName>style.rotation</p:attrName>
                                        </p:attrNameLst>
                                      </p:cBhvr>
                                      <p:tavLst>
                                        <p:tav tm="0">
                                          <p:val>
                                            <p:fltVal val="90"/>
                                          </p:val>
                                        </p:tav>
                                        <p:tav tm="100000">
                                          <p:val>
                                            <p:fltVal val="0"/>
                                          </p:val>
                                        </p:tav>
                                      </p:tavLst>
                                    </p:anim>
                                    <p:animEffect transition="in" filter="fade">
                                      <p:cBhvr>
                                        <p:cTn id="34" dur="500"/>
                                        <p:tgtEl>
                                          <p:spTgt spid="14"/>
                                        </p:tgtEl>
                                      </p:cBhvr>
                                    </p:animEffect>
                                  </p:childTnLst>
                                </p:cTn>
                              </p:par>
                              <p:par>
                                <p:cTn id="35" presetID="31" presetClass="entr" presetSubtype="0" fill="hold" grpId="2" nodeType="withEffect">
                                  <p:stCondLst>
                                    <p:cond delay="1250"/>
                                  </p:stCondLst>
                                  <p:childTnLst>
                                    <p:set>
                                      <p:cBhvr>
                                        <p:cTn id="36" dur="1" fill="hold">
                                          <p:stCondLst>
                                            <p:cond delay="0"/>
                                          </p:stCondLst>
                                        </p:cTn>
                                        <p:tgtEl>
                                          <p:spTgt spid="15"/>
                                        </p:tgtEl>
                                        <p:attrNameLst>
                                          <p:attrName>style.visibility</p:attrName>
                                        </p:attrNameLst>
                                      </p:cBhvr>
                                      <p:to>
                                        <p:strVal val="visible"/>
                                      </p:to>
                                    </p:set>
                                    <p:anim calcmode="lin" valueType="num">
                                      <p:cBhvr>
                                        <p:cTn id="37" dur="500" fill="hold"/>
                                        <p:tgtEl>
                                          <p:spTgt spid="15"/>
                                        </p:tgtEl>
                                        <p:attrNameLst>
                                          <p:attrName>ppt_w</p:attrName>
                                        </p:attrNameLst>
                                      </p:cBhvr>
                                      <p:tavLst>
                                        <p:tav tm="0">
                                          <p:val>
                                            <p:fltVal val="0"/>
                                          </p:val>
                                        </p:tav>
                                        <p:tav tm="100000">
                                          <p:val>
                                            <p:strVal val="#ppt_w"/>
                                          </p:val>
                                        </p:tav>
                                      </p:tavLst>
                                    </p:anim>
                                    <p:anim calcmode="lin" valueType="num">
                                      <p:cBhvr>
                                        <p:cTn id="38" dur="500" fill="hold"/>
                                        <p:tgtEl>
                                          <p:spTgt spid="15"/>
                                        </p:tgtEl>
                                        <p:attrNameLst>
                                          <p:attrName>ppt_h</p:attrName>
                                        </p:attrNameLst>
                                      </p:cBhvr>
                                      <p:tavLst>
                                        <p:tav tm="0">
                                          <p:val>
                                            <p:fltVal val="0"/>
                                          </p:val>
                                        </p:tav>
                                        <p:tav tm="100000">
                                          <p:val>
                                            <p:strVal val="#ppt_h"/>
                                          </p:val>
                                        </p:tav>
                                      </p:tavLst>
                                    </p:anim>
                                    <p:anim calcmode="lin" valueType="num">
                                      <p:cBhvr>
                                        <p:cTn id="39" dur="500" fill="hold"/>
                                        <p:tgtEl>
                                          <p:spTgt spid="15"/>
                                        </p:tgtEl>
                                        <p:attrNameLst>
                                          <p:attrName>style.rotation</p:attrName>
                                        </p:attrNameLst>
                                      </p:cBhvr>
                                      <p:tavLst>
                                        <p:tav tm="0">
                                          <p:val>
                                            <p:fltVal val="90"/>
                                          </p:val>
                                        </p:tav>
                                        <p:tav tm="100000">
                                          <p:val>
                                            <p:fltVal val="0"/>
                                          </p:val>
                                        </p:tav>
                                      </p:tavLst>
                                    </p:anim>
                                    <p:animEffect transition="in" filter="fade">
                                      <p:cBhvr>
                                        <p:cTn id="40" dur="500"/>
                                        <p:tgtEl>
                                          <p:spTgt spid="15"/>
                                        </p:tgtEl>
                                      </p:cBhvr>
                                    </p:animEffect>
                                  </p:childTnLst>
                                </p:cTn>
                              </p:par>
                              <p:par>
                                <p:cTn id="41" presetID="31" presetClass="entr" presetSubtype="0" fill="hold" grpId="2" nodeType="withEffect">
                                  <p:stCondLst>
                                    <p:cond delay="1250"/>
                                  </p:stCondLst>
                                  <p:childTnLst>
                                    <p:set>
                                      <p:cBhvr>
                                        <p:cTn id="42" dur="1" fill="hold">
                                          <p:stCondLst>
                                            <p:cond delay="0"/>
                                          </p:stCondLst>
                                        </p:cTn>
                                        <p:tgtEl>
                                          <p:spTgt spid="17"/>
                                        </p:tgtEl>
                                        <p:attrNameLst>
                                          <p:attrName>style.visibility</p:attrName>
                                        </p:attrNameLst>
                                      </p:cBhvr>
                                      <p:to>
                                        <p:strVal val="visible"/>
                                      </p:to>
                                    </p:set>
                                    <p:anim calcmode="lin" valueType="num">
                                      <p:cBhvr>
                                        <p:cTn id="43" dur="500" fill="hold"/>
                                        <p:tgtEl>
                                          <p:spTgt spid="17"/>
                                        </p:tgtEl>
                                        <p:attrNameLst>
                                          <p:attrName>ppt_w</p:attrName>
                                        </p:attrNameLst>
                                      </p:cBhvr>
                                      <p:tavLst>
                                        <p:tav tm="0">
                                          <p:val>
                                            <p:fltVal val="0"/>
                                          </p:val>
                                        </p:tav>
                                        <p:tav tm="100000">
                                          <p:val>
                                            <p:strVal val="#ppt_w"/>
                                          </p:val>
                                        </p:tav>
                                      </p:tavLst>
                                    </p:anim>
                                    <p:anim calcmode="lin" valueType="num">
                                      <p:cBhvr>
                                        <p:cTn id="44" dur="500" fill="hold"/>
                                        <p:tgtEl>
                                          <p:spTgt spid="17"/>
                                        </p:tgtEl>
                                        <p:attrNameLst>
                                          <p:attrName>ppt_h</p:attrName>
                                        </p:attrNameLst>
                                      </p:cBhvr>
                                      <p:tavLst>
                                        <p:tav tm="0">
                                          <p:val>
                                            <p:fltVal val="0"/>
                                          </p:val>
                                        </p:tav>
                                        <p:tav tm="100000">
                                          <p:val>
                                            <p:strVal val="#ppt_h"/>
                                          </p:val>
                                        </p:tav>
                                      </p:tavLst>
                                    </p:anim>
                                    <p:anim calcmode="lin" valueType="num">
                                      <p:cBhvr>
                                        <p:cTn id="45" dur="500" fill="hold"/>
                                        <p:tgtEl>
                                          <p:spTgt spid="17"/>
                                        </p:tgtEl>
                                        <p:attrNameLst>
                                          <p:attrName>style.rotation</p:attrName>
                                        </p:attrNameLst>
                                      </p:cBhvr>
                                      <p:tavLst>
                                        <p:tav tm="0">
                                          <p:val>
                                            <p:fltVal val="90"/>
                                          </p:val>
                                        </p:tav>
                                        <p:tav tm="100000">
                                          <p:val>
                                            <p:fltVal val="0"/>
                                          </p:val>
                                        </p:tav>
                                      </p:tavLst>
                                    </p:anim>
                                    <p:animEffect transition="in" filter="fade">
                                      <p:cBhvr>
                                        <p:cTn id="46" dur="500"/>
                                        <p:tgtEl>
                                          <p:spTgt spid="17"/>
                                        </p:tgtEl>
                                      </p:cBhvr>
                                    </p:animEffect>
                                  </p:childTnLst>
                                </p:cTn>
                              </p:par>
                              <p:par>
                                <p:cTn id="47" presetID="31" presetClass="entr" presetSubtype="0" fill="hold" grpId="3" nodeType="withEffect">
                                  <p:stCondLst>
                                    <p:cond delay="1500"/>
                                  </p:stCondLst>
                                  <p:childTnLst>
                                    <p:set>
                                      <p:cBhvr>
                                        <p:cTn id="48" dur="1" fill="hold">
                                          <p:stCondLst>
                                            <p:cond delay="0"/>
                                          </p:stCondLst>
                                        </p:cTn>
                                        <p:tgtEl>
                                          <p:spTgt spid="18"/>
                                        </p:tgtEl>
                                        <p:attrNameLst>
                                          <p:attrName>style.visibility</p:attrName>
                                        </p:attrNameLst>
                                      </p:cBhvr>
                                      <p:to>
                                        <p:strVal val="visible"/>
                                      </p:to>
                                    </p:set>
                                    <p:anim calcmode="lin" valueType="num">
                                      <p:cBhvr>
                                        <p:cTn id="49" dur="500" fill="hold"/>
                                        <p:tgtEl>
                                          <p:spTgt spid="18"/>
                                        </p:tgtEl>
                                        <p:attrNameLst>
                                          <p:attrName>ppt_w</p:attrName>
                                        </p:attrNameLst>
                                      </p:cBhvr>
                                      <p:tavLst>
                                        <p:tav tm="0">
                                          <p:val>
                                            <p:fltVal val="0"/>
                                          </p:val>
                                        </p:tav>
                                        <p:tav tm="100000">
                                          <p:val>
                                            <p:strVal val="#ppt_w"/>
                                          </p:val>
                                        </p:tav>
                                      </p:tavLst>
                                    </p:anim>
                                    <p:anim calcmode="lin" valueType="num">
                                      <p:cBhvr>
                                        <p:cTn id="50" dur="500" fill="hold"/>
                                        <p:tgtEl>
                                          <p:spTgt spid="18"/>
                                        </p:tgtEl>
                                        <p:attrNameLst>
                                          <p:attrName>ppt_h</p:attrName>
                                        </p:attrNameLst>
                                      </p:cBhvr>
                                      <p:tavLst>
                                        <p:tav tm="0">
                                          <p:val>
                                            <p:fltVal val="0"/>
                                          </p:val>
                                        </p:tav>
                                        <p:tav tm="100000">
                                          <p:val>
                                            <p:strVal val="#ppt_h"/>
                                          </p:val>
                                        </p:tav>
                                      </p:tavLst>
                                    </p:anim>
                                    <p:anim calcmode="lin" valueType="num">
                                      <p:cBhvr>
                                        <p:cTn id="51" dur="500" fill="hold"/>
                                        <p:tgtEl>
                                          <p:spTgt spid="18"/>
                                        </p:tgtEl>
                                        <p:attrNameLst>
                                          <p:attrName>style.rotation</p:attrName>
                                        </p:attrNameLst>
                                      </p:cBhvr>
                                      <p:tavLst>
                                        <p:tav tm="0">
                                          <p:val>
                                            <p:fltVal val="90"/>
                                          </p:val>
                                        </p:tav>
                                        <p:tav tm="100000">
                                          <p:val>
                                            <p:fltVal val="0"/>
                                          </p:val>
                                        </p:tav>
                                      </p:tavLst>
                                    </p:anim>
                                    <p:animEffect transition="in" filter="fade">
                                      <p:cBhvr>
                                        <p:cTn id="52" dur="500"/>
                                        <p:tgtEl>
                                          <p:spTgt spid="18"/>
                                        </p:tgtEl>
                                      </p:cBhvr>
                                    </p:animEffect>
                                  </p:childTnLst>
                                </p:cTn>
                              </p:par>
                            </p:childTnLst>
                          </p:cTn>
                        </p:par>
                        <p:par>
                          <p:cTn id="53" fill="hold">
                            <p:stCondLst>
                              <p:cond delay="2000"/>
                            </p:stCondLst>
                            <p:childTnLst>
                              <p:par>
                                <p:cTn id="54" presetID="2" presetClass="entr" presetSubtype="2" fill="hold" grpId="0" nodeType="afterEffect">
                                  <p:stCondLst>
                                    <p:cond delay="0"/>
                                  </p:stCondLst>
                                  <p:childTnLst>
                                    <p:set>
                                      <p:cBhvr>
                                        <p:cTn id="55" dur="1" fill="hold">
                                          <p:stCondLst>
                                            <p:cond delay="0"/>
                                          </p:stCondLst>
                                        </p:cTn>
                                        <p:tgtEl>
                                          <p:spTgt spid="20"/>
                                        </p:tgtEl>
                                        <p:attrNameLst>
                                          <p:attrName>style.visibility</p:attrName>
                                        </p:attrNameLst>
                                      </p:cBhvr>
                                      <p:to>
                                        <p:strVal val="visible"/>
                                      </p:to>
                                    </p:set>
                                    <p:anim calcmode="lin" valueType="num">
                                      <p:cBhvr additive="base">
                                        <p:cTn id="56" dur="500" fill="hold"/>
                                        <p:tgtEl>
                                          <p:spTgt spid="20"/>
                                        </p:tgtEl>
                                        <p:attrNameLst>
                                          <p:attrName>ppt_x</p:attrName>
                                        </p:attrNameLst>
                                      </p:cBhvr>
                                      <p:tavLst>
                                        <p:tav tm="0">
                                          <p:val>
                                            <p:strVal val="1+#ppt_w/2"/>
                                          </p:val>
                                        </p:tav>
                                        <p:tav tm="100000">
                                          <p:val>
                                            <p:strVal val="#ppt_x"/>
                                          </p:val>
                                        </p:tav>
                                      </p:tavLst>
                                    </p:anim>
                                    <p:anim calcmode="lin" valueType="num">
                                      <p:cBhvr additive="base">
                                        <p:cTn id="57" dur="50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8" restart="whenNotActive" fill="hold" evtFilter="cancelBubble" nodeType="interactiveSeq">
                <p:stCondLst>
                  <p:cond evt="onClick" delay="0">
                    <p:tgtEl>
                      <p:spTgt spid="15"/>
                    </p:tgtEl>
                  </p:cond>
                </p:stCondLst>
                <p:endSync evt="end" delay="0">
                  <p:rtn val="all"/>
                </p:endSync>
                <p:childTnLst>
                  <p:par>
                    <p:cTn id="59" fill="hold">
                      <p:stCondLst>
                        <p:cond delay="0"/>
                      </p:stCondLst>
                      <p:childTnLst>
                        <p:par>
                          <p:cTn id="60" fill="hold">
                            <p:stCondLst>
                              <p:cond delay="0"/>
                            </p:stCondLst>
                            <p:childTnLst>
                              <p:par>
                                <p:cTn id="61" presetID="1" presetClass="emph" presetSubtype="2" fill="hold" nodeType="clickEffect">
                                  <p:stCondLst>
                                    <p:cond delay="0"/>
                                  </p:stCondLst>
                                  <p:childTnLst>
                                    <p:animClr clrSpc="rgb" dir="cw">
                                      <p:cBhvr>
                                        <p:cTn id="62" dur="500" fill="hold"/>
                                        <p:tgtEl>
                                          <p:spTgt spid="15"/>
                                        </p:tgtEl>
                                        <p:attrNameLst>
                                          <p:attrName>fillcolor</p:attrName>
                                        </p:attrNameLst>
                                      </p:cBhvr>
                                      <p:to>
                                        <a:srgbClr val="6E6D6D"/>
                                      </p:to>
                                    </p:animClr>
                                    <p:set>
                                      <p:cBhvr>
                                        <p:cTn id="63" dur="500" fill="hold"/>
                                        <p:tgtEl>
                                          <p:spTgt spid="15"/>
                                        </p:tgtEl>
                                        <p:attrNameLst>
                                          <p:attrName>fill.type</p:attrName>
                                        </p:attrNameLst>
                                      </p:cBhvr>
                                      <p:to>
                                        <p:strVal val="solid"/>
                                      </p:to>
                                    </p:set>
                                    <p:set>
                                      <p:cBhvr>
                                        <p:cTn id="64" dur="500" fill="hold"/>
                                        <p:tgtEl>
                                          <p:spTgt spid="15"/>
                                        </p:tgtEl>
                                        <p:attrNameLst>
                                          <p:attrName>fill.on</p:attrName>
                                        </p:attrNameLst>
                                      </p:cBhvr>
                                      <p:to>
                                        <p:strVal val="true"/>
                                      </p:to>
                                    </p:set>
                                  </p:childTnLst>
                                </p:cTn>
                              </p:par>
                              <p:par>
                                <p:cTn id="65" presetID="32" presetClass="emph" presetSubtype="0" fill="hold" grpId="0" nodeType="withEffect">
                                  <p:stCondLst>
                                    <p:cond delay="0"/>
                                  </p:stCondLst>
                                  <p:childTnLst>
                                    <p:animRot by="120000">
                                      <p:cBhvr>
                                        <p:cTn id="66" dur="100" fill="hold">
                                          <p:stCondLst>
                                            <p:cond delay="0"/>
                                          </p:stCondLst>
                                        </p:cTn>
                                        <p:tgtEl>
                                          <p:spTgt spid="15"/>
                                        </p:tgtEl>
                                        <p:attrNameLst>
                                          <p:attrName>r</p:attrName>
                                        </p:attrNameLst>
                                      </p:cBhvr>
                                    </p:animRot>
                                    <p:animRot by="-240000">
                                      <p:cBhvr>
                                        <p:cTn id="67" dur="200" fill="hold">
                                          <p:stCondLst>
                                            <p:cond delay="200"/>
                                          </p:stCondLst>
                                        </p:cTn>
                                        <p:tgtEl>
                                          <p:spTgt spid="15"/>
                                        </p:tgtEl>
                                        <p:attrNameLst>
                                          <p:attrName>r</p:attrName>
                                        </p:attrNameLst>
                                      </p:cBhvr>
                                    </p:animRot>
                                    <p:animRot by="240000">
                                      <p:cBhvr>
                                        <p:cTn id="68" dur="200" fill="hold">
                                          <p:stCondLst>
                                            <p:cond delay="400"/>
                                          </p:stCondLst>
                                        </p:cTn>
                                        <p:tgtEl>
                                          <p:spTgt spid="15"/>
                                        </p:tgtEl>
                                        <p:attrNameLst>
                                          <p:attrName>r</p:attrName>
                                        </p:attrNameLst>
                                      </p:cBhvr>
                                    </p:animRot>
                                    <p:animRot by="-240000">
                                      <p:cBhvr>
                                        <p:cTn id="69" dur="200" fill="hold">
                                          <p:stCondLst>
                                            <p:cond delay="600"/>
                                          </p:stCondLst>
                                        </p:cTn>
                                        <p:tgtEl>
                                          <p:spTgt spid="15"/>
                                        </p:tgtEl>
                                        <p:attrNameLst>
                                          <p:attrName>r</p:attrName>
                                        </p:attrNameLst>
                                      </p:cBhvr>
                                    </p:animRot>
                                    <p:animRot by="120000">
                                      <p:cBhvr>
                                        <p:cTn id="70" dur="200" fill="hold">
                                          <p:stCondLst>
                                            <p:cond delay="800"/>
                                          </p:stCondLst>
                                        </p:cTn>
                                        <p:tgtEl>
                                          <p:spTgt spid="15"/>
                                        </p:tgtEl>
                                        <p:attrNameLst>
                                          <p:attrName>r</p:attrName>
                                        </p:attrNameLst>
                                      </p:cBhvr>
                                    </p:animRot>
                                  </p:childTnLst>
                                </p:cTn>
                              </p:par>
                            </p:childTnLst>
                          </p:cTn>
                        </p:par>
                      </p:childTnLst>
                    </p:cTn>
                  </p:par>
                </p:childTnLst>
              </p:cTn>
              <p:nextCondLst>
                <p:cond evt="onClick" delay="0">
                  <p:tgtEl>
                    <p:spTgt spid="15"/>
                  </p:tgtEl>
                </p:cond>
              </p:nextCondLst>
            </p:seq>
            <p:seq concurrent="1" nextAc="seek">
              <p:cTn id="71" restart="whenNotActive" fill="hold" evtFilter="cancelBubble" nodeType="interactiveSeq">
                <p:stCondLst>
                  <p:cond evt="onClick" delay="0">
                    <p:tgtEl>
                      <p:spTgt spid="17"/>
                    </p:tgtEl>
                  </p:cond>
                </p:stCondLst>
                <p:endSync evt="end" delay="0">
                  <p:rtn val="all"/>
                </p:endSync>
                <p:childTnLst>
                  <p:par>
                    <p:cTn id="72" fill="hold">
                      <p:stCondLst>
                        <p:cond delay="0"/>
                      </p:stCondLst>
                      <p:childTnLst>
                        <p:par>
                          <p:cTn id="73" fill="hold">
                            <p:stCondLst>
                              <p:cond delay="0"/>
                            </p:stCondLst>
                            <p:childTnLst>
                              <p:par>
                                <p:cTn id="74" presetID="1" presetClass="emph" presetSubtype="2" fill="hold" nodeType="clickEffect">
                                  <p:stCondLst>
                                    <p:cond delay="0"/>
                                  </p:stCondLst>
                                  <p:childTnLst>
                                    <p:animClr clrSpc="rgb" dir="cw">
                                      <p:cBhvr>
                                        <p:cTn id="75" dur="500" fill="hold"/>
                                        <p:tgtEl>
                                          <p:spTgt spid="17"/>
                                        </p:tgtEl>
                                        <p:attrNameLst>
                                          <p:attrName>fillcolor</p:attrName>
                                        </p:attrNameLst>
                                      </p:cBhvr>
                                      <p:to>
                                        <a:srgbClr val="6E6D6D"/>
                                      </p:to>
                                    </p:animClr>
                                    <p:set>
                                      <p:cBhvr>
                                        <p:cTn id="76" dur="500" fill="hold"/>
                                        <p:tgtEl>
                                          <p:spTgt spid="17"/>
                                        </p:tgtEl>
                                        <p:attrNameLst>
                                          <p:attrName>fill.type</p:attrName>
                                        </p:attrNameLst>
                                      </p:cBhvr>
                                      <p:to>
                                        <p:strVal val="solid"/>
                                      </p:to>
                                    </p:set>
                                    <p:set>
                                      <p:cBhvr>
                                        <p:cTn id="77" dur="500" fill="hold"/>
                                        <p:tgtEl>
                                          <p:spTgt spid="17"/>
                                        </p:tgtEl>
                                        <p:attrNameLst>
                                          <p:attrName>fill.on</p:attrName>
                                        </p:attrNameLst>
                                      </p:cBhvr>
                                      <p:to>
                                        <p:strVal val="true"/>
                                      </p:to>
                                    </p:set>
                                  </p:childTnLst>
                                </p:cTn>
                              </p:par>
                              <p:par>
                                <p:cTn id="78" presetID="32" presetClass="emph" presetSubtype="0" fill="hold" grpId="0" nodeType="withEffect">
                                  <p:stCondLst>
                                    <p:cond delay="0"/>
                                  </p:stCondLst>
                                  <p:childTnLst>
                                    <p:animRot by="120000">
                                      <p:cBhvr>
                                        <p:cTn id="79" dur="100" fill="hold">
                                          <p:stCondLst>
                                            <p:cond delay="0"/>
                                          </p:stCondLst>
                                        </p:cTn>
                                        <p:tgtEl>
                                          <p:spTgt spid="17"/>
                                        </p:tgtEl>
                                        <p:attrNameLst>
                                          <p:attrName>r</p:attrName>
                                        </p:attrNameLst>
                                      </p:cBhvr>
                                    </p:animRot>
                                    <p:animRot by="-240000">
                                      <p:cBhvr>
                                        <p:cTn id="80" dur="200" fill="hold">
                                          <p:stCondLst>
                                            <p:cond delay="200"/>
                                          </p:stCondLst>
                                        </p:cTn>
                                        <p:tgtEl>
                                          <p:spTgt spid="17"/>
                                        </p:tgtEl>
                                        <p:attrNameLst>
                                          <p:attrName>r</p:attrName>
                                        </p:attrNameLst>
                                      </p:cBhvr>
                                    </p:animRot>
                                    <p:animRot by="240000">
                                      <p:cBhvr>
                                        <p:cTn id="81" dur="200" fill="hold">
                                          <p:stCondLst>
                                            <p:cond delay="400"/>
                                          </p:stCondLst>
                                        </p:cTn>
                                        <p:tgtEl>
                                          <p:spTgt spid="17"/>
                                        </p:tgtEl>
                                        <p:attrNameLst>
                                          <p:attrName>r</p:attrName>
                                        </p:attrNameLst>
                                      </p:cBhvr>
                                    </p:animRot>
                                    <p:animRot by="-240000">
                                      <p:cBhvr>
                                        <p:cTn id="82" dur="200" fill="hold">
                                          <p:stCondLst>
                                            <p:cond delay="600"/>
                                          </p:stCondLst>
                                        </p:cTn>
                                        <p:tgtEl>
                                          <p:spTgt spid="17"/>
                                        </p:tgtEl>
                                        <p:attrNameLst>
                                          <p:attrName>r</p:attrName>
                                        </p:attrNameLst>
                                      </p:cBhvr>
                                    </p:animRot>
                                    <p:animRot by="120000">
                                      <p:cBhvr>
                                        <p:cTn id="83" dur="200" fill="hold">
                                          <p:stCondLst>
                                            <p:cond delay="800"/>
                                          </p:stCondLst>
                                        </p:cTn>
                                        <p:tgtEl>
                                          <p:spTgt spid="17"/>
                                        </p:tgtEl>
                                        <p:attrNameLst>
                                          <p:attrName>r</p:attrName>
                                        </p:attrNameLst>
                                      </p:cBhvr>
                                    </p:animRot>
                                  </p:childTnLst>
                                </p:cTn>
                              </p:par>
                            </p:childTnLst>
                          </p:cTn>
                        </p:par>
                      </p:childTnLst>
                    </p:cTn>
                  </p:par>
                </p:childTnLst>
              </p:cTn>
              <p:nextCondLst>
                <p:cond evt="onClick" delay="0">
                  <p:tgtEl>
                    <p:spTgt spid="17"/>
                  </p:tgtEl>
                </p:cond>
              </p:nextCondLst>
            </p:seq>
            <p:seq concurrent="1" nextAc="seek">
              <p:cTn id="84" restart="whenNotActive" fill="hold" evtFilter="cancelBubble" nodeType="interactiveSeq">
                <p:stCondLst>
                  <p:cond evt="onClick" delay="0">
                    <p:tgtEl>
                      <p:spTgt spid="14"/>
                    </p:tgtEl>
                  </p:cond>
                </p:stCondLst>
                <p:endSync evt="end" delay="0">
                  <p:rtn val="all"/>
                </p:endSync>
                <p:childTnLst>
                  <p:par>
                    <p:cTn id="85" fill="hold">
                      <p:stCondLst>
                        <p:cond delay="0"/>
                      </p:stCondLst>
                      <p:childTnLst>
                        <p:par>
                          <p:cTn id="86" fill="hold">
                            <p:stCondLst>
                              <p:cond delay="0"/>
                            </p:stCondLst>
                            <p:childTnLst>
                              <p:par>
                                <p:cTn id="87" presetID="8" presetClass="emph" presetSubtype="0" accel="100000" fill="hold" grpId="1" nodeType="clickEffect">
                                  <p:stCondLst>
                                    <p:cond delay="0"/>
                                  </p:stCondLst>
                                  <p:childTnLst>
                                    <p:animRot by="21600000">
                                      <p:cBhvr>
                                        <p:cTn id="88" dur="500" fill="hold"/>
                                        <p:tgtEl>
                                          <p:spTgt spid="14"/>
                                        </p:tgtEl>
                                        <p:attrNameLst>
                                          <p:attrName>r</p:attrName>
                                        </p:attrNameLst>
                                      </p:cBhvr>
                                    </p:animRot>
                                  </p:childTnLst>
                                </p:cTn>
                              </p:par>
                              <p:par>
                                <p:cTn id="89" presetID="10" presetClass="exit" presetSubtype="0" fill="hold" grpId="1" nodeType="withEffect">
                                  <p:stCondLst>
                                    <p:cond delay="0"/>
                                  </p:stCondLst>
                                  <p:childTnLst>
                                    <p:animEffect transition="out" filter="fade">
                                      <p:cBhvr>
                                        <p:cTn id="90" dur="500"/>
                                        <p:tgtEl>
                                          <p:spTgt spid="15"/>
                                        </p:tgtEl>
                                      </p:cBhvr>
                                    </p:animEffect>
                                    <p:set>
                                      <p:cBhvr>
                                        <p:cTn id="91" dur="1" fill="hold">
                                          <p:stCondLst>
                                            <p:cond delay="499"/>
                                          </p:stCondLst>
                                        </p:cTn>
                                        <p:tgtEl>
                                          <p:spTgt spid="15"/>
                                        </p:tgtEl>
                                        <p:attrNameLst>
                                          <p:attrName>style.visibility</p:attrName>
                                        </p:attrNameLst>
                                      </p:cBhvr>
                                      <p:to>
                                        <p:strVal val="hidden"/>
                                      </p:to>
                                    </p:set>
                                  </p:childTnLst>
                                </p:cTn>
                              </p:par>
                            </p:childTnLst>
                          </p:cTn>
                        </p:par>
                        <p:par>
                          <p:cTn id="92" fill="hold">
                            <p:stCondLst>
                              <p:cond delay="500"/>
                            </p:stCondLst>
                            <p:childTnLst>
                              <p:par>
                                <p:cTn id="93" presetID="6" presetClass="emph" presetSubtype="0" fill="hold" grpId="0" nodeType="afterEffect">
                                  <p:stCondLst>
                                    <p:cond delay="0"/>
                                  </p:stCondLst>
                                  <p:childTnLst>
                                    <p:animScale>
                                      <p:cBhvr>
                                        <p:cTn id="94" dur="500" fill="hold"/>
                                        <p:tgtEl>
                                          <p:spTgt spid="14"/>
                                        </p:tgtEl>
                                      </p:cBhvr>
                                      <p:by x="120000" y="120000"/>
                                    </p:animScale>
                                  </p:childTnLst>
                                </p:cTn>
                              </p:par>
                              <p:par>
                                <p:cTn id="95" presetID="63" presetClass="path" presetSubtype="0" accel="50000" decel="50000" fill="hold" grpId="2" nodeType="withEffect">
                                  <p:stCondLst>
                                    <p:cond delay="0"/>
                                  </p:stCondLst>
                                  <p:childTnLst>
                                    <p:animMotion origin="layout" path="M 8.33333E-7 2.59259E-6 L 0.05087 2.59259E-6 " pathEditMode="relative" rAng="0" ptsTypes="AA">
                                      <p:cBhvr>
                                        <p:cTn id="96" dur="500" fill="hold"/>
                                        <p:tgtEl>
                                          <p:spTgt spid="14"/>
                                        </p:tgtEl>
                                        <p:attrNameLst>
                                          <p:attrName>ppt_x</p:attrName>
                                          <p:attrName>ppt_y</p:attrName>
                                        </p:attrNameLst>
                                      </p:cBhvr>
                                      <p:rCtr x="2535" y="0"/>
                                    </p:animMotion>
                                  </p:childTnLst>
                                </p:cTn>
                              </p:par>
                            </p:childTnLst>
                          </p:cTn>
                        </p:par>
                      </p:childTnLst>
                    </p:cTn>
                  </p:par>
                </p:childTnLst>
              </p:cTn>
              <p:nextCondLst>
                <p:cond evt="onClick" delay="0">
                  <p:tgtEl>
                    <p:spTgt spid="14"/>
                  </p:tgtEl>
                </p:cond>
              </p:nextCondLst>
            </p:seq>
            <p:seq concurrent="1" nextAc="seek">
              <p:cTn id="97" restart="whenNotActive" fill="hold" evtFilter="cancelBubble" nodeType="interactiveSeq">
                <p:stCondLst>
                  <p:cond evt="onClick" delay="0">
                    <p:tgtEl>
                      <p:spTgt spid="18"/>
                    </p:tgtEl>
                  </p:cond>
                </p:stCondLst>
                <p:endSync evt="end" delay="0">
                  <p:rtn val="all"/>
                </p:endSync>
                <p:childTnLst>
                  <p:par>
                    <p:cTn id="98" fill="hold">
                      <p:stCondLst>
                        <p:cond delay="0"/>
                      </p:stCondLst>
                      <p:childTnLst>
                        <p:par>
                          <p:cTn id="99" fill="hold">
                            <p:stCondLst>
                              <p:cond delay="0"/>
                            </p:stCondLst>
                            <p:childTnLst>
                              <p:par>
                                <p:cTn id="100" presetID="8" presetClass="emph" presetSubtype="0" accel="100000" fill="hold" grpId="0" nodeType="clickEffect">
                                  <p:stCondLst>
                                    <p:cond delay="0"/>
                                  </p:stCondLst>
                                  <p:childTnLst>
                                    <p:animRot by="21600000">
                                      <p:cBhvr>
                                        <p:cTn id="101" dur="500" fill="hold"/>
                                        <p:tgtEl>
                                          <p:spTgt spid="18"/>
                                        </p:tgtEl>
                                        <p:attrNameLst>
                                          <p:attrName>r</p:attrName>
                                        </p:attrNameLst>
                                      </p:cBhvr>
                                    </p:animRot>
                                  </p:childTnLst>
                                </p:cTn>
                              </p:par>
                              <p:par>
                                <p:cTn id="102" presetID="10" presetClass="exit" presetSubtype="0" fill="hold" grpId="1" nodeType="withEffect">
                                  <p:stCondLst>
                                    <p:cond delay="0"/>
                                  </p:stCondLst>
                                  <p:childTnLst>
                                    <p:animEffect transition="out" filter="fade">
                                      <p:cBhvr>
                                        <p:cTn id="103" dur="500"/>
                                        <p:tgtEl>
                                          <p:spTgt spid="17"/>
                                        </p:tgtEl>
                                      </p:cBhvr>
                                    </p:animEffect>
                                    <p:set>
                                      <p:cBhvr>
                                        <p:cTn id="104" dur="1" fill="hold">
                                          <p:stCondLst>
                                            <p:cond delay="499"/>
                                          </p:stCondLst>
                                        </p:cTn>
                                        <p:tgtEl>
                                          <p:spTgt spid="17"/>
                                        </p:tgtEl>
                                        <p:attrNameLst>
                                          <p:attrName>style.visibility</p:attrName>
                                        </p:attrNameLst>
                                      </p:cBhvr>
                                      <p:to>
                                        <p:strVal val="hidden"/>
                                      </p:to>
                                    </p:set>
                                  </p:childTnLst>
                                </p:cTn>
                              </p:par>
                            </p:childTnLst>
                          </p:cTn>
                        </p:par>
                        <p:par>
                          <p:cTn id="105" fill="hold">
                            <p:stCondLst>
                              <p:cond delay="500"/>
                            </p:stCondLst>
                            <p:childTnLst>
                              <p:par>
                                <p:cTn id="106" presetID="6" presetClass="emph" presetSubtype="0" fill="hold" grpId="1" nodeType="afterEffect">
                                  <p:stCondLst>
                                    <p:cond delay="0"/>
                                  </p:stCondLst>
                                  <p:childTnLst>
                                    <p:animScale>
                                      <p:cBhvr>
                                        <p:cTn id="107" dur="500" fill="hold"/>
                                        <p:tgtEl>
                                          <p:spTgt spid="18"/>
                                        </p:tgtEl>
                                      </p:cBhvr>
                                      <p:by x="120000" y="120000"/>
                                    </p:animScale>
                                  </p:childTnLst>
                                </p:cTn>
                              </p:par>
                              <p:par>
                                <p:cTn id="108" presetID="35" presetClass="path" presetSubtype="0" accel="50000" decel="50000" fill="hold" grpId="2" nodeType="withEffect">
                                  <p:stCondLst>
                                    <p:cond delay="0"/>
                                  </p:stCondLst>
                                  <p:childTnLst>
                                    <p:animMotion origin="layout" path="M -2.77778E-6 3.7037E-6 L -0.05555 3.7037E-6 " pathEditMode="relative" rAng="0" ptsTypes="AA">
                                      <p:cBhvr>
                                        <p:cTn id="109" dur="500" fill="hold"/>
                                        <p:tgtEl>
                                          <p:spTgt spid="18"/>
                                        </p:tgtEl>
                                        <p:attrNameLst>
                                          <p:attrName>ppt_x</p:attrName>
                                          <p:attrName>ppt_y</p:attrName>
                                        </p:attrNameLst>
                                      </p:cBhvr>
                                      <p:rCtr x="-2778" y="0"/>
                                    </p:animMotion>
                                  </p:childTnLst>
                                </p:cTn>
                              </p:par>
                              <p:par>
                                <p:cTn id="110" presetID="22" presetClass="entr" presetSubtype="8" fill="hold" grpId="0" nodeType="withEffect">
                                  <p:stCondLst>
                                    <p:cond delay="0"/>
                                  </p:stCondLst>
                                  <p:childTnLst>
                                    <p:set>
                                      <p:cBhvr>
                                        <p:cTn id="111" dur="1" fill="hold">
                                          <p:stCondLst>
                                            <p:cond delay="0"/>
                                          </p:stCondLst>
                                        </p:cTn>
                                        <p:tgtEl>
                                          <p:spTgt spid="6"/>
                                        </p:tgtEl>
                                        <p:attrNameLst>
                                          <p:attrName>style.visibility</p:attrName>
                                        </p:attrNameLst>
                                      </p:cBhvr>
                                      <p:to>
                                        <p:strVal val="visible"/>
                                      </p:to>
                                    </p:set>
                                    <p:animEffect transition="in" filter="wipe(left)">
                                      <p:cBhvr>
                                        <p:cTn id="112" dur="500"/>
                                        <p:tgtEl>
                                          <p:spTgt spid="6"/>
                                        </p:tgtEl>
                                      </p:cBhvr>
                                    </p:animEffect>
                                  </p:childTnLst>
                                </p:cTn>
                              </p:par>
                            </p:childTnLst>
                          </p:cTn>
                        </p:par>
                      </p:childTnLst>
                    </p:cTn>
                  </p:par>
                </p:childTnLst>
              </p:cTn>
              <p:nextCondLst>
                <p:cond evt="onClick" delay="0">
                  <p:tgtEl>
                    <p:spTgt spid="18"/>
                  </p:tgtEl>
                </p:cond>
              </p:nextCondLst>
            </p:seq>
            <p:seq concurrent="1" nextAc="seek">
              <p:cTn id="113" restart="whenNotActive" fill="hold" evtFilter="cancelBubble" nodeType="interactiveSeq">
                <p:stCondLst>
                  <p:cond evt="onClick" delay="0">
                    <p:tgtEl>
                      <p:spTgt spid="9"/>
                    </p:tgtEl>
                  </p:cond>
                </p:stCondLst>
                <p:endSync evt="end" delay="0">
                  <p:rtn val="all"/>
                </p:endSync>
                <p:childTnLst>
                  <p:par>
                    <p:cTn id="114" fill="hold">
                      <p:stCondLst>
                        <p:cond delay="0"/>
                      </p:stCondLst>
                      <p:childTnLst>
                        <p:par>
                          <p:cTn id="115" fill="hold">
                            <p:stCondLst>
                              <p:cond delay="0"/>
                            </p:stCondLst>
                            <p:childTnLst>
                              <p:par>
                                <p:cTn id="116" presetID="1" presetClass="emph" presetSubtype="2" fill="hold" nodeType="clickEffect">
                                  <p:stCondLst>
                                    <p:cond delay="0"/>
                                  </p:stCondLst>
                                  <p:childTnLst>
                                    <p:animClr clrSpc="rgb" dir="cw">
                                      <p:cBhvr>
                                        <p:cTn id="117" dur="500" fill="hold"/>
                                        <p:tgtEl>
                                          <p:spTgt spid="9"/>
                                        </p:tgtEl>
                                        <p:attrNameLst>
                                          <p:attrName>fillcolor</p:attrName>
                                        </p:attrNameLst>
                                      </p:cBhvr>
                                      <p:to>
                                        <a:srgbClr val="6E6D6D"/>
                                      </p:to>
                                    </p:animClr>
                                    <p:set>
                                      <p:cBhvr>
                                        <p:cTn id="118" dur="500" fill="hold"/>
                                        <p:tgtEl>
                                          <p:spTgt spid="9"/>
                                        </p:tgtEl>
                                        <p:attrNameLst>
                                          <p:attrName>fill.type</p:attrName>
                                        </p:attrNameLst>
                                      </p:cBhvr>
                                      <p:to>
                                        <p:strVal val="solid"/>
                                      </p:to>
                                    </p:set>
                                    <p:set>
                                      <p:cBhvr>
                                        <p:cTn id="119" dur="500" fill="hold"/>
                                        <p:tgtEl>
                                          <p:spTgt spid="9"/>
                                        </p:tgtEl>
                                        <p:attrNameLst>
                                          <p:attrName>fill.on</p:attrName>
                                        </p:attrNameLst>
                                      </p:cBhvr>
                                      <p:to>
                                        <p:strVal val="true"/>
                                      </p:to>
                                    </p:set>
                                  </p:childTnLst>
                                </p:cTn>
                              </p:par>
                              <p:par>
                                <p:cTn id="120" presetID="32" presetClass="emph" presetSubtype="0" fill="hold" grpId="0" nodeType="withEffect">
                                  <p:stCondLst>
                                    <p:cond delay="0"/>
                                  </p:stCondLst>
                                  <p:childTnLst>
                                    <p:animRot by="120000">
                                      <p:cBhvr>
                                        <p:cTn id="121" dur="100" fill="hold">
                                          <p:stCondLst>
                                            <p:cond delay="0"/>
                                          </p:stCondLst>
                                        </p:cTn>
                                        <p:tgtEl>
                                          <p:spTgt spid="9"/>
                                        </p:tgtEl>
                                        <p:attrNameLst>
                                          <p:attrName>r</p:attrName>
                                        </p:attrNameLst>
                                      </p:cBhvr>
                                    </p:animRot>
                                    <p:animRot by="-240000">
                                      <p:cBhvr>
                                        <p:cTn id="122" dur="200" fill="hold">
                                          <p:stCondLst>
                                            <p:cond delay="200"/>
                                          </p:stCondLst>
                                        </p:cTn>
                                        <p:tgtEl>
                                          <p:spTgt spid="9"/>
                                        </p:tgtEl>
                                        <p:attrNameLst>
                                          <p:attrName>r</p:attrName>
                                        </p:attrNameLst>
                                      </p:cBhvr>
                                    </p:animRot>
                                    <p:animRot by="240000">
                                      <p:cBhvr>
                                        <p:cTn id="123" dur="200" fill="hold">
                                          <p:stCondLst>
                                            <p:cond delay="400"/>
                                          </p:stCondLst>
                                        </p:cTn>
                                        <p:tgtEl>
                                          <p:spTgt spid="9"/>
                                        </p:tgtEl>
                                        <p:attrNameLst>
                                          <p:attrName>r</p:attrName>
                                        </p:attrNameLst>
                                      </p:cBhvr>
                                    </p:animRot>
                                    <p:animRot by="-240000">
                                      <p:cBhvr>
                                        <p:cTn id="124" dur="200" fill="hold">
                                          <p:stCondLst>
                                            <p:cond delay="600"/>
                                          </p:stCondLst>
                                        </p:cTn>
                                        <p:tgtEl>
                                          <p:spTgt spid="9"/>
                                        </p:tgtEl>
                                        <p:attrNameLst>
                                          <p:attrName>r</p:attrName>
                                        </p:attrNameLst>
                                      </p:cBhvr>
                                    </p:animRot>
                                    <p:animRot by="120000">
                                      <p:cBhvr>
                                        <p:cTn id="125"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9"/>
                  </p:tgtEl>
                </p:cond>
              </p:nextCondLst>
            </p:seq>
            <p:seq concurrent="1" nextAc="seek">
              <p:cTn id="126" restart="whenNotActive" fill="hold" evtFilter="cancelBubble" nodeType="interactiveSeq">
                <p:stCondLst>
                  <p:cond evt="onClick" delay="0">
                    <p:tgtEl>
                      <p:spTgt spid="8"/>
                    </p:tgtEl>
                  </p:cond>
                </p:stCondLst>
                <p:endSync evt="end" delay="0">
                  <p:rtn val="all"/>
                </p:endSync>
                <p:childTnLst>
                  <p:par>
                    <p:cTn id="127" fill="hold">
                      <p:stCondLst>
                        <p:cond delay="0"/>
                      </p:stCondLst>
                      <p:childTnLst>
                        <p:par>
                          <p:cTn id="128" fill="hold">
                            <p:stCondLst>
                              <p:cond delay="0"/>
                            </p:stCondLst>
                            <p:childTnLst>
                              <p:par>
                                <p:cTn id="129" presetID="8" presetClass="emph" presetSubtype="0" accel="100000" fill="hold" grpId="1" nodeType="clickEffect">
                                  <p:stCondLst>
                                    <p:cond delay="0"/>
                                  </p:stCondLst>
                                  <p:childTnLst>
                                    <p:animRot by="21600000">
                                      <p:cBhvr>
                                        <p:cTn id="130" dur="500" fill="hold"/>
                                        <p:tgtEl>
                                          <p:spTgt spid="8"/>
                                        </p:tgtEl>
                                        <p:attrNameLst>
                                          <p:attrName>r</p:attrName>
                                        </p:attrNameLst>
                                      </p:cBhvr>
                                    </p:animRot>
                                  </p:childTnLst>
                                </p:cTn>
                              </p:par>
                              <p:par>
                                <p:cTn id="131" presetID="10" presetClass="exit" presetSubtype="0" fill="hold" grpId="1" nodeType="withEffect">
                                  <p:stCondLst>
                                    <p:cond delay="0"/>
                                  </p:stCondLst>
                                  <p:childTnLst>
                                    <p:animEffect transition="out" filter="fade">
                                      <p:cBhvr>
                                        <p:cTn id="132" dur="500"/>
                                        <p:tgtEl>
                                          <p:spTgt spid="9"/>
                                        </p:tgtEl>
                                      </p:cBhvr>
                                    </p:animEffect>
                                    <p:set>
                                      <p:cBhvr>
                                        <p:cTn id="133" dur="1" fill="hold">
                                          <p:stCondLst>
                                            <p:cond delay="499"/>
                                          </p:stCondLst>
                                        </p:cTn>
                                        <p:tgtEl>
                                          <p:spTgt spid="9"/>
                                        </p:tgtEl>
                                        <p:attrNameLst>
                                          <p:attrName>style.visibility</p:attrName>
                                        </p:attrNameLst>
                                      </p:cBhvr>
                                      <p:to>
                                        <p:strVal val="hidden"/>
                                      </p:to>
                                    </p:set>
                                  </p:childTnLst>
                                </p:cTn>
                              </p:par>
                            </p:childTnLst>
                          </p:cTn>
                        </p:par>
                        <p:par>
                          <p:cTn id="134" fill="hold">
                            <p:stCondLst>
                              <p:cond delay="500"/>
                            </p:stCondLst>
                            <p:childTnLst>
                              <p:par>
                                <p:cTn id="135" presetID="6" presetClass="emph" presetSubtype="0" fill="hold" grpId="0" nodeType="afterEffect">
                                  <p:stCondLst>
                                    <p:cond delay="0"/>
                                  </p:stCondLst>
                                  <p:childTnLst>
                                    <p:animScale>
                                      <p:cBhvr>
                                        <p:cTn id="136" dur="500" fill="hold"/>
                                        <p:tgtEl>
                                          <p:spTgt spid="8"/>
                                        </p:tgtEl>
                                      </p:cBhvr>
                                      <p:by x="120000" y="120000"/>
                                    </p:animScale>
                                  </p:childTnLst>
                                </p:cTn>
                              </p:par>
                              <p:par>
                                <p:cTn id="137" presetID="63" presetClass="path" presetSubtype="0" accel="50000" decel="50000" fill="hold" grpId="2" nodeType="withEffect">
                                  <p:stCondLst>
                                    <p:cond delay="0"/>
                                  </p:stCondLst>
                                  <p:childTnLst>
                                    <p:animMotion origin="layout" path="M 8.33333E-7 1.48148E-6 L 0.05087 1.48148E-6 " pathEditMode="relative" rAng="0" ptsTypes="AA">
                                      <p:cBhvr>
                                        <p:cTn id="138" dur="500" fill="hold"/>
                                        <p:tgtEl>
                                          <p:spTgt spid="8"/>
                                        </p:tgtEl>
                                        <p:attrNameLst>
                                          <p:attrName>ppt_x</p:attrName>
                                          <p:attrName>ppt_y</p:attrName>
                                        </p:attrNameLst>
                                      </p:cBhvr>
                                      <p:rCtr x="2535" y="0"/>
                                    </p:animMotion>
                                  </p:childTnLst>
                                </p:cTn>
                              </p:par>
                            </p:childTnLst>
                          </p:cTn>
                        </p:par>
                      </p:childTnLst>
                    </p:cTn>
                  </p:par>
                </p:childTnLst>
              </p:cTn>
              <p:nextCondLst>
                <p:cond evt="onClick" delay="0">
                  <p:tgtEl>
                    <p:spTgt spid="8"/>
                  </p:tgtEl>
                </p:cond>
              </p:nextCondLst>
            </p:seq>
          </p:childTnLst>
        </p:cTn>
      </p:par>
    </p:tnLst>
    <p:bldLst>
      <p:bldP spid="2" grpId="0" animBg="1"/>
      <p:bldP spid="8" grpId="0" animBg="1"/>
      <p:bldP spid="8" grpId="1" animBg="1"/>
      <p:bldP spid="8" grpId="2" animBg="1"/>
      <p:bldP spid="8" grpId="3" animBg="1"/>
      <p:bldP spid="9" grpId="0" animBg="1"/>
      <p:bldP spid="9" grpId="1" animBg="1"/>
      <p:bldP spid="9" grpId="2" animBg="1"/>
      <p:bldP spid="11" grpId="0" animBg="1"/>
      <p:bldP spid="14" grpId="0" animBg="1"/>
      <p:bldP spid="14" grpId="1" animBg="1"/>
      <p:bldP spid="14" grpId="2" animBg="1"/>
      <p:bldP spid="14" grpId="3" animBg="1"/>
      <p:bldP spid="15" grpId="0" animBg="1"/>
      <p:bldP spid="15" grpId="1" animBg="1"/>
      <p:bldP spid="15" grpId="2" animBg="1"/>
      <p:bldP spid="16" grpId="0" animBg="1"/>
      <p:bldP spid="17" grpId="0" animBg="1"/>
      <p:bldP spid="17" grpId="1" animBg="1"/>
      <p:bldP spid="17" grpId="2" animBg="1"/>
      <p:bldP spid="18" grpId="0" animBg="1"/>
      <p:bldP spid="18" grpId="1" animBg="1"/>
      <p:bldP spid="18" grpId="2" animBg="1"/>
      <p:bldP spid="18" grpId="3" animBg="1"/>
      <p:bldP spid="6" grpId="0"/>
      <p:bldP spid="2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p:cNvSpPr>
            <a:spLocks noGrp="1"/>
          </p:cNvSpPr>
          <p:nvPr>
            <p:ph type="title"/>
          </p:nvPr>
        </p:nvSpPr>
        <p:spPr>
          <a:xfrm>
            <a:off x="457198" y="464029"/>
            <a:ext cx="8220075" cy="994306"/>
          </a:xfrm>
        </p:spPr>
        <p:txBody>
          <a:bodyPr/>
          <a:lstStyle/>
          <a:p>
            <a:r>
              <a:rPr lang="en-GB" dirty="0">
                <a:latin typeface="+mn-lt"/>
              </a:rPr>
              <a:t>Colour Quiz – True or False?</a:t>
            </a:r>
          </a:p>
        </p:txBody>
      </p:sp>
      <p:cxnSp>
        <p:nvCxnSpPr>
          <p:cNvPr id="19" name="Straight Connector 18">
            <a:extLst>
              <a:ext uri="{FF2B5EF4-FFF2-40B4-BE49-F238E27FC236}">
                <a16:creationId xmlns:a16="http://schemas.microsoft.com/office/drawing/2014/main" id="{ACC8A74E-5FC1-7FCD-B454-2E65ECF87BCA}"/>
              </a:ext>
            </a:extLst>
          </p:cNvPr>
          <p:cNvCxnSpPr/>
          <p:nvPr/>
        </p:nvCxnSpPr>
        <p:spPr>
          <a:xfrm>
            <a:off x="755650" y="1384183"/>
            <a:ext cx="7632700" cy="0"/>
          </a:xfrm>
          <a:prstGeom prst="line">
            <a:avLst/>
          </a:prstGeom>
          <a:ln w="60325" cap="rnd">
            <a:gradFill>
              <a:gsLst>
                <a:gs pos="100000">
                  <a:srgbClr val="8C368C"/>
                </a:gs>
                <a:gs pos="60000">
                  <a:srgbClr val="85BD33"/>
                </a:gs>
                <a:gs pos="40000">
                  <a:srgbClr val="F9B000"/>
                </a:gs>
                <a:gs pos="20000">
                  <a:srgbClr val="F08215"/>
                </a:gs>
                <a:gs pos="0">
                  <a:srgbClr val="E51E21"/>
                </a:gs>
                <a:gs pos="80000">
                  <a:srgbClr val="47B1E5"/>
                </a:gs>
              </a:gsLst>
              <a:lin ang="0" scaled="0"/>
            </a:gradFill>
          </a:ln>
        </p:spPr>
        <p:style>
          <a:lnRef idx="1">
            <a:schemeClr val="accent1"/>
          </a:lnRef>
          <a:fillRef idx="0">
            <a:schemeClr val="accent1"/>
          </a:fillRef>
          <a:effectRef idx="0">
            <a:schemeClr val="accent1"/>
          </a:effectRef>
          <a:fontRef idx="minor">
            <a:schemeClr val="tx1"/>
          </a:fontRef>
        </p:style>
      </p:cxnSp>
      <p:sp>
        <p:nvSpPr>
          <p:cNvPr id="2" name="Text">
            <a:extLst>
              <a:ext uri="{FF2B5EF4-FFF2-40B4-BE49-F238E27FC236}">
                <a16:creationId xmlns:a16="http://schemas.microsoft.com/office/drawing/2014/main" id="{B1710860-7F58-63BB-4526-F914A1D4ACF7}"/>
              </a:ext>
            </a:extLst>
          </p:cNvPr>
          <p:cNvSpPr/>
          <p:nvPr/>
        </p:nvSpPr>
        <p:spPr>
          <a:xfrm>
            <a:off x="409498" y="1729947"/>
            <a:ext cx="6028565" cy="567811"/>
          </a:xfrm>
          <a:prstGeom prst="homePlate">
            <a:avLst>
              <a:gd name="adj" fmla="val 34967"/>
            </a:avLst>
          </a:prstGeom>
          <a:gradFill>
            <a:gsLst>
              <a:gs pos="100000">
                <a:srgbClr val="8C368C">
                  <a:alpha val="30000"/>
                </a:srgbClr>
              </a:gs>
              <a:gs pos="60000">
                <a:srgbClr val="85BD33">
                  <a:alpha val="30000"/>
                </a:srgbClr>
              </a:gs>
              <a:gs pos="40000">
                <a:srgbClr val="F9B000">
                  <a:alpha val="30000"/>
                </a:srgbClr>
              </a:gs>
              <a:gs pos="20000">
                <a:srgbClr val="F08215">
                  <a:alpha val="30000"/>
                </a:srgbClr>
              </a:gs>
              <a:gs pos="0">
                <a:srgbClr val="E51E21">
                  <a:alpha val="30000"/>
                </a:srgbClr>
              </a:gs>
              <a:gs pos="80000">
                <a:srgbClr val="47B1E5">
                  <a:alpha val="30000"/>
                </a:srgbClr>
              </a:gs>
            </a:gsLst>
            <a:lin ang="10800000" scaled="0"/>
          </a:gradFill>
          <a:ln w="38100">
            <a:gradFill>
              <a:gsLst>
                <a:gs pos="0">
                  <a:srgbClr val="E51E21"/>
                </a:gs>
                <a:gs pos="60000">
                  <a:srgbClr val="85BD33"/>
                </a:gs>
                <a:gs pos="40000">
                  <a:srgbClr val="F9B000"/>
                </a:gs>
                <a:gs pos="20000">
                  <a:srgbClr val="F08215"/>
                </a:gs>
                <a:gs pos="80000">
                  <a:srgbClr val="47B1E5"/>
                </a:gs>
                <a:gs pos="100000">
                  <a:srgbClr val="8C368C"/>
                </a:gs>
              </a:gsLst>
              <a:lin ang="10800000" scaled="0"/>
            </a:gradFill>
          </a:ln>
        </p:spPr>
        <p:txBody>
          <a:bodyPr wrap="square" lIns="324000" tIns="144000" rIns="180000" bIns="144000">
            <a:spAutoFit/>
          </a:bodyPr>
          <a:lstStyle/>
          <a:p>
            <a:pPr marL="216000" indent="-457200">
              <a:spcAft>
                <a:spcPts val="1200"/>
              </a:spcAft>
            </a:pPr>
            <a:r>
              <a:rPr lang="en-GB" b="1" dirty="0"/>
              <a:t>10. </a:t>
            </a:r>
            <a:r>
              <a:rPr lang="en-GB" dirty="0"/>
              <a:t>Saturation is the intensity of the colour.</a:t>
            </a:r>
          </a:p>
        </p:txBody>
      </p:sp>
      <p:sp>
        <p:nvSpPr>
          <p:cNvPr id="8" name="7 True">
            <a:extLst>
              <a:ext uri="{FF2B5EF4-FFF2-40B4-BE49-F238E27FC236}">
                <a16:creationId xmlns:a16="http://schemas.microsoft.com/office/drawing/2014/main" id="{1521EE8C-97EE-18A7-1E7A-8AF7EBD30A57}"/>
              </a:ext>
            </a:extLst>
          </p:cNvPr>
          <p:cNvSpPr/>
          <p:nvPr/>
        </p:nvSpPr>
        <p:spPr>
          <a:xfrm>
            <a:off x="6502400" y="1548509"/>
            <a:ext cx="930689" cy="930689"/>
          </a:xfrm>
          <a:prstGeom prst="ellipse">
            <a:avLst/>
          </a:prstGeom>
          <a:gradFill flip="none" rotWithShape="1">
            <a:gsLst>
              <a:gs pos="12000">
                <a:srgbClr val="E51E21"/>
              </a:gs>
              <a:gs pos="59000">
                <a:srgbClr val="85BD33"/>
              </a:gs>
              <a:gs pos="44000">
                <a:srgbClr val="F9B000"/>
              </a:gs>
              <a:gs pos="29000">
                <a:srgbClr val="F08215"/>
              </a:gs>
              <a:gs pos="72000">
                <a:srgbClr val="47B1E5"/>
              </a:gs>
              <a:gs pos="85000">
                <a:srgbClr val="8C368C"/>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GB" b="1" dirty="0">
                <a:effectLst>
                  <a:outerShdw blurRad="190500" sx="102000" sy="102000" algn="ctr" rotWithShape="0">
                    <a:prstClr val="black"/>
                  </a:outerShdw>
                </a:effectLst>
              </a:rPr>
              <a:t>True</a:t>
            </a:r>
          </a:p>
        </p:txBody>
      </p:sp>
      <p:sp>
        <p:nvSpPr>
          <p:cNvPr id="9" name="7 False">
            <a:extLst>
              <a:ext uri="{FF2B5EF4-FFF2-40B4-BE49-F238E27FC236}">
                <a16:creationId xmlns:a16="http://schemas.microsoft.com/office/drawing/2014/main" id="{F94AB2CF-7630-5359-E032-B1FFAE4F32AF}"/>
              </a:ext>
            </a:extLst>
          </p:cNvPr>
          <p:cNvSpPr/>
          <p:nvPr/>
        </p:nvSpPr>
        <p:spPr>
          <a:xfrm>
            <a:off x="7475124" y="1548509"/>
            <a:ext cx="930689" cy="930689"/>
          </a:xfrm>
          <a:prstGeom prst="ellipse">
            <a:avLst/>
          </a:prstGeom>
          <a:gradFill flip="none" rotWithShape="1">
            <a:gsLst>
              <a:gs pos="12000">
                <a:srgbClr val="E51E21"/>
              </a:gs>
              <a:gs pos="59000">
                <a:srgbClr val="85BD33"/>
              </a:gs>
              <a:gs pos="44000">
                <a:srgbClr val="F9B000"/>
              </a:gs>
              <a:gs pos="29000">
                <a:srgbClr val="F08215"/>
              </a:gs>
              <a:gs pos="72000">
                <a:srgbClr val="47B1E5"/>
              </a:gs>
              <a:gs pos="85000">
                <a:srgbClr val="8C368C"/>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GB" b="1" dirty="0">
                <a:effectLst>
                  <a:outerShdw blurRad="190500" sx="102000" sy="102000" algn="ctr" rotWithShape="0">
                    <a:prstClr val="black"/>
                  </a:outerShdw>
                </a:effectLst>
              </a:rPr>
              <a:t>False</a:t>
            </a:r>
          </a:p>
        </p:txBody>
      </p:sp>
      <p:pic>
        <p:nvPicPr>
          <p:cNvPr id="3" name="Border">
            <a:extLst>
              <a:ext uri="{FF2B5EF4-FFF2-40B4-BE49-F238E27FC236}">
                <a16:creationId xmlns:a16="http://schemas.microsoft.com/office/drawing/2014/main" id="{0739F10E-A445-1F38-2AB4-AACAC2CC7A8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95183"/>
          <a:stretch/>
        </p:blipFill>
        <p:spPr>
          <a:xfrm>
            <a:off x="0" y="0"/>
            <a:ext cx="440531" cy="6858000"/>
          </a:xfrm>
          <a:prstGeom prst="rect">
            <a:avLst/>
          </a:prstGeom>
        </p:spPr>
      </p:pic>
    </p:spTree>
    <p:extLst>
      <p:ext uri="{BB962C8B-B14F-4D97-AF65-F5344CB8AC3E}">
        <p14:creationId xmlns:p14="http://schemas.microsoft.com/office/powerpoint/2010/main" val="3292062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750" fill="hold"/>
                                        <p:tgtEl>
                                          <p:spTgt spid="2"/>
                                        </p:tgtEl>
                                        <p:attrNameLst>
                                          <p:attrName>ppt_x</p:attrName>
                                        </p:attrNameLst>
                                      </p:cBhvr>
                                      <p:tavLst>
                                        <p:tav tm="0">
                                          <p:val>
                                            <p:strVal val="0-#ppt_w/2"/>
                                          </p:val>
                                        </p:tav>
                                        <p:tav tm="100000">
                                          <p:val>
                                            <p:strVal val="#ppt_x"/>
                                          </p:val>
                                        </p:tav>
                                      </p:tavLst>
                                    </p:anim>
                                    <p:anim calcmode="lin" valueType="num">
                                      <p:cBhvr additive="base">
                                        <p:cTn id="8" dur="750" fill="hold"/>
                                        <p:tgtEl>
                                          <p:spTgt spid="2"/>
                                        </p:tgtEl>
                                        <p:attrNameLst>
                                          <p:attrName>ppt_y</p:attrName>
                                        </p:attrNameLst>
                                      </p:cBhvr>
                                      <p:tavLst>
                                        <p:tav tm="0">
                                          <p:val>
                                            <p:strVal val="#ppt_y"/>
                                          </p:val>
                                        </p:tav>
                                        <p:tav tm="100000">
                                          <p:val>
                                            <p:strVal val="#ppt_y"/>
                                          </p:val>
                                        </p:tav>
                                      </p:tavLst>
                                    </p:anim>
                                  </p:childTnLst>
                                </p:cTn>
                              </p:par>
                              <p:par>
                                <p:cTn id="9" presetID="31" presetClass="entr" presetSubtype="0" fill="hold" grpId="3" nodeType="withEffect">
                                  <p:stCondLst>
                                    <p:cond delay="750"/>
                                  </p:stCondLst>
                                  <p:childTnLst>
                                    <p:set>
                                      <p:cBhvr>
                                        <p:cTn id="10" dur="1" fill="hold">
                                          <p:stCondLst>
                                            <p:cond delay="0"/>
                                          </p:stCondLst>
                                        </p:cTn>
                                        <p:tgtEl>
                                          <p:spTgt spid="8"/>
                                        </p:tgtEl>
                                        <p:attrNameLst>
                                          <p:attrName>style.visibility</p:attrName>
                                        </p:attrNameLst>
                                      </p:cBhvr>
                                      <p:to>
                                        <p:strVal val="visible"/>
                                      </p:to>
                                    </p:set>
                                    <p:anim calcmode="lin" valueType="num">
                                      <p:cBhvr>
                                        <p:cTn id="11" dur="500" fill="hold"/>
                                        <p:tgtEl>
                                          <p:spTgt spid="8"/>
                                        </p:tgtEl>
                                        <p:attrNameLst>
                                          <p:attrName>ppt_w</p:attrName>
                                        </p:attrNameLst>
                                      </p:cBhvr>
                                      <p:tavLst>
                                        <p:tav tm="0">
                                          <p:val>
                                            <p:fltVal val="0"/>
                                          </p:val>
                                        </p:tav>
                                        <p:tav tm="100000">
                                          <p:val>
                                            <p:strVal val="#ppt_w"/>
                                          </p:val>
                                        </p:tav>
                                      </p:tavLst>
                                    </p:anim>
                                    <p:anim calcmode="lin" valueType="num">
                                      <p:cBhvr>
                                        <p:cTn id="12" dur="500" fill="hold"/>
                                        <p:tgtEl>
                                          <p:spTgt spid="8"/>
                                        </p:tgtEl>
                                        <p:attrNameLst>
                                          <p:attrName>ppt_h</p:attrName>
                                        </p:attrNameLst>
                                      </p:cBhvr>
                                      <p:tavLst>
                                        <p:tav tm="0">
                                          <p:val>
                                            <p:fltVal val="0"/>
                                          </p:val>
                                        </p:tav>
                                        <p:tav tm="100000">
                                          <p:val>
                                            <p:strVal val="#ppt_h"/>
                                          </p:val>
                                        </p:tav>
                                      </p:tavLst>
                                    </p:anim>
                                    <p:anim calcmode="lin" valueType="num">
                                      <p:cBhvr>
                                        <p:cTn id="13" dur="500" fill="hold"/>
                                        <p:tgtEl>
                                          <p:spTgt spid="8"/>
                                        </p:tgtEl>
                                        <p:attrNameLst>
                                          <p:attrName>style.rotation</p:attrName>
                                        </p:attrNameLst>
                                      </p:cBhvr>
                                      <p:tavLst>
                                        <p:tav tm="0">
                                          <p:val>
                                            <p:fltVal val="90"/>
                                          </p:val>
                                        </p:tav>
                                        <p:tav tm="100000">
                                          <p:val>
                                            <p:fltVal val="0"/>
                                          </p:val>
                                        </p:tav>
                                      </p:tavLst>
                                    </p:anim>
                                    <p:animEffect transition="in" filter="fade">
                                      <p:cBhvr>
                                        <p:cTn id="14" dur="500"/>
                                        <p:tgtEl>
                                          <p:spTgt spid="8"/>
                                        </p:tgtEl>
                                      </p:cBhvr>
                                    </p:animEffect>
                                  </p:childTnLst>
                                </p:cTn>
                              </p:par>
                              <p:par>
                                <p:cTn id="15" presetID="31" presetClass="entr" presetSubtype="0" fill="hold" grpId="2" nodeType="withEffect">
                                  <p:stCondLst>
                                    <p:cond delay="100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 calcmode="lin" valueType="num">
                                      <p:cBhvr>
                                        <p:cTn id="19" dur="500" fill="hold"/>
                                        <p:tgtEl>
                                          <p:spTgt spid="9"/>
                                        </p:tgtEl>
                                        <p:attrNameLst>
                                          <p:attrName>style.rotation</p:attrName>
                                        </p:attrNameLst>
                                      </p:cBhvr>
                                      <p:tavLst>
                                        <p:tav tm="0">
                                          <p:val>
                                            <p:fltVal val="90"/>
                                          </p:val>
                                        </p:tav>
                                        <p:tav tm="100000">
                                          <p:val>
                                            <p:fltVal val="0"/>
                                          </p:val>
                                        </p:tav>
                                      </p:tavLst>
                                    </p:anim>
                                    <p:animEffect transition="in" filter="fade">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9"/>
                    </p:tgtEl>
                  </p:cond>
                </p:stCondLst>
                <p:endSync evt="end" delay="0">
                  <p:rtn val="all"/>
                </p:endSync>
                <p:childTnLst>
                  <p:par>
                    <p:cTn id="22" fill="hold">
                      <p:stCondLst>
                        <p:cond delay="0"/>
                      </p:stCondLst>
                      <p:childTnLst>
                        <p:par>
                          <p:cTn id="23" fill="hold">
                            <p:stCondLst>
                              <p:cond delay="0"/>
                            </p:stCondLst>
                            <p:childTnLst>
                              <p:par>
                                <p:cTn id="24" presetID="1" presetClass="emph" presetSubtype="2" fill="hold" nodeType="clickEffect">
                                  <p:stCondLst>
                                    <p:cond delay="0"/>
                                  </p:stCondLst>
                                  <p:childTnLst>
                                    <p:animClr clrSpc="rgb" dir="cw">
                                      <p:cBhvr>
                                        <p:cTn id="25" dur="500" fill="hold"/>
                                        <p:tgtEl>
                                          <p:spTgt spid="9"/>
                                        </p:tgtEl>
                                        <p:attrNameLst>
                                          <p:attrName>fillcolor</p:attrName>
                                        </p:attrNameLst>
                                      </p:cBhvr>
                                      <p:to>
                                        <a:srgbClr val="6E6D6D"/>
                                      </p:to>
                                    </p:animClr>
                                    <p:set>
                                      <p:cBhvr>
                                        <p:cTn id="26" dur="500" fill="hold"/>
                                        <p:tgtEl>
                                          <p:spTgt spid="9"/>
                                        </p:tgtEl>
                                        <p:attrNameLst>
                                          <p:attrName>fill.type</p:attrName>
                                        </p:attrNameLst>
                                      </p:cBhvr>
                                      <p:to>
                                        <p:strVal val="solid"/>
                                      </p:to>
                                    </p:set>
                                    <p:set>
                                      <p:cBhvr>
                                        <p:cTn id="27" dur="500" fill="hold"/>
                                        <p:tgtEl>
                                          <p:spTgt spid="9"/>
                                        </p:tgtEl>
                                        <p:attrNameLst>
                                          <p:attrName>fill.on</p:attrName>
                                        </p:attrNameLst>
                                      </p:cBhvr>
                                      <p:to>
                                        <p:strVal val="true"/>
                                      </p:to>
                                    </p:set>
                                  </p:childTnLst>
                                </p:cTn>
                              </p:par>
                              <p:par>
                                <p:cTn id="28" presetID="32" presetClass="emph" presetSubtype="0" fill="hold" grpId="0" nodeType="withEffect">
                                  <p:stCondLst>
                                    <p:cond delay="0"/>
                                  </p:stCondLst>
                                  <p:childTnLst>
                                    <p:animRot by="120000">
                                      <p:cBhvr>
                                        <p:cTn id="29" dur="100" fill="hold">
                                          <p:stCondLst>
                                            <p:cond delay="0"/>
                                          </p:stCondLst>
                                        </p:cTn>
                                        <p:tgtEl>
                                          <p:spTgt spid="9"/>
                                        </p:tgtEl>
                                        <p:attrNameLst>
                                          <p:attrName>r</p:attrName>
                                        </p:attrNameLst>
                                      </p:cBhvr>
                                    </p:animRot>
                                    <p:animRot by="-240000">
                                      <p:cBhvr>
                                        <p:cTn id="30" dur="200" fill="hold">
                                          <p:stCondLst>
                                            <p:cond delay="200"/>
                                          </p:stCondLst>
                                        </p:cTn>
                                        <p:tgtEl>
                                          <p:spTgt spid="9"/>
                                        </p:tgtEl>
                                        <p:attrNameLst>
                                          <p:attrName>r</p:attrName>
                                        </p:attrNameLst>
                                      </p:cBhvr>
                                    </p:animRot>
                                    <p:animRot by="240000">
                                      <p:cBhvr>
                                        <p:cTn id="31" dur="200" fill="hold">
                                          <p:stCondLst>
                                            <p:cond delay="400"/>
                                          </p:stCondLst>
                                        </p:cTn>
                                        <p:tgtEl>
                                          <p:spTgt spid="9"/>
                                        </p:tgtEl>
                                        <p:attrNameLst>
                                          <p:attrName>r</p:attrName>
                                        </p:attrNameLst>
                                      </p:cBhvr>
                                    </p:animRot>
                                    <p:animRot by="-240000">
                                      <p:cBhvr>
                                        <p:cTn id="32" dur="200" fill="hold">
                                          <p:stCondLst>
                                            <p:cond delay="600"/>
                                          </p:stCondLst>
                                        </p:cTn>
                                        <p:tgtEl>
                                          <p:spTgt spid="9"/>
                                        </p:tgtEl>
                                        <p:attrNameLst>
                                          <p:attrName>r</p:attrName>
                                        </p:attrNameLst>
                                      </p:cBhvr>
                                    </p:animRot>
                                    <p:animRot by="120000">
                                      <p:cBhvr>
                                        <p:cTn id="33"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9"/>
                  </p:tgtEl>
                </p:cond>
              </p:nextCondLst>
            </p:seq>
            <p:seq concurrent="1" nextAc="seek">
              <p:cTn id="34" restart="whenNotActive" fill="hold" evtFilter="cancelBubble" nodeType="interactiveSeq">
                <p:stCondLst>
                  <p:cond evt="onClick" delay="0">
                    <p:tgtEl>
                      <p:spTgt spid="8"/>
                    </p:tgtEl>
                  </p:cond>
                </p:stCondLst>
                <p:endSync evt="end" delay="0">
                  <p:rtn val="all"/>
                </p:endSync>
                <p:childTnLst>
                  <p:par>
                    <p:cTn id="35" fill="hold">
                      <p:stCondLst>
                        <p:cond delay="0"/>
                      </p:stCondLst>
                      <p:childTnLst>
                        <p:par>
                          <p:cTn id="36" fill="hold">
                            <p:stCondLst>
                              <p:cond delay="0"/>
                            </p:stCondLst>
                            <p:childTnLst>
                              <p:par>
                                <p:cTn id="37" presetID="8" presetClass="emph" presetSubtype="0" accel="100000" fill="hold" grpId="1" nodeType="clickEffect">
                                  <p:stCondLst>
                                    <p:cond delay="0"/>
                                  </p:stCondLst>
                                  <p:childTnLst>
                                    <p:animRot by="21600000">
                                      <p:cBhvr>
                                        <p:cTn id="38" dur="500" fill="hold"/>
                                        <p:tgtEl>
                                          <p:spTgt spid="8"/>
                                        </p:tgtEl>
                                        <p:attrNameLst>
                                          <p:attrName>r</p:attrName>
                                        </p:attrNameLst>
                                      </p:cBhvr>
                                    </p:animRot>
                                  </p:childTnLst>
                                </p:cTn>
                              </p:par>
                              <p:par>
                                <p:cTn id="39" presetID="10" presetClass="exit" presetSubtype="0" fill="hold" grpId="1" nodeType="withEffect">
                                  <p:stCondLst>
                                    <p:cond delay="0"/>
                                  </p:stCondLst>
                                  <p:childTnLst>
                                    <p:animEffect transition="out" filter="fade">
                                      <p:cBhvr>
                                        <p:cTn id="40" dur="500"/>
                                        <p:tgtEl>
                                          <p:spTgt spid="9"/>
                                        </p:tgtEl>
                                      </p:cBhvr>
                                    </p:animEffect>
                                    <p:set>
                                      <p:cBhvr>
                                        <p:cTn id="41" dur="1" fill="hold">
                                          <p:stCondLst>
                                            <p:cond delay="499"/>
                                          </p:stCondLst>
                                        </p:cTn>
                                        <p:tgtEl>
                                          <p:spTgt spid="9"/>
                                        </p:tgtEl>
                                        <p:attrNameLst>
                                          <p:attrName>style.visibility</p:attrName>
                                        </p:attrNameLst>
                                      </p:cBhvr>
                                      <p:to>
                                        <p:strVal val="hidden"/>
                                      </p:to>
                                    </p:set>
                                  </p:childTnLst>
                                </p:cTn>
                              </p:par>
                            </p:childTnLst>
                          </p:cTn>
                        </p:par>
                        <p:par>
                          <p:cTn id="42" fill="hold">
                            <p:stCondLst>
                              <p:cond delay="500"/>
                            </p:stCondLst>
                            <p:childTnLst>
                              <p:par>
                                <p:cTn id="43" presetID="6" presetClass="emph" presetSubtype="0" fill="hold" grpId="0" nodeType="afterEffect">
                                  <p:stCondLst>
                                    <p:cond delay="0"/>
                                  </p:stCondLst>
                                  <p:childTnLst>
                                    <p:animScale>
                                      <p:cBhvr>
                                        <p:cTn id="44" dur="500" fill="hold"/>
                                        <p:tgtEl>
                                          <p:spTgt spid="8"/>
                                        </p:tgtEl>
                                      </p:cBhvr>
                                      <p:by x="120000" y="120000"/>
                                    </p:animScale>
                                  </p:childTnLst>
                                </p:cTn>
                              </p:par>
                              <p:par>
                                <p:cTn id="45" presetID="63" presetClass="path" presetSubtype="0" accel="50000" decel="50000" fill="hold" grpId="2" nodeType="withEffect">
                                  <p:stCondLst>
                                    <p:cond delay="0"/>
                                  </p:stCondLst>
                                  <p:childTnLst>
                                    <p:animMotion origin="layout" path="M 8.33333E-7 1.48148E-6 L 0.05087 1.48148E-6 " pathEditMode="relative" rAng="0" ptsTypes="AA">
                                      <p:cBhvr>
                                        <p:cTn id="46" dur="500" fill="hold"/>
                                        <p:tgtEl>
                                          <p:spTgt spid="8"/>
                                        </p:tgtEl>
                                        <p:attrNameLst>
                                          <p:attrName>ppt_x</p:attrName>
                                          <p:attrName>ppt_y</p:attrName>
                                        </p:attrNameLst>
                                      </p:cBhvr>
                                      <p:rCtr x="2535" y="0"/>
                                    </p:animMotion>
                                  </p:childTnLst>
                                </p:cTn>
                              </p:par>
                            </p:childTnLst>
                          </p:cTn>
                        </p:par>
                      </p:childTnLst>
                    </p:cTn>
                  </p:par>
                </p:childTnLst>
              </p:cTn>
              <p:nextCondLst>
                <p:cond evt="onClick" delay="0">
                  <p:tgtEl>
                    <p:spTgt spid="8"/>
                  </p:tgtEl>
                </p:cond>
              </p:nextCondLst>
            </p:seq>
          </p:childTnLst>
        </p:cTn>
      </p:par>
    </p:tnLst>
    <p:bldLst>
      <p:bldP spid="2" grpId="0" animBg="1"/>
      <p:bldP spid="8" grpId="0" animBg="1"/>
      <p:bldP spid="8" grpId="1" animBg="1"/>
      <p:bldP spid="8" grpId="2" animBg="1"/>
      <p:bldP spid="8" grpId="3" animBg="1"/>
      <p:bldP spid="9" grpId="0" animBg="1"/>
      <p:bldP spid="9" grpId="1" animBg="1"/>
      <p:bldP spid="9" grpId="2"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88931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B3D8ACE-776E-708C-F51F-50FC74622BB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092700" y="1518859"/>
            <a:ext cx="3313152" cy="4573967"/>
          </a:xfrm>
          <a:prstGeom prst="rect">
            <a:avLst/>
          </a:prstGeom>
        </p:spPr>
      </p:pic>
      <p:sp>
        <p:nvSpPr>
          <p:cNvPr id="21" name="Title"/>
          <p:cNvSpPr>
            <a:spLocks noGrp="1"/>
          </p:cNvSpPr>
          <p:nvPr>
            <p:ph type="title"/>
          </p:nvPr>
        </p:nvSpPr>
        <p:spPr>
          <a:xfrm>
            <a:off x="457198" y="464029"/>
            <a:ext cx="8220075" cy="994306"/>
          </a:xfrm>
        </p:spPr>
        <p:txBody>
          <a:bodyPr/>
          <a:lstStyle/>
          <a:p>
            <a:r>
              <a:rPr lang="en-GB" dirty="0">
                <a:latin typeface="+mn-lt"/>
              </a:rPr>
              <a:t>Sir Isaac Newton (1642-1727)</a:t>
            </a:r>
          </a:p>
        </p:txBody>
      </p:sp>
      <p:sp>
        <p:nvSpPr>
          <p:cNvPr id="5" name="Text"/>
          <p:cNvSpPr/>
          <p:nvPr/>
        </p:nvSpPr>
        <p:spPr>
          <a:xfrm>
            <a:off x="755650" y="1547502"/>
            <a:ext cx="4000908" cy="1661993"/>
          </a:xfrm>
          <a:prstGeom prst="rect">
            <a:avLst/>
          </a:prstGeom>
        </p:spPr>
        <p:txBody>
          <a:bodyPr wrap="square" lIns="0" tIns="0" rIns="0" bIns="0">
            <a:spAutoFit/>
          </a:bodyPr>
          <a:lstStyle/>
          <a:p>
            <a:pPr>
              <a:spcAft>
                <a:spcPts val="1200"/>
              </a:spcAft>
            </a:pPr>
            <a:r>
              <a:rPr lang="en-GB" dirty="0"/>
              <a:t>Newton noted down the seven different colours he saw on a rotating disc, in rainbow order. This was the first time anyone had captured the colour spectrum on a colour wheel. It’s where our modern colour wheel comes from. </a:t>
            </a:r>
          </a:p>
        </p:txBody>
      </p:sp>
      <p:pic>
        <p:nvPicPr>
          <p:cNvPr id="22" name="Picture 21">
            <a:extLst>
              <a:ext uri="{FF2B5EF4-FFF2-40B4-BE49-F238E27FC236}">
                <a16:creationId xmlns:a16="http://schemas.microsoft.com/office/drawing/2014/main" id="{2812407F-DCBA-8413-E6AE-3981A01CC39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79346" y="3298662"/>
            <a:ext cx="3016589" cy="2903467"/>
          </a:xfrm>
          <a:prstGeom prst="ellipse">
            <a:avLst/>
          </a:prstGeom>
        </p:spPr>
      </p:pic>
      <p:grpSp>
        <p:nvGrpSpPr>
          <p:cNvPr id="18" name="Group 17">
            <a:extLst>
              <a:ext uri="{FF2B5EF4-FFF2-40B4-BE49-F238E27FC236}">
                <a16:creationId xmlns:a16="http://schemas.microsoft.com/office/drawing/2014/main" id="{CF7E9159-D9B9-2F1C-F077-81D5B5D13E1E}"/>
              </a:ext>
            </a:extLst>
          </p:cNvPr>
          <p:cNvGrpSpPr/>
          <p:nvPr/>
        </p:nvGrpSpPr>
        <p:grpSpPr>
          <a:xfrm>
            <a:off x="735227" y="3589327"/>
            <a:ext cx="2772037" cy="2131185"/>
            <a:chOff x="979779" y="3455883"/>
            <a:chExt cx="2772037" cy="2131185"/>
          </a:xfrm>
        </p:grpSpPr>
        <p:pic>
          <p:nvPicPr>
            <p:cNvPr id="3" name="Picture 2">
              <a:extLst>
                <a:ext uri="{FF2B5EF4-FFF2-40B4-BE49-F238E27FC236}">
                  <a16:creationId xmlns:a16="http://schemas.microsoft.com/office/drawing/2014/main" id="{AC13E881-90BB-8780-4665-C406741CF92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79779" y="3455883"/>
              <a:ext cx="2772037" cy="2131185"/>
            </a:xfrm>
            <a:prstGeom prst="rect">
              <a:avLst/>
            </a:prstGeom>
            <a:effectLst>
              <a:outerShdw dist="76200" dir="2700000" algn="tl" rotWithShape="0">
                <a:prstClr val="black">
                  <a:alpha val="20000"/>
                </a:prstClr>
              </a:outerShdw>
            </a:effectLst>
          </p:spPr>
        </p:pic>
        <p:sp>
          <p:nvSpPr>
            <p:cNvPr id="17" name="Rectangle: Rounded Corners 16">
              <a:extLst>
                <a:ext uri="{FF2B5EF4-FFF2-40B4-BE49-F238E27FC236}">
                  <a16:creationId xmlns:a16="http://schemas.microsoft.com/office/drawing/2014/main" id="{ABAF6301-A927-8234-16AC-A7EDA5520A6A}"/>
                </a:ext>
              </a:extLst>
            </p:cNvPr>
            <p:cNvSpPr/>
            <p:nvPr/>
          </p:nvSpPr>
          <p:spPr>
            <a:xfrm>
              <a:off x="1073893" y="3557939"/>
              <a:ext cx="2583808" cy="401665"/>
            </a:xfrm>
            <a:prstGeom prst="roundRect">
              <a:avLst>
                <a:gd name="adj" fmla="val 50000"/>
              </a:avLst>
            </a:prstGeom>
            <a:gradFill>
              <a:gsLst>
                <a:gs pos="100000">
                  <a:srgbClr val="8C368C"/>
                </a:gs>
                <a:gs pos="60000">
                  <a:srgbClr val="85BD33"/>
                </a:gs>
                <a:gs pos="40000">
                  <a:srgbClr val="F9B000"/>
                </a:gs>
                <a:gs pos="20000">
                  <a:srgbClr val="F08215"/>
                </a:gs>
                <a:gs pos="0">
                  <a:srgbClr val="E51E21"/>
                </a:gs>
                <a:gs pos="80000">
                  <a:srgbClr val="47B1E5"/>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
              <a:extLst>
                <a:ext uri="{FF2B5EF4-FFF2-40B4-BE49-F238E27FC236}">
                  <a16:creationId xmlns:a16="http://schemas.microsoft.com/office/drawing/2014/main" id="{AE3FF6F9-D14D-650B-B753-D21B0947B1B6}"/>
                </a:ext>
              </a:extLst>
            </p:cNvPr>
            <p:cNvSpPr/>
            <p:nvPr/>
          </p:nvSpPr>
          <p:spPr>
            <a:xfrm>
              <a:off x="1110621" y="3557940"/>
              <a:ext cx="2510352" cy="1915878"/>
            </a:xfrm>
            <a:prstGeom prst="rect">
              <a:avLst/>
            </a:prstGeom>
            <a:noFill/>
          </p:spPr>
          <p:txBody>
            <a:bodyPr wrap="square" lIns="108000" tIns="72000" rIns="108000" bIns="72000">
              <a:noAutofit/>
            </a:bodyPr>
            <a:lstStyle/>
            <a:p>
              <a:pPr>
                <a:spcAft>
                  <a:spcPts val="1200"/>
                </a:spcAft>
              </a:pPr>
              <a:r>
                <a:rPr kumimoji="0" lang="en-GB" sz="1800" b="1" i="0" u="none" strike="noStrike" kern="1200" cap="none" spc="0" normalizeH="0" baseline="0" noProof="0" dirty="0">
                  <a:ln>
                    <a:noFill/>
                  </a:ln>
                  <a:solidFill>
                    <a:prstClr val="white"/>
                  </a:solidFill>
                  <a:effectLst>
                    <a:outerShdw blurRad="190500" algn="ctr" rotWithShape="0">
                      <a:srgbClr val="232321"/>
                    </a:outerShdw>
                  </a:effectLst>
                  <a:uLnTx/>
                  <a:uFillTx/>
                  <a:latin typeface="Twinkl"/>
                  <a:ea typeface="+mn-ea"/>
                  <a:cs typeface="+mn-cs"/>
                </a:rPr>
                <a:t>Did You Know…?</a:t>
              </a:r>
              <a:endParaRPr lang="en-GB" b="1" dirty="0">
                <a:solidFill>
                  <a:schemeClr val="bg1"/>
                </a:solidFill>
              </a:endParaRPr>
            </a:p>
            <a:p>
              <a:pPr>
                <a:spcAft>
                  <a:spcPts val="1200"/>
                </a:spcAft>
              </a:pPr>
              <a:r>
                <a:rPr lang="en-GB" dirty="0"/>
                <a:t>If you spin a colour wheel, the human eye will only see white as the colours blend together. </a:t>
              </a:r>
            </a:p>
          </p:txBody>
        </p:sp>
      </p:grpSp>
      <p:cxnSp>
        <p:nvCxnSpPr>
          <p:cNvPr id="19" name="Straight Connector 18">
            <a:extLst>
              <a:ext uri="{FF2B5EF4-FFF2-40B4-BE49-F238E27FC236}">
                <a16:creationId xmlns:a16="http://schemas.microsoft.com/office/drawing/2014/main" id="{ACC8A74E-5FC1-7FCD-B454-2E65ECF87BCA}"/>
              </a:ext>
            </a:extLst>
          </p:cNvPr>
          <p:cNvCxnSpPr/>
          <p:nvPr/>
        </p:nvCxnSpPr>
        <p:spPr>
          <a:xfrm>
            <a:off x="755650" y="1384183"/>
            <a:ext cx="7632700" cy="0"/>
          </a:xfrm>
          <a:prstGeom prst="line">
            <a:avLst/>
          </a:prstGeom>
          <a:ln w="60325" cap="rnd">
            <a:gradFill>
              <a:gsLst>
                <a:gs pos="100000">
                  <a:srgbClr val="8C368C"/>
                </a:gs>
                <a:gs pos="60000">
                  <a:srgbClr val="85BD33"/>
                </a:gs>
                <a:gs pos="40000">
                  <a:srgbClr val="F9B000"/>
                </a:gs>
                <a:gs pos="20000">
                  <a:srgbClr val="F08215"/>
                </a:gs>
                <a:gs pos="0">
                  <a:srgbClr val="E51E21"/>
                </a:gs>
                <a:gs pos="80000">
                  <a:srgbClr val="47B1E5"/>
                </a:gs>
              </a:gsLst>
              <a:lin ang="0" scaled="0"/>
            </a:gradFill>
          </a:ln>
        </p:spPr>
        <p:style>
          <a:lnRef idx="1">
            <a:schemeClr val="accent1"/>
          </a:lnRef>
          <a:fillRef idx="0">
            <a:schemeClr val="accent1"/>
          </a:fillRef>
          <a:effectRef idx="0">
            <a:schemeClr val="accent1"/>
          </a:effectRef>
          <a:fontRef idx="minor">
            <a:schemeClr val="tx1"/>
          </a:fontRef>
        </p:style>
      </p:cxnSp>
      <p:grpSp>
        <p:nvGrpSpPr>
          <p:cNvPr id="34" name="Group 33">
            <a:extLst>
              <a:ext uri="{FF2B5EF4-FFF2-40B4-BE49-F238E27FC236}">
                <a16:creationId xmlns:a16="http://schemas.microsoft.com/office/drawing/2014/main" id="{76E5392C-903B-A02A-789B-7B09D4A5061C}"/>
              </a:ext>
            </a:extLst>
          </p:cNvPr>
          <p:cNvGrpSpPr/>
          <p:nvPr/>
        </p:nvGrpSpPr>
        <p:grpSpPr>
          <a:xfrm>
            <a:off x="3439770" y="3551344"/>
            <a:ext cx="2264459" cy="2264459"/>
            <a:chOff x="3372279" y="3647445"/>
            <a:chExt cx="1826372" cy="1826372"/>
          </a:xfrm>
        </p:grpSpPr>
        <p:sp>
          <p:nvSpPr>
            <p:cNvPr id="23" name="Oval 22">
              <a:extLst>
                <a:ext uri="{FF2B5EF4-FFF2-40B4-BE49-F238E27FC236}">
                  <a16:creationId xmlns:a16="http://schemas.microsoft.com/office/drawing/2014/main" id="{C4A57CAC-E98F-D6E8-1A2B-4B2A843C5F89}"/>
                </a:ext>
              </a:extLst>
            </p:cNvPr>
            <p:cNvSpPr/>
            <p:nvPr/>
          </p:nvSpPr>
          <p:spPr>
            <a:xfrm>
              <a:off x="3372279" y="3647445"/>
              <a:ext cx="1826372" cy="1826372"/>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Partial Circle 24">
              <a:extLst>
                <a:ext uri="{FF2B5EF4-FFF2-40B4-BE49-F238E27FC236}">
                  <a16:creationId xmlns:a16="http://schemas.microsoft.com/office/drawing/2014/main" id="{06DEBDF8-CE3A-5D3D-BD92-AAC930E9685E}"/>
                </a:ext>
              </a:extLst>
            </p:cNvPr>
            <p:cNvSpPr/>
            <p:nvPr/>
          </p:nvSpPr>
          <p:spPr>
            <a:xfrm>
              <a:off x="3372279" y="3647445"/>
              <a:ext cx="1826372" cy="1826372"/>
            </a:xfrm>
            <a:prstGeom prst="pie">
              <a:avLst>
                <a:gd name="adj1" fmla="val 12574970"/>
                <a:gd name="adj2" fmla="val 16200000"/>
              </a:avLst>
            </a:prstGeom>
            <a:solidFill>
              <a:srgbClr val="E51E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6" name="Partial Circle 25">
              <a:extLst>
                <a:ext uri="{FF2B5EF4-FFF2-40B4-BE49-F238E27FC236}">
                  <a16:creationId xmlns:a16="http://schemas.microsoft.com/office/drawing/2014/main" id="{706AA20D-B72E-80A3-13B8-5B96F9AB8B6A}"/>
                </a:ext>
              </a:extLst>
            </p:cNvPr>
            <p:cNvSpPr/>
            <p:nvPr/>
          </p:nvSpPr>
          <p:spPr>
            <a:xfrm>
              <a:off x="3372279" y="3647445"/>
              <a:ext cx="1826372" cy="1826372"/>
            </a:xfrm>
            <a:prstGeom prst="pie">
              <a:avLst>
                <a:gd name="adj1" fmla="val 8771165"/>
                <a:gd name="adj2" fmla="val 12600939"/>
              </a:avLst>
            </a:prstGeom>
            <a:solidFill>
              <a:srgbClr val="F082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7" name="Partial Circle 26">
              <a:extLst>
                <a:ext uri="{FF2B5EF4-FFF2-40B4-BE49-F238E27FC236}">
                  <a16:creationId xmlns:a16="http://schemas.microsoft.com/office/drawing/2014/main" id="{8B423337-8A72-3DC6-319A-10CDBC48C3B5}"/>
                </a:ext>
              </a:extLst>
            </p:cNvPr>
            <p:cNvSpPr/>
            <p:nvPr/>
          </p:nvSpPr>
          <p:spPr>
            <a:xfrm>
              <a:off x="3372279" y="3647445"/>
              <a:ext cx="1826372" cy="1826372"/>
            </a:xfrm>
            <a:prstGeom prst="pie">
              <a:avLst>
                <a:gd name="adj1" fmla="val 5405953"/>
                <a:gd name="adj2" fmla="val 8822942"/>
              </a:avLst>
            </a:prstGeom>
            <a:solidFill>
              <a:srgbClr val="FFE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8" name="Partial Circle 27">
              <a:extLst>
                <a:ext uri="{FF2B5EF4-FFF2-40B4-BE49-F238E27FC236}">
                  <a16:creationId xmlns:a16="http://schemas.microsoft.com/office/drawing/2014/main" id="{9EE89737-C042-BD27-B918-FF7D125C16AA}"/>
                </a:ext>
              </a:extLst>
            </p:cNvPr>
            <p:cNvSpPr/>
            <p:nvPr/>
          </p:nvSpPr>
          <p:spPr>
            <a:xfrm rot="10800000">
              <a:off x="3372279" y="3647445"/>
              <a:ext cx="1826372" cy="1826372"/>
            </a:xfrm>
            <a:prstGeom prst="pie">
              <a:avLst>
                <a:gd name="adj1" fmla="val 12574970"/>
                <a:gd name="adj2" fmla="val 16200000"/>
              </a:avLst>
            </a:prstGeom>
            <a:solidFill>
              <a:srgbClr val="85BD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9" name="Partial Circle 28">
              <a:extLst>
                <a:ext uri="{FF2B5EF4-FFF2-40B4-BE49-F238E27FC236}">
                  <a16:creationId xmlns:a16="http://schemas.microsoft.com/office/drawing/2014/main" id="{DF639F46-6992-F6A1-4EF5-6BEF3155BD05}"/>
                </a:ext>
              </a:extLst>
            </p:cNvPr>
            <p:cNvSpPr/>
            <p:nvPr/>
          </p:nvSpPr>
          <p:spPr>
            <a:xfrm rot="10800000">
              <a:off x="3372279" y="3647445"/>
              <a:ext cx="1826372" cy="1826372"/>
            </a:xfrm>
            <a:prstGeom prst="pie">
              <a:avLst>
                <a:gd name="adj1" fmla="val 8771165"/>
                <a:gd name="adj2" fmla="val 12600939"/>
              </a:avLst>
            </a:prstGeom>
            <a:solidFill>
              <a:srgbClr val="47B1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0" name="Partial Circle 29">
              <a:extLst>
                <a:ext uri="{FF2B5EF4-FFF2-40B4-BE49-F238E27FC236}">
                  <a16:creationId xmlns:a16="http://schemas.microsoft.com/office/drawing/2014/main" id="{4256998F-CE5C-50FB-2ADE-0B6639EFA6B8}"/>
                </a:ext>
              </a:extLst>
            </p:cNvPr>
            <p:cNvSpPr/>
            <p:nvPr/>
          </p:nvSpPr>
          <p:spPr>
            <a:xfrm rot="10800000">
              <a:off x="3372279" y="3647445"/>
              <a:ext cx="1826372" cy="1826372"/>
            </a:xfrm>
            <a:prstGeom prst="pie">
              <a:avLst>
                <a:gd name="adj1" fmla="val 5405953"/>
                <a:gd name="adj2" fmla="val 8822942"/>
              </a:avLst>
            </a:prstGeom>
            <a:solidFill>
              <a:srgbClr val="8C3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sp>
        <p:nvSpPr>
          <p:cNvPr id="33" name="Oval 32">
            <a:extLst>
              <a:ext uri="{FF2B5EF4-FFF2-40B4-BE49-F238E27FC236}">
                <a16:creationId xmlns:a16="http://schemas.microsoft.com/office/drawing/2014/main" id="{5FE74874-880C-9C7C-ADCA-AFB59BFB8683}"/>
              </a:ext>
            </a:extLst>
          </p:cNvPr>
          <p:cNvSpPr/>
          <p:nvPr/>
        </p:nvSpPr>
        <p:spPr>
          <a:xfrm>
            <a:off x="3439770" y="3551344"/>
            <a:ext cx="2264459" cy="2264459"/>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Border">
            <a:extLst>
              <a:ext uri="{FF2B5EF4-FFF2-40B4-BE49-F238E27FC236}">
                <a16:creationId xmlns:a16="http://schemas.microsoft.com/office/drawing/2014/main" id="{54376AF5-004F-40B8-5022-CAA7AF71223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93456"/>
          <a:stretch/>
        </p:blipFill>
        <p:spPr>
          <a:xfrm>
            <a:off x="0" y="6409188"/>
            <a:ext cx="9144000" cy="448811"/>
          </a:xfrm>
          <a:prstGeom prst="rect">
            <a:avLst/>
          </a:prstGeom>
        </p:spPr>
      </p:pic>
    </p:spTree>
    <p:extLst>
      <p:ext uri="{BB962C8B-B14F-4D97-AF65-F5344CB8AC3E}">
        <p14:creationId xmlns:p14="http://schemas.microsoft.com/office/powerpoint/2010/main" val="141457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31" presetClass="entr" presetSubtype="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 calcmode="lin" valueType="num">
                                      <p:cBhvr>
                                        <p:cTn id="10" dur="1000" fill="hold"/>
                                        <p:tgtEl>
                                          <p:spTgt spid="22"/>
                                        </p:tgtEl>
                                        <p:attrNameLst>
                                          <p:attrName>ppt_w</p:attrName>
                                        </p:attrNameLst>
                                      </p:cBhvr>
                                      <p:tavLst>
                                        <p:tav tm="0">
                                          <p:val>
                                            <p:fltVal val="0"/>
                                          </p:val>
                                        </p:tav>
                                        <p:tav tm="100000">
                                          <p:val>
                                            <p:strVal val="#ppt_w"/>
                                          </p:val>
                                        </p:tav>
                                      </p:tavLst>
                                    </p:anim>
                                    <p:anim calcmode="lin" valueType="num">
                                      <p:cBhvr>
                                        <p:cTn id="11" dur="1000" fill="hold"/>
                                        <p:tgtEl>
                                          <p:spTgt spid="22"/>
                                        </p:tgtEl>
                                        <p:attrNameLst>
                                          <p:attrName>ppt_h</p:attrName>
                                        </p:attrNameLst>
                                      </p:cBhvr>
                                      <p:tavLst>
                                        <p:tav tm="0">
                                          <p:val>
                                            <p:fltVal val="0"/>
                                          </p:val>
                                        </p:tav>
                                        <p:tav tm="100000">
                                          <p:val>
                                            <p:strVal val="#ppt_h"/>
                                          </p:val>
                                        </p:tav>
                                      </p:tavLst>
                                    </p:anim>
                                    <p:anim calcmode="lin" valueType="num">
                                      <p:cBhvr>
                                        <p:cTn id="12" dur="1000" fill="hold"/>
                                        <p:tgtEl>
                                          <p:spTgt spid="22"/>
                                        </p:tgtEl>
                                        <p:attrNameLst>
                                          <p:attrName>style.rotation</p:attrName>
                                        </p:attrNameLst>
                                      </p:cBhvr>
                                      <p:tavLst>
                                        <p:tav tm="0">
                                          <p:val>
                                            <p:fltVal val="90"/>
                                          </p:val>
                                        </p:tav>
                                        <p:tav tm="100000">
                                          <p:val>
                                            <p:fltVal val="0"/>
                                          </p:val>
                                        </p:tav>
                                      </p:tavLst>
                                    </p:anim>
                                    <p:animEffect transition="in" filter="fade">
                                      <p:cBhvr>
                                        <p:cTn id="13" dur="1000"/>
                                        <p:tgtEl>
                                          <p:spTgt spid="22"/>
                                        </p:tgtEl>
                                      </p:cBhvr>
                                    </p:animEffect>
                                  </p:childTnLst>
                                </p:cTn>
                              </p:par>
                            </p:childTnLst>
                          </p:cTn>
                        </p:par>
                      </p:childTnLst>
                    </p:cTn>
                  </p:par>
                  <p:par>
                    <p:cTn id="14" fill="hold">
                      <p:stCondLst>
                        <p:cond delay="indefinite"/>
                      </p:stCondLst>
                      <p:childTnLst>
                        <p:par>
                          <p:cTn id="15" fill="hold">
                            <p:stCondLst>
                              <p:cond delay="0"/>
                            </p:stCondLst>
                            <p:childTnLst>
                              <p:par>
                                <p:cTn id="16" presetID="31" presetClass="exit" presetSubtype="0" fill="hold" nodeType="clickEffect">
                                  <p:stCondLst>
                                    <p:cond delay="0"/>
                                  </p:stCondLst>
                                  <p:childTnLst>
                                    <p:anim calcmode="lin" valueType="num">
                                      <p:cBhvr>
                                        <p:cTn id="17" dur="1000"/>
                                        <p:tgtEl>
                                          <p:spTgt spid="22"/>
                                        </p:tgtEl>
                                        <p:attrNameLst>
                                          <p:attrName>ppt_w</p:attrName>
                                        </p:attrNameLst>
                                      </p:cBhvr>
                                      <p:tavLst>
                                        <p:tav tm="0">
                                          <p:val>
                                            <p:strVal val="ppt_w"/>
                                          </p:val>
                                        </p:tav>
                                        <p:tav tm="100000">
                                          <p:val>
                                            <p:fltVal val="0"/>
                                          </p:val>
                                        </p:tav>
                                      </p:tavLst>
                                    </p:anim>
                                    <p:anim calcmode="lin" valueType="num">
                                      <p:cBhvr>
                                        <p:cTn id="18" dur="1000"/>
                                        <p:tgtEl>
                                          <p:spTgt spid="22"/>
                                        </p:tgtEl>
                                        <p:attrNameLst>
                                          <p:attrName>ppt_h</p:attrName>
                                        </p:attrNameLst>
                                      </p:cBhvr>
                                      <p:tavLst>
                                        <p:tav tm="0">
                                          <p:val>
                                            <p:strVal val="ppt_h"/>
                                          </p:val>
                                        </p:tav>
                                        <p:tav tm="100000">
                                          <p:val>
                                            <p:fltVal val="0"/>
                                          </p:val>
                                        </p:tav>
                                      </p:tavLst>
                                    </p:anim>
                                    <p:anim calcmode="lin" valueType="num">
                                      <p:cBhvr>
                                        <p:cTn id="19" dur="1000"/>
                                        <p:tgtEl>
                                          <p:spTgt spid="22"/>
                                        </p:tgtEl>
                                        <p:attrNameLst>
                                          <p:attrName>style.rotation</p:attrName>
                                        </p:attrNameLst>
                                      </p:cBhvr>
                                      <p:tavLst>
                                        <p:tav tm="0">
                                          <p:val>
                                            <p:fltVal val="0"/>
                                          </p:val>
                                        </p:tav>
                                        <p:tav tm="100000">
                                          <p:val>
                                            <p:fltVal val="90"/>
                                          </p:val>
                                        </p:tav>
                                      </p:tavLst>
                                    </p:anim>
                                    <p:animEffect transition="out" filter="fade">
                                      <p:cBhvr>
                                        <p:cTn id="20" dur="1000"/>
                                        <p:tgtEl>
                                          <p:spTgt spid="22"/>
                                        </p:tgtEl>
                                      </p:cBhvr>
                                    </p:animEffect>
                                    <p:set>
                                      <p:cBhvr>
                                        <p:cTn id="21" dur="1" fill="hold">
                                          <p:stCondLst>
                                            <p:cond delay="999"/>
                                          </p:stCondLst>
                                        </p:cTn>
                                        <p:tgtEl>
                                          <p:spTgt spid="22"/>
                                        </p:tgtEl>
                                        <p:attrNameLst>
                                          <p:attrName>style.visibility</p:attrName>
                                        </p:attrNameLst>
                                      </p:cBhvr>
                                      <p:to>
                                        <p:strVal val="hidden"/>
                                      </p:to>
                                    </p:set>
                                  </p:childTnLst>
                                </p:cTn>
                              </p:par>
                              <p:par>
                                <p:cTn id="22" presetID="2" presetClass="entr" presetSubtype="4" fill="hold" nodeType="withEffect">
                                  <p:stCondLst>
                                    <p:cond delay="0"/>
                                  </p:stCondLst>
                                  <p:childTnLst>
                                    <p:set>
                                      <p:cBhvr>
                                        <p:cTn id="23" dur="1" fill="hold">
                                          <p:stCondLst>
                                            <p:cond delay="0"/>
                                          </p:stCondLst>
                                        </p:cTn>
                                        <p:tgtEl>
                                          <p:spTgt spid="18"/>
                                        </p:tgtEl>
                                        <p:attrNameLst>
                                          <p:attrName>style.visibility</p:attrName>
                                        </p:attrNameLst>
                                      </p:cBhvr>
                                      <p:to>
                                        <p:strVal val="visible"/>
                                      </p:to>
                                    </p:set>
                                    <p:anim calcmode="lin" valueType="num">
                                      <p:cBhvr additive="base">
                                        <p:cTn id="24" dur="1000" fill="hold"/>
                                        <p:tgtEl>
                                          <p:spTgt spid="18"/>
                                        </p:tgtEl>
                                        <p:attrNameLst>
                                          <p:attrName>ppt_x</p:attrName>
                                        </p:attrNameLst>
                                      </p:cBhvr>
                                      <p:tavLst>
                                        <p:tav tm="0">
                                          <p:val>
                                            <p:strVal val="#ppt_x"/>
                                          </p:val>
                                        </p:tav>
                                        <p:tav tm="100000">
                                          <p:val>
                                            <p:strVal val="#ppt_x"/>
                                          </p:val>
                                        </p:tav>
                                      </p:tavLst>
                                    </p:anim>
                                    <p:anim calcmode="lin" valueType="num">
                                      <p:cBhvr additive="base">
                                        <p:cTn id="25" dur="1000" fill="hold"/>
                                        <p:tgtEl>
                                          <p:spTgt spid="18"/>
                                        </p:tgtEl>
                                        <p:attrNameLst>
                                          <p:attrName>ppt_y</p:attrName>
                                        </p:attrNameLst>
                                      </p:cBhvr>
                                      <p:tavLst>
                                        <p:tav tm="0">
                                          <p:val>
                                            <p:strVal val="1+#ppt_h/2"/>
                                          </p:val>
                                        </p:tav>
                                        <p:tav tm="100000">
                                          <p:val>
                                            <p:strVal val="#ppt_y"/>
                                          </p:val>
                                        </p:tav>
                                      </p:tavLst>
                                    </p:anim>
                                  </p:childTnLst>
                                </p:cTn>
                              </p:par>
                              <p:par>
                                <p:cTn id="26" presetID="8" presetClass="emph" presetSubtype="0" fill="hold" nodeType="withEffect">
                                  <p:stCondLst>
                                    <p:cond delay="0"/>
                                  </p:stCondLst>
                                  <p:childTnLst>
                                    <p:animRot by="-300000">
                                      <p:cBhvr>
                                        <p:cTn id="27" dur="1000" fill="hold"/>
                                        <p:tgtEl>
                                          <p:spTgt spid="18"/>
                                        </p:tgtEl>
                                        <p:attrNameLst>
                                          <p:attrName>r</p:attrName>
                                        </p:attrNameLst>
                                      </p:cBhvr>
                                    </p:animRot>
                                  </p:childTnLst>
                                </p:cTn>
                              </p:par>
                              <p:par>
                                <p:cTn id="28" presetID="31" presetClass="entr" presetSubtype="0" fill="hold" nodeType="withEffect">
                                  <p:stCondLst>
                                    <p:cond delay="0"/>
                                  </p:stCondLst>
                                  <p:childTnLst>
                                    <p:set>
                                      <p:cBhvr>
                                        <p:cTn id="29" dur="1" fill="hold">
                                          <p:stCondLst>
                                            <p:cond delay="0"/>
                                          </p:stCondLst>
                                        </p:cTn>
                                        <p:tgtEl>
                                          <p:spTgt spid="34"/>
                                        </p:tgtEl>
                                        <p:attrNameLst>
                                          <p:attrName>style.visibility</p:attrName>
                                        </p:attrNameLst>
                                      </p:cBhvr>
                                      <p:to>
                                        <p:strVal val="visible"/>
                                      </p:to>
                                    </p:set>
                                    <p:anim calcmode="lin" valueType="num">
                                      <p:cBhvr>
                                        <p:cTn id="30" dur="1000" fill="hold"/>
                                        <p:tgtEl>
                                          <p:spTgt spid="34"/>
                                        </p:tgtEl>
                                        <p:attrNameLst>
                                          <p:attrName>ppt_w</p:attrName>
                                        </p:attrNameLst>
                                      </p:cBhvr>
                                      <p:tavLst>
                                        <p:tav tm="0">
                                          <p:val>
                                            <p:fltVal val="0"/>
                                          </p:val>
                                        </p:tav>
                                        <p:tav tm="100000">
                                          <p:val>
                                            <p:strVal val="#ppt_w"/>
                                          </p:val>
                                        </p:tav>
                                      </p:tavLst>
                                    </p:anim>
                                    <p:anim calcmode="lin" valueType="num">
                                      <p:cBhvr>
                                        <p:cTn id="31" dur="1000" fill="hold"/>
                                        <p:tgtEl>
                                          <p:spTgt spid="34"/>
                                        </p:tgtEl>
                                        <p:attrNameLst>
                                          <p:attrName>ppt_h</p:attrName>
                                        </p:attrNameLst>
                                      </p:cBhvr>
                                      <p:tavLst>
                                        <p:tav tm="0">
                                          <p:val>
                                            <p:fltVal val="0"/>
                                          </p:val>
                                        </p:tav>
                                        <p:tav tm="100000">
                                          <p:val>
                                            <p:strVal val="#ppt_h"/>
                                          </p:val>
                                        </p:tav>
                                      </p:tavLst>
                                    </p:anim>
                                    <p:anim calcmode="lin" valueType="num">
                                      <p:cBhvr>
                                        <p:cTn id="32" dur="1000" fill="hold"/>
                                        <p:tgtEl>
                                          <p:spTgt spid="34"/>
                                        </p:tgtEl>
                                        <p:attrNameLst>
                                          <p:attrName>style.rotation</p:attrName>
                                        </p:attrNameLst>
                                      </p:cBhvr>
                                      <p:tavLst>
                                        <p:tav tm="0">
                                          <p:val>
                                            <p:fltVal val="90"/>
                                          </p:val>
                                        </p:tav>
                                        <p:tav tm="100000">
                                          <p:val>
                                            <p:fltVal val="0"/>
                                          </p:val>
                                        </p:tav>
                                      </p:tavLst>
                                    </p:anim>
                                    <p:animEffect transition="in" filter="fade">
                                      <p:cBhvr>
                                        <p:cTn id="33" dur="1000"/>
                                        <p:tgtEl>
                                          <p:spTgt spid="34"/>
                                        </p:tgtEl>
                                      </p:cBhvr>
                                    </p:animEffect>
                                  </p:childTnLst>
                                </p:cTn>
                              </p:par>
                            </p:childTnLst>
                          </p:cTn>
                        </p:par>
                        <p:par>
                          <p:cTn id="34" fill="hold">
                            <p:stCondLst>
                              <p:cond delay="1000"/>
                            </p:stCondLst>
                            <p:childTnLst>
                              <p:par>
                                <p:cTn id="35" presetID="8" presetClass="emph" presetSubtype="0" fill="hold" nodeType="afterEffect">
                                  <p:stCondLst>
                                    <p:cond delay="0"/>
                                  </p:stCondLst>
                                  <p:childTnLst>
                                    <p:animRot by="43200000">
                                      <p:cBhvr>
                                        <p:cTn id="36" dur="2000" fill="hold"/>
                                        <p:tgtEl>
                                          <p:spTgt spid="34"/>
                                        </p:tgtEl>
                                        <p:attrNameLst>
                                          <p:attrName>r</p:attrName>
                                        </p:attrNameLst>
                                      </p:cBhvr>
                                    </p:animRot>
                                  </p:childTnLst>
                                </p:cTn>
                              </p:par>
                              <p:par>
                                <p:cTn id="37" presetID="10" presetClass="entr" presetSubtype="0" fill="hold" nodeType="withEffect">
                                  <p:stCondLst>
                                    <p:cond delay="0"/>
                                  </p:stCondLst>
                                  <p:childTnLst>
                                    <p:set>
                                      <p:cBhvr>
                                        <p:cTn id="38" dur="1" fill="hold">
                                          <p:stCondLst>
                                            <p:cond delay="0"/>
                                          </p:stCondLst>
                                        </p:cTn>
                                        <p:tgtEl>
                                          <p:spTgt spid="33"/>
                                        </p:tgtEl>
                                        <p:attrNameLst>
                                          <p:attrName>style.visibility</p:attrName>
                                        </p:attrNameLst>
                                      </p:cBhvr>
                                      <p:to>
                                        <p:strVal val="visible"/>
                                      </p:to>
                                    </p:set>
                                    <p:animEffect transition="in" filter="fade">
                                      <p:cBhvr>
                                        <p:cTn id="39" dur="2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6A34088-2FFC-CD94-22EB-95C5E6DC9C5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857625" y="1504936"/>
            <a:ext cx="4587875" cy="4642699"/>
          </a:xfrm>
          <a:prstGeom prst="rect">
            <a:avLst/>
          </a:prstGeom>
        </p:spPr>
      </p:pic>
      <p:sp>
        <p:nvSpPr>
          <p:cNvPr id="21" name="Title"/>
          <p:cNvSpPr>
            <a:spLocks noGrp="1"/>
          </p:cNvSpPr>
          <p:nvPr>
            <p:ph type="title"/>
          </p:nvPr>
        </p:nvSpPr>
        <p:spPr>
          <a:xfrm>
            <a:off x="457198" y="464029"/>
            <a:ext cx="8220075" cy="994306"/>
          </a:xfrm>
        </p:spPr>
        <p:txBody>
          <a:bodyPr/>
          <a:lstStyle/>
          <a:p>
            <a:r>
              <a:rPr lang="en-GB" dirty="0">
                <a:latin typeface="+mn-lt"/>
              </a:rPr>
              <a:t>The Colour Wheel</a:t>
            </a:r>
          </a:p>
        </p:txBody>
      </p:sp>
      <p:sp>
        <p:nvSpPr>
          <p:cNvPr id="5" name="Text"/>
          <p:cNvSpPr/>
          <p:nvPr/>
        </p:nvSpPr>
        <p:spPr>
          <a:xfrm>
            <a:off x="755649" y="1547502"/>
            <a:ext cx="3453493" cy="553998"/>
          </a:xfrm>
          <a:prstGeom prst="rect">
            <a:avLst/>
          </a:prstGeom>
        </p:spPr>
        <p:txBody>
          <a:bodyPr wrap="square" lIns="0" tIns="0" rIns="0" bIns="0">
            <a:spAutoFit/>
          </a:bodyPr>
          <a:lstStyle/>
          <a:p>
            <a:pPr>
              <a:spcAft>
                <a:spcPts val="1200"/>
              </a:spcAft>
            </a:pPr>
            <a:r>
              <a:rPr lang="en-GB" dirty="0"/>
              <a:t>Here is a modern version of a colour wheel. </a:t>
            </a:r>
          </a:p>
        </p:txBody>
      </p:sp>
      <p:cxnSp>
        <p:nvCxnSpPr>
          <p:cNvPr id="19" name="Straight Connector 18">
            <a:extLst>
              <a:ext uri="{FF2B5EF4-FFF2-40B4-BE49-F238E27FC236}">
                <a16:creationId xmlns:a16="http://schemas.microsoft.com/office/drawing/2014/main" id="{ACC8A74E-5FC1-7FCD-B454-2E65ECF87BCA}"/>
              </a:ext>
            </a:extLst>
          </p:cNvPr>
          <p:cNvCxnSpPr/>
          <p:nvPr/>
        </p:nvCxnSpPr>
        <p:spPr>
          <a:xfrm>
            <a:off x="755650" y="1384183"/>
            <a:ext cx="7632700" cy="0"/>
          </a:xfrm>
          <a:prstGeom prst="line">
            <a:avLst/>
          </a:prstGeom>
          <a:ln w="60325" cap="rnd">
            <a:gradFill>
              <a:gsLst>
                <a:gs pos="50000">
                  <a:srgbClr val="FFE000"/>
                </a:gs>
                <a:gs pos="0">
                  <a:srgbClr val="E51E21"/>
                </a:gs>
                <a:gs pos="100000">
                  <a:srgbClr val="47B1E5"/>
                </a:gs>
              </a:gsLst>
              <a:lin ang="0" scaled="0"/>
            </a:gra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A2B1B5FA-ED56-754D-DE73-245F95422ACC}"/>
              </a:ext>
            </a:extLst>
          </p:cNvPr>
          <p:cNvCxnSpPr>
            <a:cxnSpLocks/>
          </p:cNvCxnSpPr>
          <p:nvPr/>
        </p:nvCxnSpPr>
        <p:spPr>
          <a:xfrm flipH="1">
            <a:off x="755650" y="2277342"/>
            <a:ext cx="3292141" cy="0"/>
          </a:xfrm>
          <a:prstGeom prst="line">
            <a:avLst/>
          </a:prstGeom>
          <a:ln w="60325" cap="rnd">
            <a:gradFill>
              <a:gsLst>
                <a:gs pos="55000">
                  <a:srgbClr val="FFE000"/>
                </a:gs>
                <a:gs pos="10000">
                  <a:srgbClr val="E51E21"/>
                </a:gs>
                <a:gs pos="100000">
                  <a:srgbClr val="47B1E5"/>
                </a:gs>
              </a:gsLst>
              <a:lin ang="0" scaled="0"/>
            </a:gradFill>
            <a:headEnd type="arrow"/>
          </a:ln>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D0E4400D-8AF0-DF58-8F81-0CB696D29C6B}"/>
              </a:ext>
            </a:extLst>
          </p:cNvPr>
          <p:cNvGrpSpPr/>
          <p:nvPr/>
        </p:nvGrpSpPr>
        <p:grpSpPr>
          <a:xfrm>
            <a:off x="3792628" y="1443604"/>
            <a:ext cx="4765360" cy="4765360"/>
            <a:chOff x="3792628" y="1418204"/>
            <a:chExt cx="4765360" cy="4765360"/>
          </a:xfrm>
        </p:grpSpPr>
        <p:sp>
          <p:nvSpPr>
            <p:cNvPr id="6" name="Block Arc 5">
              <a:extLst>
                <a:ext uri="{FF2B5EF4-FFF2-40B4-BE49-F238E27FC236}">
                  <a16:creationId xmlns:a16="http://schemas.microsoft.com/office/drawing/2014/main" id="{B873F4A6-D364-BFCD-5FE0-6B79FC8CCD17}"/>
                </a:ext>
              </a:extLst>
            </p:cNvPr>
            <p:cNvSpPr/>
            <p:nvPr/>
          </p:nvSpPr>
          <p:spPr>
            <a:xfrm rot="10800000">
              <a:off x="3792628" y="1418204"/>
              <a:ext cx="4765360" cy="4765360"/>
            </a:xfrm>
            <a:prstGeom prst="blockArc">
              <a:avLst>
                <a:gd name="adj1" fmla="val 13521786"/>
                <a:gd name="adj2" fmla="val 18835138"/>
                <a:gd name="adj3" fmla="val 22294"/>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8" name="Block Arc 7">
              <a:extLst>
                <a:ext uri="{FF2B5EF4-FFF2-40B4-BE49-F238E27FC236}">
                  <a16:creationId xmlns:a16="http://schemas.microsoft.com/office/drawing/2014/main" id="{22A22FA6-49DD-B122-E008-087A91CC1D64}"/>
                </a:ext>
              </a:extLst>
            </p:cNvPr>
            <p:cNvSpPr/>
            <p:nvPr/>
          </p:nvSpPr>
          <p:spPr>
            <a:xfrm rot="18000000">
              <a:off x="3792628" y="1418204"/>
              <a:ext cx="4765360" cy="4765360"/>
            </a:xfrm>
            <a:prstGeom prst="blockArc">
              <a:avLst>
                <a:gd name="adj1" fmla="val 13521786"/>
                <a:gd name="adj2" fmla="val 18835138"/>
                <a:gd name="adj3" fmla="val 22294"/>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0" name="Block Arc 9">
              <a:extLst>
                <a:ext uri="{FF2B5EF4-FFF2-40B4-BE49-F238E27FC236}">
                  <a16:creationId xmlns:a16="http://schemas.microsoft.com/office/drawing/2014/main" id="{0F89CBC4-0A13-BDBE-572F-B057A4DF1899}"/>
                </a:ext>
              </a:extLst>
            </p:cNvPr>
            <p:cNvSpPr/>
            <p:nvPr/>
          </p:nvSpPr>
          <p:spPr>
            <a:xfrm rot="3600000">
              <a:off x="3792628" y="1418204"/>
              <a:ext cx="4765360" cy="4765360"/>
            </a:xfrm>
            <a:prstGeom prst="blockArc">
              <a:avLst>
                <a:gd name="adj1" fmla="val 13521786"/>
                <a:gd name="adj2" fmla="val 18835138"/>
                <a:gd name="adj3" fmla="val 22294"/>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sp>
        <p:nvSpPr>
          <p:cNvPr id="11" name="Text red">
            <a:extLst>
              <a:ext uri="{FF2B5EF4-FFF2-40B4-BE49-F238E27FC236}">
                <a16:creationId xmlns:a16="http://schemas.microsoft.com/office/drawing/2014/main" id="{F45C3FDA-5E77-BCA9-D4F9-54F6C2B7753E}"/>
              </a:ext>
            </a:extLst>
          </p:cNvPr>
          <p:cNvSpPr txBox="1"/>
          <p:nvPr/>
        </p:nvSpPr>
        <p:spPr>
          <a:xfrm>
            <a:off x="5678166" y="1706283"/>
            <a:ext cx="994284" cy="646331"/>
          </a:xfrm>
          <a:prstGeom prst="rect">
            <a:avLst/>
          </a:prstGeom>
          <a:noFill/>
        </p:spPr>
        <p:txBody>
          <a:bodyPr wrap="square" rtlCol="0">
            <a:spAutoFit/>
          </a:bodyPr>
          <a:lstStyle/>
          <a:p>
            <a:pPr algn="ctr"/>
            <a:r>
              <a:rPr lang="en-GB" sz="1600" b="1" dirty="0">
                <a:solidFill>
                  <a:schemeClr val="bg1">
                    <a:alpha val="60000"/>
                  </a:schemeClr>
                </a:solidFill>
              </a:rPr>
              <a:t>Primary</a:t>
            </a:r>
            <a:endParaRPr lang="en-GB" b="1" dirty="0">
              <a:solidFill>
                <a:schemeClr val="bg1">
                  <a:alpha val="60000"/>
                </a:schemeClr>
              </a:solidFill>
            </a:endParaRPr>
          </a:p>
          <a:p>
            <a:pPr algn="ctr"/>
            <a:r>
              <a:rPr lang="en-GB" sz="2000" b="1" dirty="0">
                <a:solidFill>
                  <a:schemeClr val="bg1"/>
                </a:solidFill>
              </a:rPr>
              <a:t>red</a:t>
            </a:r>
          </a:p>
        </p:txBody>
      </p:sp>
      <p:sp>
        <p:nvSpPr>
          <p:cNvPr id="18" name="Text blue">
            <a:extLst>
              <a:ext uri="{FF2B5EF4-FFF2-40B4-BE49-F238E27FC236}">
                <a16:creationId xmlns:a16="http://schemas.microsoft.com/office/drawing/2014/main" id="{42BCACCC-C395-DD31-336D-0A4BFB300C3F}"/>
              </a:ext>
            </a:extLst>
          </p:cNvPr>
          <p:cNvSpPr txBox="1"/>
          <p:nvPr/>
        </p:nvSpPr>
        <p:spPr>
          <a:xfrm>
            <a:off x="4047791" y="4391829"/>
            <a:ext cx="994284" cy="646331"/>
          </a:xfrm>
          <a:prstGeom prst="rect">
            <a:avLst/>
          </a:prstGeom>
          <a:noFill/>
        </p:spPr>
        <p:txBody>
          <a:bodyPr wrap="square" rtlCol="0">
            <a:spAutoFit/>
          </a:bodyPr>
          <a:lstStyle/>
          <a:p>
            <a:pPr algn="ctr"/>
            <a:r>
              <a:rPr lang="en-GB" sz="1600" b="1" dirty="0">
                <a:solidFill>
                  <a:schemeClr val="bg1">
                    <a:alpha val="60000"/>
                  </a:schemeClr>
                </a:solidFill>
              </a:rPr>
              <a:t>Primary</a:t>
            </a:r>
            <a:endParaRPr lang="en-GB" b="1" dirty="0">
              <a:solidFill>
                <a:schemeClr val="bg1">
                  <a:alpha val="60000"/>
                </a:schemeClr>
              </a:solidFill>
            </a:endParaRPr>
          </a:p>
          <a:p>
            <a:pPr algn="ctr"/>
            <a:r>
              <a:rPr lang="en-GB" sz="2000" b="1" dirty="0">
                <a:solidFill>
                  <a:schemeClr val="bg1"/>
                </a:solidFill>
              </a:rPr>
              <a:t>blue</a:t>
            </a:r>
          </a:p>
        </p:txBody>
      </p:sp>
      <p:sp>
        <p:nvSpPr>
          <p:cNvPr id="22" name="Text yello">
            <a:extLst>
              <a:ext uri="{FF2B5EF4-FFF2-40B4-BE49-F238E27FC236}">
                <a16:creationId xmlns:a16="http://schemas.microsoft.com/office/drawing/2014/main" id="{5270E8FE-F95B-2359-FC2F-34346588B0BE}"/>
              </a:ext>
            </a:extLst>
          </p:cNvPr>
          <p:cNvSpPr txBox="1"/>
          <p:nvPr/>
        </p:nvSpPr>
        <p:spPr>
          <a:xfrm>
            <a:off x="7251535" y="4391829"/>
            <a:ext cx="994284" cy="646331"/>
          </a:xfrm>
          <a:prstGeom prst="rect">
            <a:avLst/>
          </a:prstGeom>
          <a:noFill/>
        </p:spPr>
        <p:txBody>
          <a:bodyPr wrap="square" rtlCol="0">
            <a:spAutoFit/>
          </a:bodyPr>
          <a:lstStyle/>
          <a:p>
            <a:pPr algn="ctr"/>
            <a:r>
              <a:rPr lang="en-GB" sz="1600" b="1" dirty="0">
                <a:solidFill>
                  <a:schemeClr val="tx1">
                    <a:alpha val="60000"/>
                  </a:schemeClr>
                </a:solidFill>
              </a:rPr>
              <a:t>Primary</a:t>
            </a:r>
            <a:endParaRPr lang="en-GB" b="1" dirty="0"/>
          </a:p>
          <a:p>
            <a:pPr algn="ctr"/>
            <a:r>
              <a:rPr lang="en-GB" sz="2000" b="1" dirty="0"/>
              <a:t>yellow</a:t>
            </a:r>
          </a:p>
        </p:txBody>
      </p:sp>
      <p:grpSp>
        <p:nvGrpSpPr>
          <p:cNvPr id="27" name="Group 26">
            <a:extLst>
              <a:ext uri="{FF2B5EF4-FFF2-40B4-BE49-F238E27FC236}">
                <a16:creationId xmlns:a16="http://schemas.microsoft.com/office/drawing/2014/main" id="{71C1B554-6B70-A451-F65E-B63320CE533E}"/>
              </a:ext>
            </a:extLst>
          </p:cNvPr>
          <p:cNvGrpSpPr/>
          <p:nvPr/>
        </p:nvGrpSpPr>
        <p:grpSpPr>
          <a:xfrm>
            <a:off x="755649" y="2408579"/>
            <a:ext cx="2858409" cy="2092881"/>
            <a:chOff x="755649" y="2472079"/>
            <a:chExt cx="2858409" cy="2092881"/>
          </a:xfrm>
        </p:grpSpPr>
        <p:sp>
          <p:nvSpPr>
            <p:cNvPr id="9" name="Text">
              <a:extLst>
                <a:ext uri="{FF2B5EF4-FFF2-40B4-BE49-F238E27FC236}">
                  <a16:creationId xmlns:a16="http://schemas.microsoft.com/office/drawing/2014/main" id="{01A6ABF6-8F17-B604-E5E2-1236AA177FB8}"/>
                </a:ext>
              </a:extLst>
            </p:cNvPr>
            <p:cNvSpPr/>
            <p:nvPr/>
          </p:nvSpPr>
          <p:spPr>
            <a:xfrm>
              <a:off x="755650" y="2472079"/>
              <a:ext cx="2858408" cy="2092881"/>
            </a:xfrm>
            <a:prstGeom prst="rect">
              <a:avLst/>
            </a:prstGeom>
          </p:spPr>
          <p:txBody>
            <a:bodyPr wrap="square" lIns="0" tIns="0" rIns="0" bIns="0">
              <a:spAutoFit/>
            </a:bodyPr>
            <a:lstStyle/>
            <a:p>
              <a:pPr>
                <a:lnSpc>
                  <a:spcPct val="150000"/>
                </a:lnSpc>
                <a:spcAft>
                  <a:spcPts val="1200"/>
                </a:spcAft>
              </a:pPr>
              <a:r>
                <a:rPr lang="en-GB" dirty="0"/>
                <a:t>The primary colours are </a:t>
              </a:r>
              <a:br>
                <a:rPr lang="en-GB" dirty="0"/>
              </a:br>
              <a:r>
                <a:rPr lang="en-GB" dirty="0"/>
                <a:t>        ,              and          . </a:t>
              </a:r>
            </a:p>
            <a:p>
              <a:pPr>
                <a:spcAft>
                  <a:spcPts val="1200"/>
                </a:spcAft>
              </a:pPr>
              <a:r>
                <a:rPr lang="en-GB" dirty="0"/>
                <a:t>They are called the primary colours because they can’t be mixed from other colours.</a:t>
              </a:r>
            </a:p>
          </p:txBody>
        </p:sp>
        <p:sp>
          <p:nvSpPr>
            <p:cNvPr id="24" name="Rectangle 23">
              <a:extLst>
                <a:ext uri="{FF2B5EF4-FFF2-40B4-BE49-F238E27FC236}">
                  <a16:creationId xmlns:a16="http://schemas.microsoft.com/office/drawing/2014/main" id="{0F3D26D6-95D8-1A47-42D3-D55D09911D71}"/>
                </a:ext>
              </a:extLst>
            </p:cNvPr>
            <p:cNvSpPr/>
            <p:nvPr/>
          </p:nvSpPr>
          <p:spPr>
            <a:xfrm>
              <a:off x="755649" y="2962000"/>
              <a:ext cx="554039" cy="358800"/>
            </a:xfrm>
            <a:prstGeom prst="rect">
              <a:avLst/>
            </a:prstGeom>
            <a:solidFill>
              <a:srgbClr val="E51E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red</a:t>
              </a:r>
            </a:p>
          </p:txBody>
        </p:sp>
        <p:sp>
          <p:nvSpPr>
            <p:cNvPr id="25" name="Rectangle 24">
              <a:extLst>
                <a:ext uri="{FF2B5EF4-FFF2-40B4-BE49-F238E27FC236}">
                  <a16:creationId xmlns:a16="http://schemas.microsoft.com/office/drawing/2014/main" id="{14E2D987-D25D-402A-2B9C-24A789BF4B24}"/>
                </a:ext>
              </a:extLst>
            </p:cNvPr>
            <p:cNvSpPr/>
            <p:nvPr/>
          </p:nvSpPr>
          <p:spPr>
            <a:xfrm>
              <a:off x="1468729" y="2962000"/>
              <a:ext cx="845846" cy="358800"/>
            </a:xfrm>
            <a:prstGeom prst="rect">
              <a:avLst/>
            </a:prstGeom>
            <a:solidFill>
              <a:srgbClr val="FFE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ysClr val="windowText" lastClr="000000"/>
                  </a:solidFill>
                </a:rPr>
                <a:t>yellow</a:t>
              </a:r>
            </a:p>
          </p:txBody>
        </p:sp>
        <p:sp>
          <p:nvSpPr>
            <p:cNvPr id="26" name="Rectangle 25">
              <a:extLst>
                <a:ext uri="{FF2B5EF4-FFF2-40B4-BE49-F238E27FC236}">
                  <a16:creationId xmlns:a16="http://schemas.microsoft.com/office/drawing/2014/main" id="{D12E567D-BBB9-8EA3-608A-CBE9EA6496D9}"/>
                </a:ext>
              </a:extLst>
            </p:cNvPr>
            <p:cNvSpPr/>
            <p:nvPr/>
          </p:nvSpPr>
          <p:spPr>
            <a:xfrm>
              <a:off x="2836715" y="2962000"/>
              <a:ext cx="613767" cy="358800"/>
            </a:xfrm>
            <a:prstGeom prst="rect">
              <a:avLst/>
            </a:prstGeom>
            <a:solidFill>
              <a:srgbClr val="47B1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blue</a:t>
              </a:r>
            </a:p>
          </p:txBody>
        </p:sp>
      </p:grpSp>
      <p:grpSp>
        <p:nvGrpSpPr>
          <p:cNvPr id="41" name="Highlight">
            <a:extLst>
              <a:ext uri="{FF2B5EF4-FFF2-40B4-BE49-F238E27FC236}">
                <a16:creationId xmlns:a16="http://schemas.microsoft.com/office/drawing/2014/main" id="{5B9B7F4B-8D9A-330B-007D-DC614A1A0897}"/>
              </a:ext>
            </a:extLst>
          </p:cNvPr>
          <p:cNvGrpSpPr/>
          <p:nvPr/>
        </p:nvGrpSpPr>
        <p:grpSpPr>
          <a:xfrm>
            <a:off x="3867784" y="1527011"/>
            <a:ext cx="4567556" cy="4590416"/>
            <a:chOff x="3867784" y="1527011"/>
            <a:chExt cx="4567556" cy="4590416"/>
          </a:xfrm>
        </p:grpSpPr>
        <p:sp>
          <p:nvSpPr>
            <p:cNvPr id="38" name="Block Arc 37">
              <a:extLst>
                <a:ext uri="{FF2B5EF4-FFF2-40B4-BE49-F238E27FC236}">
                  <a16:creationId xmlns:a16="http://schemas.microsoft.com/office/drawing/2014/main" id="{BE8F5F43-897D-3E99-B92B-D326E26F3CFD}"/>
                </a:ext>
              </a:extLst>
            </p:cNvPr>
            <p:cNvSpPr/>
            <p:nvPr/>
          </p:nvSpPr>
          <p:spPr>
            <a:xfrm rot="10800000">
              <a:off x="3867784" y="1549871"/>
              <a:ext cx="4567556" cy="4567556"/>
            </a:xfrm>
            <a:prstGeom prst="blockArc">
              <a:avLst>
                <a:gd name="adj1" fmla="val 18913322"/>
                <a:gd name="adj2" fmla="val 20694825"/>
                <a:gd name="adj3" fmla="val 20442"/>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9" name="Block Arc 38">
              <a:extLst>
                <a:ext uri="{FF2B5EF4-FFF2-40B4-BE49-F238E27FC236}">
                  <a16:creationId xmlns:a16="http://schemas.microsoft.com/office/drawing/2014/main" id="{BB3A81A2-5573-26A1-8980-A911F64CD4B3}"/>
                </a:ext>
              </a:extLst>
            </p:cNvPr>
            <p:cNvSpPr/>
            <p:nvPr/>
          </p:nvSpPr>
          <p:spPr>
            <a:xfrm rot="18000000">
              <a:off x="3867784" y="1527011"/>
              <a:ext cx="4567556" cy="4567556"/>
            </a:xfrm>
            <a:prstGeom prst="blockArc">
              <a:avLst>
                <a:gd name="adj1" fmla="val 18913322"/>
                <a:gd name="adj2" fmla="val 20769376"/>
                <a:gd name="adj3" fmla="val 20263"/>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0" name="Block Arc 39">
              <a:extLst>
                <a:ext uri="{FF2B5EF4-FFF2-40B4-BE49-F238E27FC236}">
                  <a16:creationId xmlns:a16="http://schemas.microsoft.com/office/drawing/2014/main" id="{4D18E70B-46BA-1ADC-EC1C-03E33FCDECFB}"/>
                </a:ext>
              </a:extLst>
            </p:cNvPr>
            <p:cNvSpPr/>
            <p:nvPr/>
          </p:nvSpPr>
          <p:spPr>
            <a:xfrm rot="3600000">
              <a:off x="3867784" y="1530821"/>
              <a:ext cx="4567556" cy="4567556"/>
            </a:xfrm>
            <a:prstGeom prst="blockArc">
              <a:avLst>
                <a:gd name="adj1" fmla="val 18869655"/>
                <a:gd name="adj2" fmla="val 20660915"/>
                <a:gd name="adj3" fmla="val 20145"/>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spTree>
    <p:extLst>
      <p:ext uri="{BB962C8B-B14F-4D97-AF65-F5344CB8AC3E}">
        <p14:creationId xmlns:p14="http://schemas.microsoft.com/office/powerpoint/2010/main" val="909285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par>
                                <p:cTn id="11" presetID="22" presetClass="entr" presetSubtype="8"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left)">
                                      <p:cBhvr>
                                        <p:cTn id="13" dur="10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wipe(left)">
                                      <p:cBhvr>
                                        <p:cTn id="18" dur="500"/>
                                        <p:tgtEl>
                                          <p:spTgt spid="27"/>
                                        </p:tgtEl>
                                      </p:cBhvr>
                                    </p:animEffect>
                                  </p:childTnLst>
                                </p:cTn>
                              </p:par>
                              <p:par>
                                <p:cTn id="19" presetID="10"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par>
                                <p:cTn id="22" presetID="10" presetClass="entr" presetSubtype="0" fill="hold" nodeType="withEffect">
                                  <p:stCondLst>
                                    <p:cond delay="0"/>
                                  </p:stCondLst>
                                  <p:childTnLst>
                                    <p:set>
                                      <p:cBhvr>
                                        <p:cTn id="23" dur="1" fill="hold">
                                          <p:stCondLst>
                                            <p:cond delay="0"/>
                                          </p:stCondLst>
                                        </p:cTn>
                                        <p:tgtEl>
                                          <p:spTgt spid="41"/>
                                        </p:tgtEl>
                                        <p:attrNameLst>
                                          <p:attrName>style.visibility</p:attrName>
                                        </p:attrNameLst>
                                      </p:cBhvr>
                                      <p:to>
                                        <p:strVal val="visible"/>
                                      </p:to>
                                    </p:set>
                                    <p:animEffect transition="in" filter="fade">
                                      <p:cBhvr>
                                        <p:cTn id="24" dur="500"/>
                                        <p:tgtEl>
                                          <p:spTgt spid="41"/>
                                        </p:tgtEl>
                                      </p:cBhvr>
                                    </p:animEffect>
                                  </p:childTnLst>
                                </p:cTn>
                              </p:par>
                            </p:childTnLst>
                          </p:cTn>
                        </p:par>
                        <p:par>
                          <p:cTn id="25" fill="hold">
                            <p:stCondLst>
                              <p:cond delay="500"/>
                            </p:stCondLst>
                            <p:childTnLst>
                              <p:par>
                                <p:cTn id="26" presetID="53" presetClass="entr" presetSubtype="16" fill="hold" grpId="0" nodeType="after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p:cTn id="28" dur="500" fill="hold"/>
                                        <p:tgtEl>
                                          <p:spTgt spid="11"/>
                                        </p:tgtEl>
                                        <p:attrNameLst>
                                          <p:attrName>ppt_w</p:attrName>
                                        </p:attrNameLst>
                                      </p:cBhvr>
                                      <p:tavLst>
                                        <p:tav tm="0">
                                          <p:val>
                                            <p:fltVal val="0"/>
                                          </p:val>
                                        </p:tav>
                                        <p:tav tm="100000">
                                          <p:val>
                                            <p:strVal val="#ppt_w"/>
                                          </p:val>
                                        </p:tav>
                                      </p:tavLst>
                                    </p:anim>
                                    <p:anim calcmode="lin" valueType="num">
                                      <p:cBhvr>
                                        <p:cTn id="29" dur="500" fill="hold"/>
                                        <p:tgtEl>
                                          <p:spTgt spid="11"/>
                                        </p:tgtEl>
                                        <p:attrNameLst>
                                          <p:attrName>ppt_h</p:attrName>
                                        </p:attrNameLst>
                                      </p:cBhvr>
                                      <p:tavLst>
                                        <p:tav tm="0">
                                          <p:val>
                                            <p:fltVal val="0"/>
                                          </p:val>
                                        </p:tav>
                                        <p:tav tm="100000">
                                          <p:val>
                                            <p:strVal val="#ppt_h"/>
                                          </p:val>
                                        </p:tav>
                                      </p:tavLst>
                                    </p:anim>
                                    <p:animEffect transition="in" filter="fade">
                                      <p:cBhvr>
                                        <p:cTn id="30" dur="500"/>
                                        <p:tgtEl>
                                          <p:spTgt spid="11"/>
                                        </p:tgtEl>
                                      </p:cBhvr>
                                    </p:animEffect>
                                  </p:childTnLst>
                                </p:cTn>
                              </p:par>
                              <p:par>
                                <p:cTn id="31" presetID="53" presetClass="entr" presetSubtype="16"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anim calcmode="lin" valueType="num">
                                      <p:cBhvr>
                                        <p:cTn id="33" dur="500" fill="hold"/>
                                        <p:tgtEl>
                                          <p:spTgt spid="22"/>
                                        </p:tgtEl>
                                        <p:attrNameLst>
                                          <p:attrName>ppt_w</p:attrName>
                                        </p:attrNameLst>
                                      </p:cBhvr>
                                      <p:tavLst>
                                        <p:tav tm="0">
                                          <p:val>
                                            <p:fltVal val="0"/>
                                          </p:val>
                                        </p:tav>
                                        <p:tav tm="100000">
                                          <p:val>
                                            <p:strVal val="#ppt_w"/>
                                          </p:val>
                                        </p:tav>
                                      </p:tavLst>
                                    </p:anim>
                                    <p:anim calcmode="lin" valueType="num">
                                      <p:cBhvr>
                                        <p:cTn id="34" dur="500" fill="hold"/>
                                        <p:tgtEl>
                                          <p:spTgt spid="22"/>
                                        </p:tgtEl>
                                        <p:attrNameLst>
                                          <p:attrName>ppt_h</p:attrName>
                                        </p:attrNameLst>
                                      </p:cBhvr>
                                      <p:tavLst>
                                        <p:tav tm="0">
                                          <p:val>
                                            <p:fltVal val="0"/>
                                          </p:val>
                                        </p:tav>
                                        <p:tav tm="100000">
                                          <p:val>
                                            <p:strVal val="#ppt_h"/>
                                          </p:val>
                                        </p:tav>
                                      </p:tavLst>
                                    </p:anim>
                                    <p:animEffect transition="in" filter="fade">
                                      <p:cBhvr>
                                        <p:cTn id="35" dur="500"/>
                                        <p:tgtEl>
                                          <p:spTgt spid="22"/>
                                        </p:tgtEl>
                                      </p:cBhvr>
                                    </p:animEffect>
                                  </p:childTnLst>
                                </p:cTn>
                              </p:par>
                              <p:par>
                                <p:cTn id="36" presetID="53" presetClass="entr" presetSubtype="16" fill="hold" grpId="0" nodeType="withEffect">
                                  <p:stCondLst>
                                    <p:cond delay="0"/>
                                  </p:stCondLst>
                                  <p:childTnLst>
                                    <p:set>
                                      <p:cBhvr>
                                        <p:cTn id="37" dur="1" fill="hold">
                                          <p:stCondLst>
                                            <p:cond delay="0"/>
                                          </p:stCondLst>
                                        </p:cTn>
                                        <p:tgtEl>
                                          <p:spTgt spid="18"/>
                                        </p:tgtEl>
                                        <p:attrNameLst>
                                          <p:attrName>style.visibility</p:attrName>
                                        </p:attrNameLst>
                                      </p:cBhvr>
                                      <p:to>
                                        <p:strVal val="visible"/>
                                      </p:to>
                                    </p:set>
                                    <p:anim calcmode="lin" valueType="num">
                                      <p:cBhvr>
                                        <p:cTn id="38" dur="500" fill="hold"/>
                                        <p:tgtEl>
                                          <p:spTgt spid="18"/>
                                        </p:tgtEl>
                                        <p:attrNameLst>
                                          <p:attrName>ppt_w</p:attrName>
                                        </p:attrNameLst>
                                      </p:cBhvr>
                                      <p:tavLst>
                                        <p:tav tm="0">
                                          <p:val>
                                            <p:fltVal val="0"/>
                                          </p:val>
                                        </p:tav>
                                        <p:tav tm="100000">
                                          <p:val>
                                            <p:strVal val="#ppt_w"/>
                                          </p:val>
                                        </p:tav>
                                      </p:tavLst>
                                    </p:anim>
                                    <p:anim calcmode="lin" valueType="num">
                                      <p:cBhvr>
                                        <p:cTn id="39" dur="500" fill="hold"/>
                                        <p:tgtEl>
                                          <p:spTgt spid="18"/>
                                        </p:tgtEl>
                                        <p:attrNameLst>
                                          <p:attrName>ppt_h</p:attrName>
                                        </p:attrNameLst>
                                      </p:cBhvr>
                                      <p:tavLst>
                                        <p:tav tm="0">
                                          <p:val>
                                            <p:fltVal val="0"/>
                                          </p:val>
                                        </p:tav>
                                        <p:tav tm="100000">
                                          <p:val>
                                            <p:strVal val="#ppt_h"/>
                                          </p:val>
                                        </p:tav>
                                      </p:tavLst>
                                    </p:anim>
                                    <p:animEffect transition="in" filter="fade">
                                      <p:cBhvr>
                                        <p:cTn id="4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8" grpId="0"/>
      <p:bldP spid="2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p:cNvSpPr>
            <a:spLocks noGrp="1"/>
          </p:cNvSpPr>
          <p:nvPr>
            <p:ph type="title"/>
          </p:nvPr>
        </p:nvSpPr>
        <p:spPr>
          <a:xfrm>
            <a:off x="457198" y="464029"/>
            <a:ext cx="8220075" cy="994306"/>
          </a:xfrm>
        </p:spPr>
        <p:txBody>
          <a:bodyPr/>
          <a:lstStyle/>
          <a:p>
            <a:r>
              <a:rPr lang="en-GB" dirty="0">
                <a:latin typeface="+mn-lt"/>
              </a:rPr>
              <a:t>Primary Colours in Art</a:t>
            </a:r>
          </a:p>
        </p:txBody>
      </p:sp>
      <p:cxnSp>
        <p:nvCxnSpPr>
          <p:cNvPr id="19" name="Straight Connector 18">
            <a:extLst>
              <a:ext uri="{FF2B5EF4-FFF2-40B4-BE49-F238E27FC236}">
                <a16:creationId xmlns:a16="http://schemas.microsoft.com/office/drawing/2014/main" id="{ACC8A74E-5FC1-7FCD-B454-2E65ECF87BCA}"/>
              </a:ext>
            </a:extLst>
          </p:cNvPr>
          <p:cNvCxnSpPr/>
          <p:nvPr/>
        </p:nvCxnSpPr>
        <p:spPr>
          <a:xfrm>
            <a:off x="755650" y="1384183"/>
            <a:ext cx="7632700" cy="0"/>
          </a:xfrm>
          <a:prstGeom prst="line">
            <a:avLst/>
          </a:prstGeom>
          <a:ln w="60325" cap="rnd">
            <a:gradFill>
              <a:gsLst>
                <a:gs pos="50000">
                  <a:srgbClr val="FFE000"/>
                </a:gs>
                <a:gs pos="0">
                  <a:srgbClr val="E51E21"/>
                </a:gs>
                <a:gs pos="100000">
                  <a:srgbClr val="47B1E5"/>
                </a:gs>
              </a:gsLst>
              <a:lin ang="0" scaled="0"/>
            </a:gradFill>
          </a:ln>
        </p:spPr>
        <p:style>
          <a:lnRef idx="1">
            <a:schemeClr val="accent1"/>
          </a:lnRef>
          <a:fillRef idx="0">
            <a:schemeClr val="accent1"/>
          </a:fillRef>
          <a:effectRef idx="0">
            <a:schemeClr val="accent1"/>
          </a:effectRef>
          <a:fontRef idx="minor">
            <a:schemeClr val="tx1"/>
          </a:fontRef>
        </p:style>
      </p:cxnSp>
      <p:grpSp>
        <p:nvGrpSpPr>
          <p:cNvPr id="31" name="Lichtenstein">
            <a:extLst>
              <a:ext uri="{FF2B5EF4-FFF2-40B4-BE49-F238E27FC236}">
                <a16:creationId xmlns:a16="http://schemas.microsoft.com/office/drawing/2014/main" id="{3D521DD3-1790-A22F-DB58-84E08483346E}"/>
              </a:ext>
            </a:extLst>
          </p:cNvPr>
          <p:cNvGrpSpPr/>
          <p:nvPr/>
        </p:nvGrpSpPr>
        <p:grpSpPr>
          <a:xfrm>
            <a:off x="1210434" y="1532487"/>
            <a:ext cx="2112031" cy="3168047"/>
            <a:chOff x="755651" y="1532487"/>
            <a:chExt cx="2390405" cy="3585608"/>
          </a:xfrm>
        </p:grpSpPr>
        <p:pic>
          <p:nvPicPr>
            <p:cNvPr id="3" name="Picture 2">
              <a:extLst>
                <a:ext uri="{FF2B5EF4-FFF2-40B4-BE49-F238E27FC236}">
                  <a16:creationId xmlns:a16="http://schemas.microsoft.com/office/drawing/2014/main" id="{B4037BD3-FAA6-577D-88D7-10E53EEE41C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55651" y="1532487"/>
              <a:ext cx="2390405" cy="3585608"/>
            </a:xfrm>
            <a:prstGeom prst="rect">
              <a:avLst/>
            </a:prstGeom>
          </p:spPr>
        </p:pic>
        <p:sp>
          <p:nvSpPr>
            <p:cNvPr id="25" name="Watermark">
              <a:extLst>
                <a:ext uri="{FF2B5EF4-FFF2-40B4-BE49-F238E27FC236}">
                  <a16:creationId xmlns:a16="http://schemas.microsoft.com/office/drawing/2014/main" id="{94EF75DD-DABE-9BC3-E580-91B098522EDB}"/>
                </a:ext>
              </a:extLst>
            </p:cNvPr>
            <p:cNvSpPr txBox="1"/>
            <p:nvPr/>
          </p:nvSpPr>
          <p:spPr>
            <a:xfrm>
              <a:off x="1124536" y="1900046"/>
              <a:ext cx="1652631" cy="1045029"/>
            </a:xfrm>
            <a:prstGeom prst="rect">
              <a:avLst/>
            </a:prstGeom>
            <a:noFill/>
          </p:spPr>
          <p:txBody>
            <a:bodyPr wrap="square" rtlCol="0">
              <a:spAutoFit/>
            </a:bodyPr>
            <a:lstStyle/>
            <a:p>
              <a:pPr algn="ctr"/>
              <a:r>
                <a:rPr lang="en-GB" dirty="0">
                  <a:solidFill>
                    <a:schemeClr val="tx1">
                      <a:alpha val="35000"/>
                    </a:schemeClr>
                  </a:solidFill>
                  <a:latin typeface="Roboto" panose="02000000000000000000" pitchFamily="2" charset="0"/>
                  <a:ea typeface="Roboto" panose="02000000000000000000" pitchFamily="2" charset="0"/>
                </a:rPr>
                <a:t>For educational use only</a:t>
              </a:r>
            </a:p>
          </p:txBody>
        </p:sp>
      </p:grpSp>
      <p:grpSp>
        <p:nvGrpSpPr>
          <p:cNvPr id="30" name="Delaunay">
            <a:extLst>
              <a:ext uri="{FF2B5EF4-FFF2-40B4-BE49-F238E27FC236}">
                <a16:creationId xmlns:a16="http://schemas.microsoft.com/office/drawing/2014/main" id="{D073B5A7-73C7-6078-DDE6-A2F35F3D68A1}"/>
              </a:ext>
            </a:extLst>
          </p:cNvPr>
          <p:cNvGrpSpPr/>
          <p:nvPr/>
        </p:nvGrpSpPr>
        <p:grpSpPr>
          <a:xfrm>
            <a:off x="3386896" y="1464919"/>
            <a:ext cx="2482307" cy="3307377"/>
            <a:chOff x="3167212" y="2659310"/>
            <a:chExt cx="2252076" cy="3000622"/>
          </a:xfrm>
        </p:grpSpPr>
        <p:pic>
          <p:nvPicPr>
            <p:cNvPr id="16" name="Picture 15">
              <a:extLst>
                <a:ext uri="{FF2B5EF4-FFF2-40B4-BE49-F238E27FC236}">
                  <a16:creationId xmlns:a16="http://schemas.microsoft.com/office/drawing/2014/main" id="{6A164640-D121-83FA-3A3B-A032F08BBB8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167212" y="2659310"/>
              <a:ext cx="2252076" cy="3000622"/>
            </a:xfrm>
            <a:prstGeom prst="rect">
              <a:avLst/>
            </a:prstGeom>
          </p:spPr>
        </p:pic>
        <p:sp>
          <p:nvSpPr>
            <p:cNvPr id="26" name="Watermark">
              <a:extLst>
                <a:ext uri="{FF2B5EF4-FFF2-40B4-BE49-F238E27FC236}">
                  <a16:creationId xmlns:a16="http://schemas.microsoft.com/office/drawing/2014/main" id="{5697013A-23A7-668F-58BE-5239AAA14B13}"/>
                </a:ext>
              </a:extLst>
            </p:cNvPr>
            <p:cNvSpPr txBox="1"/>
            <p:nvPr/>
          </p:nvSpPr>
          <p:spPr>
            <a:xfrm>
              <a:off x="3494767" y="4196426"/>
              <a:ext cx="1652631" cy="923330"/>
            </a:xfrm>
            <a:prstGeom prst="rect">
              <a:avLst/>
            </a:prstGeom>
            <a:noFill/>
          </p:spPr>
          <p:txBody>
            <a:bodyPr wrap="square" rtlCol="0">
              <a:spAutoFit/>
            </a:bodyPr>
            <a:lstStyle/>
            <a:p>
              <a:pPr algn="ctr"/>
              <a:r>
                <a:rPr lang="en-GB" dirty="0">
                  <a:solidFill>
                    <a:schemeClr val="bg1">
                      <a:alpha val="35000"/>
                    </a:schemeClr>
                  </a:solidFill>
                  <a:latin typeface="Roboto" panose="02000000000000000000" pitchFamily="2" charset="0"/>
                  <a:ea typeface="Roboto" panose="02000000000000000000" pitchFamily="2" charset="0"/>
                </a:rPr>
                <a:t>For educational use only</a:t>
              </a:r>
            </a:p>
          </p:txBody>
        </p:sp>
      </p:grpSp>
      <p:pic>
        <p:nvPicPr>
          <p:cNvPr id="8" name="Mondrian">
            <a:extLst>
              <a:ext uri="{FF2B5EF4-FFF2-40B4-BE49-F238E27FC236}">
                <a16:creationId xmlns:a16="http://schemas.microsoft.com/office/drawing/2014/main" id="{CD21B9E9-1362-3DC2-C3A5-04CA32E335F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936116" y="1521335"/>
            <a:ext cx="2001111" cy="2079393"/>
          </a:xfrm>
          <a:prstGeom prst="rect">
            <a:avLst/>
          </a:prstGeom>
        </p:spPr>
      </p:pic>
      <p:grpSp>
        <p:nvGrpSpPr>
          <p:cNvPr id="29" name="Rothko">
            <a:extLst>
              <a:ext uri="{FF2B5EF4-FFF2-40B4-BE49-F238E27FC236}">
                <a16:creationId xmlns:a16="http://schemas.microsoft.com/office/drawing/2014/main" id="{3F0B2222-C17B-333E-0BEE-1B35B8B818D2}"/>
              </a:ext>
            </a:extLst>
          </p:cNvPr>
          <p:cNvGrpSpPr/>
          <p:nvPr/>
        </p:nvGrpSpPr>
        <p:grpSpPr>
          <a:xfrm>
            <a:off x="5928437" y="3678452"/>
            <a:ext cx="2011975" cy="2414370"/>
            <a:chOff x="6380184" y="3657600"/>
            <a:chExt cx="2029351" cy="2435221"/>
          </a:xfrm>
        </p:grpSpPr>
        <p:pic>
          <p:nvPicPr>
            <p:cNvPr id="18" name="Picture 17">
              <a:extLst>
                <a:ext uri="{FF2B5EF4-FFF2-40B4-BE49-F238E27FC236}">
                  <a16:creationId xmlns:a16="http://schemas.microsoft.com/office/drawing/2014/main" id="{FBB25AE6-EB7D-E024-EC83-30FE7BDBCF0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380184" y="3657600"/>
              <a:ext cx="2029351" cy="2435221"/>
            </a:xfrm>
            <a:prstGeom prst="rect">
              <a:avLst/>
            </a:prstGeom>
          </p:spPr>
        </p:pic>
        <p:sp>
          <p:nvSpPr>
            <p:cNvPr id="28" name="Watermark">
              <a:extLst>
                <a:ext uri="{FF2B5EF4-FFF2-40B4-BE49-F238E27FC236}">
                  <a16:creationId xmlns:a16="http://schemas.microsoft.com/office/drawing/2014/main" id="{EC4C0000-7688-5BA7-7A9F-DFA282397B90}"/>
                </a:ext>
              </a:extLst>
            </p:cNvPr>
            <p:cNvSpPr txBox="1"/>
            <p:nvPr/>
          </p:nvSpPr>
          <p:spPr>
            <a:xfrm>
              <a:off x="6568543" y="4413545"/>
              <a:ext cx="1652631" cy="923330"/>
            </a:xfrm>
            <a:prstGeom prst="rect">
              <a:avLst/>
            </a:prstGeom>
            <a:noFill/>
          </p:spPr>
          <p:txBody>
            <a:bodyPr wrap="square" rtlCol="0">
              <a:spAutoFit/>
            </a:bodyPr>
            <a:lstStyle/>
            <a:p>
              <a:pPr algn="ctr"/>
              <a:r>
                <a:rPr lang="en-GB" dirty="0">
                  <a:solidFill>
                    <a:schemeClr val="tx1">
                      <a:alpha val="25000"/>
                    </a:schemeClr>
                  </a:solidFill>
                  <a:latin typeface="Roboto" panose="02000000000000000000" pitchFamily="2" charset="0"/>
                  <a:ea typeface="Roboto" panose="02000000000000000000" pitchFamily="2" charset="0"/>
                </a:rPr>
                <a:t>For educational use only</a:t>
              </a:r>
            </a:p>
          </p:txBody>
        </p:sp>
      </p:grpSp>
      <p:sp>
        <p:nvSpPr>
          <p:cNvPr id="5" name="Arrow">
            <a:extLst>
              <a:ext uri="{FF2B5EF4-FFF2-40B4-BE49-F238E27FC236}">
                <a16:creationId xmlns:a16="http://schemas.microsoft.com/office/drawing/2014/main" id="{A607E0FB-DCA7-8F9A-26B9-9868E6A2B9BE}"/>
              </a:ext>
            </a:extLst>
          </p:cNvPr>
          <p:cNvSpPr/>
          <p:nvPr/>
        </p:nvSpPr>
        <p:spPr>
          <a:xfrm flipH="1" flipV="1">
            <a:off x="1600550" y="3119741"/>
            <a:ext cx="2156222" cy="2304346"/>
          </a:xfrm>
          <a:prstGeom prst="arc">
            <a:avLst>
              <a:gd name="adj1" fmla="val 12961407"/>
              <a:gd name="adj2" fmla="val 16430705"/>
            </a:avLst>
          </a:prstGeom>
          <a:ln w="38100" cap="rnd">
            <a:gradFill>
              <a:gsLst>
                <a:gs pos="0">
                  <a:srgbClr val="E51E21"/>
                </a:gs>
                <a:gs pos="50000">
                  <a:srgbClr val="FFE000"/>
                </a:gs>
                <a:gs pos="100000">
                  <a:srgbClr val="47B1E5"/>
                </a:gs>
              </a:gsLst>
              <a:lin ang="0" scaled="0"/>
            </a:gradFill>
            <a:head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nvGrpSpPr>
          <p:cNvPr id="12" name="Click instructions">
            <a:extLst>
              <a:ext uri="{FF2B5EF4-FFF2-40B4-BE49-F238E27FC236}">
                <a16:creationId xmlns:a16="http://schemas.microsoft.com/office/drawing/2014/main" id="{EC10E6F9-9053-7F1F-2194-D06B9C07FE72}"/>
              </a:ext>
            </a:extLst>
          </p:cNvPr>
          <p:cNvGrpSpPr/>
          <p:nvPr/>
        </p:nvGrpSpPr>
        <p:grpSpPr>
          <a:xfrm>
            <a:off x="1212946" y="4768327"/>
            <a:ext cx="1300828" cy="1300828"/>
            <a:chOff x="2293469" y="4788633"/>
            <a:chExt cx="1300828" cy="1300828"/>
          </a:xfrm>
        </p:grpSpPr>
        <p:sp>
          <p:nvSpPr>
            <p:cNvPr id="7" name="Text">
              <a:extLst>
                <a:ext uri="{FF2B5EF4-FFF2-40B4-BE49-F238E27FC236}">
                  <a16:creationId xmlns:a16="http://schemas.microsoft.com/office/drawing/2014/main" id="{73D2F904-7394-3390-499E-2E0040837822}"/>
                </a:ext>
              </a:extLst>
            </p:cNvPr>
            <p:cNvSpPr/>
            <p:nvPr/>
          </p:nvSpPr>
          <p:spPr>
            <a:xfrm>
              <a:off x="2398445" y="4970141"/>
              <a:ext cx="1113573" cy="984885"/>
            </a:xfrm>
            <a:prstGeom prst="rect">
              <a:avLst/>
            </a:prstGeom>
            <a:noFill/>
          </p:spPr>
          <p:txBody>
            <a:bodyPr wrap="square" lIns="0" tIns="0" rIns="0" bIns="0">
              <a:spAutoFit/>
            </a:bodyPr>
            <a:lstStyle/>
            <a:p>
              <a:pPr algn="ctr"/>
              <a:r>
                <a:rPr lang="en-GB" sz="1600" spc="-30" dirty="0">
                  <a:solidFill>
                    <a:srgbClr val="6E6D6D"/>
                  </a:solidFill>
                </a:rPr>
                <a:t>Click the pictures to find out more</a:t>
              </a:r>
            </a:p>
          </p:txBody>
        </p:sp>
        <p:sp>
          <p:nvSpPr>
            <p:cNvPr id="9" name="Oval 8">
              <a:extLst>
                <a:ext uri="{FF2B5EF4-FFF2-40B4-BE49-F238E27FC236}">
                  <a16:creationId xmlns:a16="http://schemas.microsoft.com/office/drawing/2014/main" id="{BA92AC63-A2BC-7B71-79D7-DAA2C993EA35}"/>
                </a:ext>
              </a:extLst>
            </p:cNvPr>
            <p:cNvSpPr/>
            <p:nvPr/>
          </p:nvSpPr>
          <p:spPr>
            <a:xfrm rot="18900000">
              <a:off x="2293469" y="4788633"/>
              <a:ext cx="1300828" cy="1300828"/>
            </a:xfrm>
            <a:prstGeom prst="ellipse">
              <a:avLst/>
            </a:prstGeom>
            <a:noFill/>
            <a:ln w="38100">
              <a:gradFill>
                <a:gsLst>
                  <a:gs pos="0">
                    <a:srgbClr val="E51E21"/>
                  </a:gs>
                  <a:gs pos="100000">
                    <a:srgbClr val="47B1E5"/>
                  </a:gs>
                  <a:gs pos="50000">
                    <a:srgbClr val="FFE000"/>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3" name="Lichtenstein big">
            <a:extLst>
              <a:ext uri="{FF2B5EF4-FFF2-40B4-BE49-F238E27FC236}">
                <a16:creationId xmlns:a16="http://schemas.microsoft.com/office/drawing/2014/main" id="{61D043F8-8947-3D10-472A-181DE06257A8}"/>
              </a:ext>
            </a:extLst>
          </p:cNvPr>
          <p:cNvGrpSpPr/>
          <p:nvPr/>
        </p:nvGrpSpPr>
        <p:grpSpPr>
          <a:xfrm>
            <a:off x="714375" y="1512495"/>
            <a:ext cx="7720966" cy="4621605"/>
            <a:chOff x="714375" y="1512495"/>
            <a:chExt cx="7720966" cy="4621605"/>
          </a:xfrm>
        </p:grpSpPr>
        <p:pic>
          <p:nvPicPr>
            <p:cNvPr id="10" name="Picture 9">
              <a:extLst>
                <a:ext uri="{FF2B5EF4-FFF2-40B4-BE49-F238E27FC236}">
                  <a16:creationId xmlns:a16="http://schemas.microsoft.com/office/drawing/2014/main" id="{1A79C0B9-A73E-76BA-58A0-A043BEAF890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14375" y="1512495"/>
              <a:ext cx="7720966" cy="4621605"/>
            </a:xfrm>
            <a:prstGeom prst="rect">
              <a:avLst/>
            </a:prstGeom>
            <a:effectLst>
              <a:outerShdw dist="76200" dir="2700000" algn="tl" rotWithShape="0">
                <a:prstClr val="black">
                  <a:alpha val="20000"/>
                </a:prstClr>
              </a:outerShdw>
            </a:effectLst>
          </p:spPr>
        </p:pic>
        <p:sp>
          <p:nvSpPr>
            <p:cNvPr id="11" name="TextBox 10">
              <a:extLst>
                <a:ext uri="{FF2B5EF4-FFF2-40B4-BE49-F238E27FC236}">
                  <a16:creationId xmlns:a16="http://schemas.microsoft.com/office/drawing/2014/main" id="{6CA6D44C-1AC1-705C-1CE9-07F730FB4D84}"/>
                </a:ext>
              </a:extLst>
            </p:cNvPr>
            <p:cNvSpPr txBox="1"/>
            <p:nvPr/>
          </p:nvSpPr>
          <p:spPr>
            <a:xfrm>
              <a:off x="3944376" y="1707307"/>
              <a:ext cx="2912607" cy="492443"/>
            </a:xfrm>
            <a:prstGeom prst="rect">
              <a:avLst/>
            </a:prstGeom>
            <a:noFill/>
          </p:spPr>
          <p:txBody>
            <a:bodyPr wrap="square" lIns="0" tIns="0" rIns="0" bIns="0" rtlCol="0">
              <a:spAutoFit/>
            </a:bodyPr>
            <a:lstStyle/>
            <a:p>
              <a:r>
                <a:rPr lang="en-GB" sz="1600" b="1" dirty="0">
                  <a:solidFill>
                    <a:srgbClr val="6E6D6D"/>
                  </a:solidFill>
                </a:rPr>
                <a:t>‘Tokyo Brushstrokes (I and II)’ by Roy Lichtenstein, 1994</a:t>
              </a:r>
            </a:p>
          </p:txBody>
        </p:sp>
        <p:pic>
          <p:nvPicPr>
            <p:cNvPr id="14" name="Picture 13">
              <a:extLst>
                <a:ext uri="{FF2B5EF4-FFF2-40B4-BE49-F238E27FC236}">
                  <a16:creationId xmlns:a16="http://schemas.microsoft.com/office/drawing/2014/main" id="{593864E5-2CA0-74B0-2524-74CA4B5ACF86}"/>
                </a:ext>
              </a:extLst>
            </p:cNvPr>
            <p:cNvPicPr>
              <a:picLocks noChangeAspect="1"/>
            </p:cNvPicPr>
            <p:nvPr/>
          </p:nvPicPr>
          <p:blipFill>
            <a:blip r:embed="rId7">
              <a:extLst>
                <a:ext uri="{28A0092B-C50C-407E-A947-70E740481C1C}">
                  <a14:useLocalDpi xmlns:a14="http://schemas.microsoft.com/office/drawing/2010/main"/>
                </a:ext>
              </a:extLst>
            </a:blip>
            <a:srcRect/>
            <a:stretch/>
          </p:blipFill>
          <p:spPr>
            <a:xfrm>
              <a:off x="832282" y="1633385"/>
              <a:ext cx="2912607" cy="4368910"/>
            </a:xfrm>
            <a:prstGeom prst="rect">
              <a:avLst/>
            </a:prstGeom>
          </p:spPr>
        </p:pic>
        <p:cxnSp>
          <p:nvCxnSpPr>
            <p:cNvPr id="15" name="Straight Connector 14">
              <a:extLst>
                <a:ext uri="{FF2B5EF4-FFF2-40B4-BE49-F238E27FC236}">
                  <a16:creationId xmlns:a16="http://schemas.microsoft.com/office/drawing/2014/main" id="{A9E5A6E1-D868-94DB-DC85-621702B908C7}"/>
                </a:ext>
              </a:extLst>
            </p:cNvPr>
            <p:cNvCxnSpPr>
              <a:cxnSpLocks/>
            </p:cNvCxnSpPr>
            <p:nvPr/>
          </p:nvCxnSpPr>
          <p:spPr>
            <a:xfrm flipH="1">
              <a:off x="3944376" y="2354301"/>
              <a:ext cx="4276798" cy="0"/>
            </a:xfrm>
            <a:prstGeom prst="line">
              <a:avLst/>
            </a:prstGeom>
            <a:ln w="38100" cap="rnd">
              <a:gradFill>
                <a:gsLst>
                  <a:gs pos="50000">
                    <a:srgbClr val="FFE000"/>
                  </a:gs>
                  <a:gs pos="0">
                    <a:srgbClr val="E51E21"/>
                  </a:gs>
                  <a:gs pos="100000">
                    <a:srgbClr val="47B1E5"/>
                  </a:gs>
                </a:gsLst>
                <a:lin ang="0" scaled="0"/>
              </a:gradFill>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C2C3C639-0574-1E15-D298-09733797B0CF}"/>
                </a:ext>
              </a:extLst>
            </p:cNvPr>
            <p:cNvSpPr txBox="1"/>
            <p:nvPr/>
          </p:nvSpPr>
          <p:spPr>
            <a:xfrm>
              <a:off x="1570640" y="2190196"/>
              <a:ext cx="1469752" cy="830997"/>
            </a:xfrm>
            <a:prstGeom prst="rect">
              <a:avLst/>
            </a:prstGeom>
            <a:noFill/>
          </p:spPr>
          <p:txBody>
            <a:bodyPr wrap="square" lIns="0" tIns="0" rIns="0" bIns="0" rtlCol="0">
              <a:spAutoFit/>
            </a:bodyPr>
            <a:lstStyle/>
            <a:p>
              <a:pPr algn="ctr"/>
              <a:r>
                <a:rPr lang="en-GB" dirty="0">
                  <a:solidFill>
                    <a:schemeClr val="tx1">
                      <a:alpha val="35000"/>
                    </a:schemeClr>
                  </a:solidFill>
                  <a:latin typeface="Roboto" panose="02000000000000000000" pitchFamily="2" charset="0"/>
                  <a:ea typeface="Roboto" panose="02000000000000000000" pitchFamily="2" charset="0"/>
                </a:rPr>
                <a:t>For educational use only</a:t>
              </a:r>
            </a:p>
          </p:txBody>
        </p:sp>
      </p:grpSp>
      <p:grpSp>
        <p:nvGrpSpPr>
          <p:cNvPr id="34" name="Mondrian big">
            <a:extLst>
              <a:ext uri="{FF2B5EF4-FFF2-40B4-BE49-F238E27FC236}">
                <a16:creationId xmlns:a16="http://schemas.microsoft.com/office/drawing/2014/main" id="{60A7727C-6670-E2ED-9AB3-628EE9ADD5BB}"/>
              </a:ext>
            </a:extLst>
          </p:cNvPr>
          <p:cNvGrpSpPr/>
          <p:nvPr/>
        </p:nvGrpSpPr>
        <p:grpSpPr>
          <a:xfrm>
            <a:off x="714375" y="1512495"/>
            <a:ext cx="7720966" cy="4621605"/>
            <a:chOff x="714375" y="1512495"/>
            <a:chExt cx="7720966" cy="4621605"/>
          </a:xfrm>
        </p:grpSpPr>
        <p:pic>
          <p:nvPicPr>
            <p:cNvPr id="35" name="Picture 34">
              <a:extLst>
                <a:ext uri="{FF2B5EF4-FFF2-40B4-BE49-F238E27FC236}">
                  <a16:creationId xmlns:a16="http://schemas.microsoft.com/office/drawing/2014/main" id="{302B4FF5-7490-F376-86D4-510B9C934D3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14375" y="1512495"/>
              <a:ext cx="7720966" cy="4621605"/>
            </a:xfrm>
            <a:prstGeom prst="rect">
              <a:avLst/>
            </a:prstGeom>
            <a:effectLst>
              <a:outerShdw dist="76200" dir="2700000" algn="tl" rotWithShape="0">
                <a:prstClr val="black">
                  <a:alpha val="20000"/>
                </a:prstClr>
              </a:outerShdw>
            </a:effectLst>
          </p:spPr>
        </p:pic>
        <p:sp>
          <p:nvSpPr>
            <p:cNvPr id="36" name="TextBox 35">
              <a:extLst>
                <a:ext uri="{FF2B5EF4-FFF2-40B4-BE49-F238E27FC236}">
                  <a16:creationId xmlns:a16="http://schemas.microsoft.com/office/drawing/2014/main" id="{4FB3CD51-B9A3-3182-C183-F099B7B8F157}"/>
                </a:ext>
              </a:extLst>
            </p:cNvPr>
            <p:cNvSpPr txBox="1"/>
            <p:nvPr/>
          </p:nvSpPr>
          <p:spPr>
            <a:xfrm>
              <a:off x="5223847" y="1707307"/>
              <a:ext cx="2190347" cy="492443"/>
            </a:xfrm>
            <a:prstGeom prst="rect">
              <a:avLst/>
            </a:prstGeom>
            <a:noFill/>
          </p:spPr>
          <p:txBody>
            <a:bodyPr wrap="square" lIns="0" tIns="0" rIns="0" bIns="0" rtlCol="0">
              <a:spAutoFit/>
            </a:bodyPr>
            <a:lstStyle/>
            <a:p>
              <a:r>
                <a:rPr lang="en-GB" sz="1600" b="1" dirty="0">
                  <a:solidFill>
                    <a:srgbClr val="6E6D6D"/>
                  </a:solidFill>
                </a:rPr>
                <a:t>‘New York City I’ </a:t>
              </a:r>
              <a:br>
                <a:rPr lang="en-GB" sz="1600" b="1" dirty="0">
                  <a:solidFill>
                    <a:srgbClr val="6E6D6D"/>
                  </a:solidFill>
                </a:rPr>
              </a:br>
              <a:r>
                <a:rPr lang="en-GB" sz="1600" b="1" dirty="0">
                  <a:solidFill>
                    <a:srgbClr val="6E6D6D"/>
                  </a:solidFill>
                </a:rPr>
                <a:t>by Piet Mondrian, 1942</a:t>
              </a:r>
            </a:p>
          </p:txBody>
        </p:sp>
        <p:pic>
          <p:nvPicPr>
            <p:cNvPr id="37" name="Picture 36">
              <a:extLst>
                <a:ext uri="{FF2B5EF4-FFF2-40B4-BE49-F238E27FC236}">
                  <a16:creationId xmlns:a16="http://schemas.microsoft.com/office/drawing/2014/main" id="{9F444D1B-D515-1363-1B69-4130D8DE1D57}"/>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832281" y="1633154"/>
              <a:ext cx="4203170" cy="4367596"/>
            </a:xfrm>
            <a:prstGeom prst="rect">
              <a:avLst/>
            </a:prstGeom>
          </p:spPr>
        </p:pic>
        <p:cxnSp>
          <p:nvCxnSpPr>
            <p:cNvPr id="38" name="Straight Connector 37">
              <a:extLst>
                <a:ext uri="{FF2B5EF4-FFF2-40B4-BE49-F238E27FC236}">
                  <a16:creationId xmlns:a16="http://schemas.microsoft.com/office/drawing/2014/main" id="{83B4837D-DF5F-41C9-7BB4-176A3F81EEE8}"/>
                </a:ext>
              </a:extLst>
            </p:cNvPr>
            <p:cNvCxnSpPr>
              <a:cxnSpLocks/>
            </p:cNvCxnSpPr>
            <p:nvPr/>
          </p:nvCxnSpPr>
          <p:spPr>
            <a:xfrm flipH="1">
              <a:off x="5223847" y="2354301"/>
              <a:ext cx="2997327" cy="0"/>
            </a:xfrm>
            <a:prstGeom prst="line">
              <a:avLst/>
            </a:prstGeom>
            <a:ln w="38100" cap="rnd">
              <a:gradFill>
                <a:gsLst>
                  <a:gs pos="50000">
                    <a:srgbClr val="FFE000"/>
                  </a:gs>
                  <a:gs pos="0">
                    <a:srgbClr val="E51E21"/>
                  </a:gs>
                  <a:gs pos="100000">
                    <a:srgbClr val="47B1E5"/>
                  </a:gs>
                </a:gsLst>
                <a:lin ang="0" scaled="0"/>
              </a:gradFill>
            </a:ln>
          </p:spPr>
          <p:style>
            <a:lnRef idx="1">
              <a:schemeClr val="accent1"/>
            </a:lnRef>
            <a:fillRef idx="0">
              <a:schemeClr val="accent1"/>
            </a:fillRef>
            <a:effectRef idx="0">
              <a:schemeClr val="accent1"/>
            </a:effectRef>
            <a:fontRef idx="minor">
              <a:schemeClr val="tx1"/>
            </a:fontRef>
          </p:style>
        </p:cxnSp>
      </p:grpSp>
      <p:grpSp>
        <p:nvGrpSpPr>
          <p:cNvPr id="39" name="Delaunay big">
            <a:extLst>
              <a:ext uri="{FF2B5EF4-FFF2-40B4-BE49-F238E27FC236}">
                <a16:creationId xmlns:a16="http://schemas.microsoft.com/office/drawing/2014/main" id="{3774FD00-6E50-0EE1-E541-395BEF8DC720}"/>
              </a:ext>
            </a:extLst>
          </p:cNvPr>
          <p:cNvGrpSpPr/>
          <p:nvPr/>
        </p:nvGrpSpPr>
        <p:grpSpPr>
          <a:xfrm>
            <a:off x="714375" y="1512495"/>
            <a:ext cx="7720966" cy="4621605"/>
            <a:chOff x="714375" y="1512495"/>
            <a:chExt cx="7720966" cy="4621605"/>
          </a:xfrm>
        </p:grpSpPr>
        <p:pic>
          <p:nvPicPr>
            <p:cNvPr id="40" name="Picture 39">
              <a:extLst>
                <a:ext uri="{FF2B5EF4-FFF2-40B4-BE49-F238E27FC236}">
                  <a16:creationId xmlns:a16="http://schemas.microsoft.com/office/drawing/2014/main" id="{1D094A4D-6AE5-0102-F432-D8A761D8DE5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14375" y="1512495"/>
              <a:ext cx="7720966" cy="4621605"/>
            </a:xfrm>
            <a:prstGeom prst="rect">
              <a:avLst/>
            </a:prstGeom>
            <a:effectLst>
              <a:outerShdw dist="76200" dir="2700000" algn="tl" rotWithShape="0">
                <a:prstClr val="black">
                  <a:alpha val="20000"/>
                </a:prstClr>
              </a:outerShdw>
            </a:effectLst>
          </p:spPr>
        </p:pic>
        <p:sp>
          <p:nvSpPr>
            <p:cNvPr id="41" name="TextBox 40">
              <a:extLst>
                <a:ext uri="{FF2B5EF4-FFF2-40B4-BE49-F238E27FC236}">
                  <a16:creationId xmlns:a16="http://schemas.microsoft.com/office/drawing/2014/main" id="{B7E68E1A-C7CE-81A8-2CD0-6B938EE71018}"/>
                </a:ext>
              </a:extLst>
            </p:cNvPr>
            <p:cNvSpPr txBox="1"/>
            <p:nvPr/>
          </p:nvSpPr>
          <p:spPr>
            <a:xfrm>
              <a:off x="4432732" y="1707307"/>
              <a:ext cx="2424251" cy="492443"/>
            </a:xfrm>
            <a:prstGeom prst="rect">
              <a:avLst/>
            </a:prstGeom>
            <a:noFill/>
          </p:spPr>
          <p:txBody>
            <a:bodyPr wrap="square" lIns="0" tIns="0" rIns="0" bIns="0" rtlCol="0">
              <a:spAutoFit/>
            </a:bodyPr>
            <a:lstStyle/>
            <a:p>
              <a:r>
                <a:rPr lang="en-GB" sz="1600" b="1" dirty="0">
                  <a:solidFill>
                    <a:srgbClr val="6E6D6D"/>
                  </a:solidFill>
                </a:rPr>
                <a:t>‘Rhythm Colour’ </a:t>
              </a:r>
              <a:br>
                <a:rPr lang="en-GB" sz="1600" b="1" dirty="0">
                  <a:solidFill>
                    <a:srgbClr val="6E6D6D"/>
                  </a:solidFill>
                </a:rPr>
              </a:br>
              <a:r>
                <a:rPr lang="en-GB" sz="1600" b="1" dirty="0">
                  <a:solidFill>
                    <a:srgbClr val="6E6D6D"/>
                  </a:solidFill>
                </a:rPr>
                <a:t>by Sonia Delaunay</a:t>
              </a:r>
            </a:p>
          </p:txBody>
        </p:sp>
        <p:pic>
          <p:nvPicPr>
            <p:cNvPr id="42" name="Picture 41">
              <a:extLst>
                <a:ext uri="{FF2B5EF4-FFF2-40B4-BE49-F238E27FC236}">
                  <a16:creationId xmlns:a16="http://schemas.microsoft.com/office/drawing/2014/main" id="{9F496E6D-BC6F-2D10-48D2-976262B0B008}"/>
                </a:ext>
              </a:extLst>
            </p:cNvPr>
            <p:cNvPicPr>
              <a:picLocks noChangeAspect="1"/>
            </p:cNvPicPr>
            <p:nvPr/>
          </p:nvPicPr>
          <p:blipFill>
            <a:blip r:embed="rId9">
              <a:extLst>
                <a:ext uri="{28A0092B-C50C-407E-A947-70E740481C1C}">
                  <a14:useLocalDpi xmlns:a14="http://schemas.microsoft.com/office/drawing/2010/main"/>
                </a:ext>
              </a:extLst>
            </a:blip>
            <a:srcRect/>
            <a:stretch/>
          </p:blipFill>
          <p:spPr>
            <a:xfrm>
              <a:off x="790575" y="1561894"/>
              <a:ext cx="3581399" cy="4533417"/>
            </a:xfrm>
            <a:prstGeom prst="rect">
              <a:avLst/>
            </a:prstGeom>
          </p:spPr>
        </p:pic>
        <p:cxnSp>
          <p:nvCxnSpPr>
            <p:cNvPr id="43" name="Straight Connector 42">
              <a:extLst>
                <a:ext uri="{FF2B5EF4-FFF2-40B4-BE49-F238E27FC236}">
                  <a16:creationId xmlns:a16="http://schemas.microsoft.com/office/drawing/2014/main" id="{F9C63292-0AAC-D820-FDB8-4D89B96AC1A6}"/>
                </a:ext>
              </a:extLst>
            </p:cNvPr>
            <p:cNvCxnSpPr>
              <a:cxnSpLocks/>
            </p:cNvCxnSpPr>
            <p:nvPr/>
          </p:nvCxnSpPr>
          <p:spPr>
            <a:xfrm flipH="1">
              <a:off x="4432732" y="2354301"/>
              <a:ext cx="3788442" cy="0"/>
            </a:xfrm>
            <a:prstGeom prst="line">
              <a:avLst/>
            </a:prstGeom>
            <a:ln w="38100" cap="rnd">
              <a:gradFill>
                <a:gsLst>
                  <a:gs pos="50000">
                    <a:srgbClr val="FFE000"/>
                  </a:gs>
                  <a:gs pos="0">
                    <a:srgbClr val="E51E21"/>
                  </a:gs>
                  <a:gs pos="100000">
                    <a:srgbClr val="47B1E5"/>
                  </a:gs>
                </a:gsLst>
                <a:lin ang="0" scaled="0"/>
              </a:gradFill>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947778C2-DA81-7B09-13A1-B1F0F5374D21}"/>
                </a:ext>
              </a:extLst>
            </p:cNvPr>
            <p:cNvSpPr txBox="1"/>
            <p:nvPr/>
          </p:nvSpPr>
          <p:spPr>
            <a:xfrm>
              <a:off x="1874709" y="4084041"/>
              <a:ext cx="1417146" cy="830997"/>
            </a:xfrm>
            <a:prstGeom prst="rect">
              <a:avLst/>
            </a:prstGeom>
            <a:noFill/>
          </p:spPr>
          <p:txBody>
            <a:bodyPr wrap="square" lIns="0" tIns="0" rIns="0" bIns="0" rtlCol="0">
              <a:spAutoFit/>
            </a:bodyPr>
            <a:lstStyle/>
            <a:p>
              <a:pPr algn="ctr"/>
              <a:r>
                <a:rPr lang="en-GB" dirty="0">
                  <a:solidFill>
                    <a:schemeClr val="bg1">
                      <a:alpha val="25000"/>
                    </a:schemeClr>
                  </a:solidFill>
                  <a:latin typeface="Roboto" panose="02000000000000000000" pitchFamily="2" charset="0"/>
                  <a:ea typeface="Roboto" panose="02000000000000000000" pitchFamily="2" charset="0"/>
                </a:rPr>
                <a:t>For educational use only</a:t>
              </a:r>
            </a:p>
          </p:txBody>
        </p:sp>
      </p:grpSp>
      <p:grpSp>
        <p:nvGrpSpPr>
          <p:cNvPr id="44" name="Rothko big">
            <a:extLst>
              <a:ext uri="{FF2B5EF4-FFF2-40B4-BE49-F238E27FC236}">
                <a16:creationId xmlns:a16="http://schemas.microsoft.com/office/drawing/2014/main" id="{6921CAE1-B61C-5F61-E56B-1EAF10D4E865}"/>
              </a:ext>
            </a:extLst>
          </p:cNvPr>
          <p:cNvGrpSpPr/>
          <p:nvPr/>
        </p:nvGrpSpPr>
        <p:grpSpPr>
          <a:xfrm>
            <a:off x="714375" y="1512495"/>
            <a:ext cx="7720966" cy="4621605"/>
            <a:chOff x="714375" y="1512495"/>
            <a:chExt cx="7720966" cy="4621605"/>
          </a:xfrm>
        </p:grpSpPr>
        <p:pic>
          <p:nvPicPr>
            <p:cNvPr id="45" name="Picture 44">
              <a:extLst>
                <a:ext uri="{FF2B5EF4-FFF2-40B4-BE49-F238E27FC236}">
                  <a16:creationId xmlns:a16="http://schemas.microsoft.com/office/drawing/2014/main" id="{66BCB88E-8694-1C4D-16D6-82D17FB4C60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14375" y="1512495"/>
              <a:ext cx="7720966" cy="4621605"/>
            </a:xfrm>
            <a:prstGeom prst="rect">
              <a:avLst/>
            </a:prstGeom>
            <a:effectLst>
              <a:outerShdw dist="76200" dir="2700000" algn="tl" rotWithShape="0">
                <a:prstClr val="black">
                  <a:alpha val="20000"/>
                </a:prstClr>
              </a:outerShdw>
            </a:effectLst>
          </p:spPr>
        </p:pic>
        <p:sp>
          <p:nvSpPr>
            <p:cNvPr id="46" name="TextBox 45">
              <a:extLst>
                <a:ext uri="{FF2B5EF4-FFF2-40B4-BE49-F238E27FC236}">
                  <a16:creationId xmlns:a16="http://schemas.microsoft.com/office/drawing/2014/main" id="{2BB5E924-7906-A21C-9EF0-843DDA407AC6}"/>
                </a:ext>
              </a:extLst>
            </p:cNvPr>
            <p:cNvSpPr txBox="1"/>
            <p:nvPr/>
          </p:nvSpPr>
          <p:spPr>
            <a:xfrm>
              <a:off x="4626471" y="1707307"/>
              <a:ext cx="3076336" cy="492443"/>
            </a:xfrm>
            <a:prstGeom prst="rect">
              <a:avLst/>
            </a:prstGeom>
            <a:noFill/>
          </p:spPr>
          <p:txBody>
            <a:bodyPr wrap="square" lIns="0" tIns="0" rIns="0" bIns="0" rtlCol="0">
              <a:spAutoFit/>
            </a:bodyPr>
            <a:lstStyle/>
            <a:p>
              <a:r>
                <a:rPr lang="en-GB" sz="1600" b="1" dirty="0">
                  <a:solidFill>
                    <a:srgbClr val="6E6D6D"/>
                  </a:solidFill>
                </a:rPr>
                <a:t>‘Untitled (Yellow, Red and Blue)’ by Mark Rothko, 1953</a:t>
              </a:r>
            </a:p>
          </p:txBody>
        </p:sp>
        <p:pic>
          <p:nvPicPr>
            <p:cNvPr id="47" name="Picture 46">
              <a:extLst>
                <a:ext uri="{FF2B5EF4-FFF2-40B4-BE49-F238E27FC236}">
                  <a16:creationId xmlns:a16="http://schemas.microsoft.com/office/drawing/2014/main" id="{0081D225-79C6-A9D7-88FD-0DCF9E9E17C6}"/>
                </a:ext>
              </a:extLst>
            </p:cNvPr>
            <p:cNvPicPr>
              <a:picLocks noChangeAspect="1"/>
            </p:cNvPicPr>
            <p:nvPr/>
          </p:nvPicPr>
          <p:blipFill>
            <a:blip r:embed="rId10">
              <a:extLst>
                <a:ext uri="{28A0092B-C50C-407E-A947-70E740481C1C}">
                  <a14:useLocalDpi xmlns:a14="http://schemas.microsoft.com/office/drawing/2010/main"/>
                </a:ext>
              </a:extLst>
            </a:blip>
            <a:srcRect/>
            <a:stretch/>
          </p:blipFill>
          <p:spPr>
            <a:xfrm>
              <a:off x="832281" y="1603523"/>
              <a:ext cx="3692093" cy="4430511"/>
            </a:xfrm>
            <a:prstGeom prst="rect">
              <a:avLst/>
            </a:prstGeom>
          </p:spPr>
        </p:pic>
        <p:cxnSp>
          <p:nvCxnSpPr>
            <p:cNvPr id="48" name="Straight Connector 47">
              <a:extLst>
                <a:ext uri="{FF2B5EF4-FFF2-40B4-BE49-F238E27FC236}">
                  <a16:creationId xmlns:a16="http://schemas.microsoft.com/office/drawing/2014/main" id="{6ADDC678-7512-CC55-85B4-37149B5D3B58}"/>
                </a:ext>
              </a:extLst>
            </p:cNvPr>
            <p:cNvCxnSpPr>
              <a:cxnSpLocks/>
            </p:cNvCxnSpPr>
            <p:nvPr/>
          </p:nvCxnSpPr>
          <p:spPr>
            <a:xfrm flipH="1">
              <a:off x="4626471" y="2354301"/>
              <a:ext cx="3594703" cy="0"/>
            </a:xfrm>
            <a:prstGeom prst="line">
              <a:avLst/>
            </a:prstGeom>
            <a:ln w="38100" cap="rnd">
              <a:gradFill>
                <a:gsLst>
                  <a:gs pos="50000">
                    <a:srgbClr val="FFE000"/>
                  </a:gs>
                  <a:gs pos="0">
                    <a:srgbClr val="E51E21"/>
                  </a:gs>
                  <a:gs pos="100000">
                    <a:srgbClr val="47B1E5"/>
                  </a:gs>
                </a:gsLst>
                <a:lin ang="0" scaled="0"/>
              </a:gradFill>
            </a:ln>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a16="http://schemas.microsoft.com/office/drawing/2014/main" id="{2B5FF4C0-2AA2-DBA1-E1C3-014641E17B50}"/>
                </a:ext>
              </a:extLst>
            </p:cNvPr>
            <p:cNvSpPr txBox="1"/>
            <p:nvPr/>
          </p:nvSpPr>
          <p:spPr>
            <a:xfrm>
              <a:off x="1909243" y="3403280"/>
              <a:ext cx="1538168" cy="830997"/>
            </a:xfrm>
            <a:prstGeom prst="rect">
              <a:avLst/>
            </a:prstGeom>
            <a:noFill/>
          </p:spPr>
          <p:txBody>
            <a:bodyPr wrap="square" lIns="0" tIns="0" rIns="0" bIns="0" rtlCol="0">
              <a:spAutoFit/>
            </a:bodyPr>
            <a:lstStyle/>
            <a:p>
              <a:pPr algn="ctr"/>
              <a:r>
                <a:rPr lang="en-GB" dirty="0">
                  <a:solidFill>
                    <a:schemeClr val="tx1">
                      <a:alpha val="25000"/>
                    </a:schemeClr>
                  </a:solidFill>
                  <a:latin typeface="Roboto" panose="02000000000000000000" pitchFamily="2" charset="0"/>
                  <a:ea typeface="Roboto" panose="02000000000000000000" pitchFamily="2" charset="0"/>
                </a:rPr>
                <a:t>For educational use only</a:t>
              </a:r>
            </a:p>
          </p:txBody>
        </p:sp>
      </p:grpSp>
      <p:grpSp>
        <p:nvGrpSpPr>
          <p:cNvPr id="60" name="x Lichtenstein">
            <a:extLst>
              <a:ext uri="{FF2B5EF4-FFF2-40B4-BE49-F238E27FC236}">
                <a16:creationId xmlns:a16="http://schemas.microsoft.com/office/drawing/2014/main" id="{1A747C44-3F37-DD40-3BD3-60228F813FCD}"/>
              </a:ext>
            </a:extLst>
          </p:cNvPr>
          <p:cNvGrpSpPr/>
          <p:nvPr/>
        </p:nvGrpSpPr>
        <p:grpSpPr>
          <a:xfrm>
            <a:off x="7712349" y="1658724"/>
            <a:ext cx="533357" cy="533357"/>
            <a:chOff x="8374480" y="1973360"/>
            <a:chExt cx="533357" cy="533357"/>
          </a:xfrm>
        </p:grpSpPr>
        <p:sp>
          <p:nvSpPr>
            <p:cNvPr id="59" name="Oval 58">
              <a:extLst>
                <a:ext uri="{FF2B5EF4-FFF2-40B4-BE49-F238E27FC236}">
                  <a16:creationId xmlns:a16="http://schemas.microsoft.com/office/drawing/2014/main" id="{C9F2DCBF-6241-9110-B544-CA0400E5F058}"/>
                </a:ext>
              </a:extLst>
            </p:cNvPr>
            <p:cNvSpPr/>
            <p:nvPr/>
          </p:nvSpPr>
          <p:spPr>
            <a:xfrm rot="18900000">
              <a:off x="8374480" y="1973360"/>
              <a:ext cx="533357" cy="533357"/>
            </a:xfrm>
            <a:prstGeom prst="ellipse">
              <a:avLst/>
            </a:prstGeom>
            <a:solidFill>
              <a:schemeClr val="bg1">
                <a:alpha val="0"/>
              </a:schemeClr>
            </a:solidFill>
            <a:ln>
              <a:gradFill>
                <a:gsLst>
                  <a:gs pos="0">
                    <a:srgbClr val="E51E21"/>
                  </a:gs>
                  <a:gs pos="100000">
                    <a:srgbClr val="47B1E5"/>
                  </a:gs>
                  <a:gs pos="50000">
                    <a:srgbClr val="FFE000"/>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Cross 57">
              <a:extLst>
                <a:ext uri="{FF2B5EF4-FFF2-40B4-BE49-F238E27FC236}">
                  <a16:creationId xmlns:a16="http://schemas.microsoft.com/office/drawing/2014/main" id="{974382CC-CBE5-0CE3-102E-5F8C7D042BB6}"/>
                </a:ext>
              </a:extLst>
            </p:cNvPr>
            <p:cNvSpPr/>
            <p:nvPr/>
          </p:nvSpPr>
          <p:spPr>
            <a:xfrm rot="2700000">
              <a:off x="8483738" y="2088950"/>
              <a:ext cx="302180" cy="302180"/>
            </a:xfrm>
            <a:prstGeom prst="plus">
              <a:avLst>
                <a:gd name="adj" fmla="val 37259"/>
              </a:avLst>
            </a:prstGeom>
            <a:gradFill>
              <a:gsLst>
                <a:gs pos="50000">
                  <a:srgbClr val="FFE000"/>
                </a:gs>
                <a:gs pos="0">
                  <a:srgbClr val="E51E21"/>
                </a:gs>
                <a:gs pos="100000">
                  <a:srgbClr val="47B1E5"/>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61" name="x Mondrian">
            <a:extLst>
              <a:ext uri="{FF2B5EF4-FFF2-40B4-BE49-F238E27FC236}">
                <a16:creationId xmlns:a16="http://schemas.microsoft.com/office/drawing/2014/main" id="{17218781-4CB5-976E-7B93-4204408087C1}"/>
              </a:ext>
            </a:extLst>
          </p:cNvPr>
          <p:cNvGrpSpPr/>
          <p:nvPr/>
        </p:nvGrpSpPr>
        <p:grpSpPr>
          <a:xfrm>
            <a:off x="7712349" y="1658724"/>
            <a:ext cx="533357" cy="533357"/>
            <a:chOff x="8374480" y="1973360"/>
            <a:chExt cx="533357" cy="533357"/>
          </a:xfrm>
        </p:grpSpPr>
        <p:sp>
          <p:nvSpPr>
            <p:cNvPr id="63" name="Oval 62">
              <a:extLst>
                <a:ext uri="{FF2B5EF4-FFF2-40B4-BE49-F238E27FC236}">
                  <a16:creationId xmlns:a16="http://schemas.microsoft.com/office/drawing/2014/main" id="{1485DF5C-33D5-924B-4FE3-CB4B7B437619}"/>
                </a:ext>
              </a:extLst>
            </p:cNvPr>
            <p:cNvSpPr/>
            <p:nvPr/>
          </p:nvSpPr>
          <p:spPr>
            <a:xfrm rot="18900000">
              <a:off x="8374480" y="1973360"/>
              <a:ext cx="533357" cy="533357"/>
            </a:xfrm>
            <a:prstGeom prst="ellipse">
              <a:avLst/>
            </a:prstGeom>
            <a:solidFill>
              <a:schemeClr val="bg1">
                <a:alpha val="0"/>
              </a:schemeClr>
            </a:solidFill>
            <a:ln>
              <a:gradFill>
                <a:gsLst>
                  <a:gs pos="0">
                    <a:srgbClr val="E51E21"/>
                  </a:gs>
                  <a:gs pos="100000">
                    <a:srgbClr val="47B1E5"/>
                  </a:gs>
                  <a:gs pos="50000">
                    <a:srgbClr val="FFE000"/>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 name="Cross 61">
              <a:extLst>
                <a:ext uri="{FF2B5EF4-FFF2-40B4-BE49-F238E27FC236}">
                  <a16:creationId xmlns:a16="http://schemas.microsoft.com/office/drawing/2014/main" id="{E64445A4-D7DB-8CD3-84D7-95FCB40880F8}"/>
                </a:ext>
              </a:extLst>
            </p:cNvPr>
            <p:cNvSpPr/>
            <p:nvPr/>
          </p:nvSpPr>
          <p:spPr>
            <a:xfrm rot="2700000">
              <a:off x="8483738" y="2088950"/>
              <a:ext cx="302180" cy="302180"/>
            </a:xfrm>
            <a:prstGeom prst="plus">
              <a:avLst>
                <a:gd name="adj" fmla="val 37259"/>
              </a:avLst>
            </a:prstGeom>
            <a:gradFill>
              <a:gsLst>
                <a:gs pos="50000">
                  <a:srgbClr val="FFE000"/>
                </a:gs>
                <a:gs pos="0">
                  <a:srgbClr val="E51E21"/>
                </a:gs>
                <a:gs pos="100000">
                  <a:srgbClr val="47B1E5"/>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73" name="x Delaunay">
            <a:extLst>
              <a:ext uri="{FF2B5EF4-FFF2-40B4-BE49-F238E27FC236}">
                <a16:creationId xmlns:a16="http://schemas.microsoft.com/office/drawing/2014/main" id="{DF9ECE9F-E87E-7BFA-C068-A71303E80D0F}"/>
              </a:ext>
            </a:extLst>
          </p:cNvPr>
          <p:cNvGrpSpPr/>
          <p:nvPr/>
        </p:nvGrpSpPr>
        <p:grpSpPr>
          <a:xfrm>
            <a:off x="7712349" y="1658724"/>
            <a:ext cx="533357" cy="533357"/>
            <a:chOff x="8374480" y="1973360"/>
            <a:chExt cx="533357" cy="533357"/>
          </a:xfrm>
        </p:grpSpPr>
        <p:sp>
          <p:nvSpPr>
            <p:cNvPr id="75" name="Oval 74">
              <a:extLst>
                <a:ext uri="{FF2B5EF4-FFF2-40B4-BE49-F238E27FC236}">
                  <a16:creationId xmlns:a16="http://schemas.microsoft.com/office/drawing/2014/main" id="{81B1ADAF-3E1C-1653-98C8-39AE6A39AAF5}"/>
                </a:ext>
              </a:extLst>
            </p:cNvPr>
            <p:cNvSpPr/>
            <p:nvPr/>
          </p:nvSpPr>
          <p:spPr>
            <a:xfrm rot="18900000">
              <a:off x="8374480" y="1973360"/>
              <a:ext cx="533357" cy="533357"/>
            </a:xfrm>
            <a:prstGeom prst="ellipse">
              <a:avLst/>
            </a:prstGeom>
            <a:solidFill>
              <a:schemeClr val="bg1">
                <a:alpha val="0"/>
              </a:schemeClr>
            </a:solidFill>
            <a:ln>
              <a:gradFill>
                <a:gsLst>
                  <a:gs pos="0">
                    <a:srgbClr val="E51E21"/>
                  </a:gs>
                  <a:gs pos="100000">
                    <a:srgbClr val="47B1E5"/>
                  </a:gs>
                  <a:gs pos="50000">
                    <a:srgbClr val="FFE000"/>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Cross 73">
              <a:extLst>
                <a:ext uri="{FF2B5EF4-FFF2-40B4-BE49-F238E27FC236}">
                  <a16:creationId xmlns:a16="http://schemas.microsoft.com/office/drawing/2014/main" id="{B882D120-BC26-7F2D-B9ED-B1A921E7AC2F}"/>
                </a:ext>
              </a:extLst>
            </p:cNvPr>
            <p:cNvSpPr/>
            <p:nvPr/>
          </p:nvSpPr>
          <p:spPr>
            <a:xfrm rot="2700000">
              <a:off x="8483738" y="2088950"/>
              <a:ext cx="302180" cy="302180"/>
            </a:xfrm>
            <a:prstGeom prst="plus">
              <a:avLst>
                <a:gd name="adj" fmla="val 37259"/>
              </a:avLst>
            </a:prstGeom>
            <a:gradFill>
              <a:gsLst>
                <a:gs pos="50000">
                  <a:srgbClr val="FFE000"/>
                </a:gs>
                <a:gs pos="0">
                  <a:srgbClr val="E51E21"/>
                </a:gs>
                <a:gs pos="100000">
                  <a:srgbClr val="47B1E5"/>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76" name="x Rothko">
            <a:extLst>
              <a:ext uri="{FF2B5EF4-FFF2-40B4-BE49-F238E27FC236}">
                <a16:creationId xmlns:a16="http://schemas.microsoft.com/office/drawing/2014/main" id="{B56FE5DC-FDB6-618B-DF29-83DE5CD2BAA9}"/>
              </a:ext>
            </a:extLst>
          </p:cNvPr>
          <p:cNvGrpSpPr/>
          <p:nvPr/>
        </p:nvGrpSpPr>
        <p:grpSpPr>
          <a:xfrm>
            <a:off x="7712349" y="1658724"/>
            <a:ext cx="533357" cy="533357"/>
            <a:chOff x="8374480" y="1973360"/>
            <a:chExt cx="533357" cy="533357"/>
          </a:xfrm>
        </p:grpSpPr>
        <p:sp>
          <p:nvSpPr>
            <p:cNvPr id="78" name="Oval 77">
              <a:extLst>
                <a:ext uri="{FF2B5EF4-FFF2-40B4-BE49-F238E27FC236}">
                  <a16:creationId xmlns:a16="http://schemas.microsoft.com/office/drawing/2014/main" id="{ADC36BF3-B554-383B-AE97-30A51DD3A052}"/>
                </a:ext>
              </a:extLst>
            </p:cNvPr>
            <p:cNvSpPr/>
            <p:nvPr/>
          </p:nvSpPr>
          <p:spPr>
            <a:xfrm rot="18900000">
              <a:off x="8374480" y="1973360"/>
              <a:ext cx="533357" cy="533357"/>
            </a:xfrm>
            <a:prstGeom prst="ellipse">
              <a:avLst/>
            </a:prstGeom>
            <a:solidFill>
              <a:schemeClr val="bg1">
                <a:alpha val="0"/>
              </a:schemeClr>
            </a:solidFill>
            <a:ln>
              <a:gradFill>
                <a:gsLst>
                  <a:gs pos="0">
                    <a:srgbClr val="E51E21"/>
                  </a:gs>
                  <a:gs pos="100000">
                    <a:srgbClr val="47B1E5"/>
                  </a:gs>
                  <a:gs pos="50000">
                    <a:srgbClr val="FFE000">
                      <a:alpha val="98000"/>
                    </a:srgb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7" name="Cross 76">
              <a:extLst>
                <a:ext uri="{FF2B5EF4-FFF2-40B4-BE49-F238E27FC236}">
                  <a16:creationId xmlns:a16="http://schemas.microsoft.com/office/drawing/2014/main" id="{F50E2E90-4541-FD95-2615-523F230DC697}"/>
                </a:ext>
              </a:extLst>
            </p:cNvPr>
            <p:cNvSpPr/>
            <p:nvPr/>
          </p:nvSpPr>
          <p:spPr>
            <a:xfrm rot="2700000">
              <a:off x="8483738" y="2088950"/>
              <a:ext cx="302180" cy="302180"/>
            </a:xfrm>
            <a:prstGeom prst="plus">
              <a:avLst>
                <a:gd name="adj" fmla="val 37259"/>
              </a:avLst>
            </a:prstGeom>
            <a:gradFill>
              <a:gsLst>
                <a:gs pos="50000">
                  <a:srgbClr val="FFE000"/>
                </a:gs>
                <a:gs pos="0">
                  <a:srgbClr val="E51E21"/>
                </a:gs>
                <a:gs pos="100000">
                  <a:srgbClr val="47B1E5"/>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6" name="Border">
            <a:extLst>
              <a:ext uri="{FF2B5EF4-FFF2-40B4-BE49-F238E27FC236}">
                <a16:creationId xmlns:a16="http://schemas.microsoft.com/office/drawing/2014/main" id="{7B7C8EDB-6557-5856-B91C-DCAFB856D52F}"/>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t="93456"/>
          <a:stretch/>
        </p:blipFill>
        <p:spPr>
          <a:xfrm>
            <a:off x="0" y="6409188"/>
            <a:ext cx="9144000" cy="448811"/>
          </a:xfrm>
          <a:prstGeom prst="rect">
            <a:avLst/>
          </a:prstGeom>
        </p:spPr>
      </p:pic>
      <p:sp>
        <p:nvSpPr>
          <p:cNvPr id="4" name="Attribution">
            <a:extLst>
              <a:ext uri="{FF2B5EF4-FFF2-40B4-BE49-F238E27FC236}">
                <a16:creationId xmlns:a16="http://schemas.microsoft.com/office/drawing/2014/main" id="{428ADBD9-9149-1EAC-097F-E267A0EFF673}"/>
              </a:ext>
            </a:extLst>
          </p:cNvPr>
          <p:cNvSpPr txBox="1"/>
          <p:nvPr/>
        </p:nvSpPr>
        <p:spPr>
          <a:xfrm>
            <a:off x="755649" y="6526481"/>
            <a:ext cx="7650163" cy="230832"/>
          </a:xfrm>
          <a:prstGeom prst="rect">
            <a:avLst/>
          </a:prstGeom>
          <a:noFill/>
        </p:spPr>
        <p:txBody>
          <a:bodyPr wrap="square" lIns="0" tIns="0" rIns="0" bIns="0" rtlCol="0">
            <a:spAutoFit/>
          </a:bodyPr>
          <a:lstStyle/>
          <a:p>
            <a:r>
              <a:rPr lang="en-GB" sz="500" b="1" dirty="0">
                <a:solidFill>
                  <a:schemeClr val="tx1">
                    <a:alpha val="50000"/>
                  </a:schemeClr>
                </a:solidFill>
                <a:latin typeface="Roboto" panose="02000000000000000000" pitchFamily="2" charset="0"/>
                <a:ea typeface="Roboto" panose="02000000000000000000" pitchFamily="2" charset="0"/>
                <a:hlinkClick r:id="rId12">
                  <a:extLst>
                    <a:ext uri="{A12FA001-AC4F-418D-AE19-62706E023703}">
                      <ahyp:hlinkClr xmlns:ahyp="http://schemas.microsoft.com/office/drawing/2018/hyperlinkcolor" xmlns="" val="tx"/>
                    </a:ext>
                  </a:extLst>
                </a:hlinkClick>
              </a:rPr>
              <a:t>“Tokyo Brushstrokes (I and II) – Roy Lichtenstein”</a:t>
            </a:r>
            <a:r>
              <a:rPr lang="en-GB" sz="500" dirty="0">
                <a:solidFill>
                  <a:schemeClr val="tx1">
                    <a:alpha val="50000"/>
                  </a:schemeClr>
                </a:solidFill>
                <a:latin typeface="Roboto" panose="02000000000000000000" pitchFamily="2" charset="0"/>
                <a:ea typeface="Roboto" panose="02000000000000000000" pitchFamily="2" charset="0"/>
              </a:rPr>
              <a:t> by </a:t>
            </a:r>
            <a:r>
              <a:rPr lang="en-GB" sz="500" dirty="0" err="1">
                <a:solidFill>
                  <a:schemeClr val="tx1">
                    <a:alpha val="50000"/>
                  </a:schemeClr>
                </a:solidFill>
                <a:latin typeface="Roboto" panose="02000000000000000000" pitchFamily="2" charset="0"/>
                <a:ea typeface="Roboto" panose="02000000000000000000" pitchFamily="2" charset="0"/>
              </a:rPr>
              <a:t>xennex</a:t>
            </a:r>
            <a:r>
              <a:rPr lang="en-GB" sz="500" dirty="0">
                <a:solidFill>
                  <a:schemeClr val="tx1">
                    <a:alpha val="50000"/>
                  </a:schemeClr>
                </a:solidFill>
                <a:latin typeface="Roboto" panose="02000000000000000000" pitchFamily="2" charset="0"/>
                <a:ea typeface="Roboto" panose="02000000000000000000" pitchFamily="2" charset="0"/>
              </a:rPr>
              <a:t> is licensed under FAIR USE.</a:t>
            </a:r>
          </a:p>
          <a:p>
            <a:r>
              <a:rPr lang="en-GB" sz="500" b="1" dirty="0">
                <a:solidFill>
                  <a:schemeClr val="tx1">
                    <a:alpha val="50000"/>
                  </a:schemeClr>
                </a:solidFill>
                <a:latin typeface="Roboto" panose="02000000000000000000" pitchFamily="2" charset="0"/>
                <a:ea typeface="Roboto" panose="02000000000000000000" pitchFamily="2" charset="0"/>
                <a:hlinkClick r:id="rId13">
                  <a:extLst>
                    <a:ext uri="{A12FA001-AC4F-418D-AE19-62706E023703}">
                      <ahyp:hlinkClr xmlns:ahyp="http://schemas.microsoft.com/office/drawing/2018/hyperlinkcolor" xmlns="" val="tx"/>
                    </a:ext>
                  </a:extLst>
                </a:hlinkClick>
              </a:rPr>
              <a:t>“Rhythm Colour – Sonia Delaunay”</a:t>
            </a:r>
            <a:r>
              <a:rPr lang="en-GB" sz="500" dirty="0">
                <a:solidFill>
                  <a:schemeClr val="tx1">
                    <a:alpha val="50000"/>
                  </a:schemeClr>
                </a:solidFill>
                <a:latin typeface="Roboto" panose="02000000000000000000" pitchFamily="2" charset="0"/>
                <a:ea typeface="Roboto" panose="02000000000000000000" pitchFamily="2" charset="0"/>
              </a:rPr>
              <a:t> by </a:t>
            </a:r>
            <a:r>
              <a:rPr lang="en-GB" sz="500" dirty="0" err="1">
                <a:solidFill>
                  <a:schemeClr val="tx1">
                    <a:alpha val="50000"/>
                  </a:schemeClr>
                </a:solidFill>
                <a:latin typeface="Roboto" panose="02000000000000000000" pitchFamily="2" charset="0"/>
                <a:ea typeface="Roboto" panose="02000000000000000000" pitchFamily="2" charset="0"/>
              </a:rPr>
              <a:t>xennex</a:t>
            </a:r>
            <a:r>
              <a:rPr lang="en-GB" sz="500" dirty="0">
                <a:solidFill>
                  <a:schemeClr val="tx1">
                    <a:alpha val="50000"/>
                  </a:schemeClr>
                </a:solidFill>
                <a:latin typeface="Roboto" panose="02000000000000000000" pitchFamily="2" charset="0"/>
                <a:ea typeface="Roboto" panose="02000000000000000000" pitchFamily="2" charset="0"/>
              </a:rPr>
              <a:t> is licensed under FAIR USE.</a:t>
            </a:r>
          </a:p>
          <a:p>
            <a:r>
              <a:rPr lang="en-GB" sz="500" b="1" dirty="0">
                <a:solidFill>
                  <a:schemeClr val="tx1">
                    <a:alpha val="50000"/>
                  </a:schemeClr>
                </a:solidFill>
                <a:latin typeface="Roboto" panose="02000000000000000000" pitchFamily="2" charset="0"/>
                <a:ea typeface="Roboto" panose="02000000000000000000" pitchFamily="2" charset="0"/>
                <a:hlinkClick r:id="rId14">
                  <a:extLst>
                    <a:ext uri="{A12FA001-AC4F-418D-AE19-62706E023703}">
                      <ahyp:hlinkClr xmlns:ahyp="http://schemas.microsoft.com/office/drawing/2018/hyperlinkcolor" xmlns="" val="tx"/>
                    </a:ext>
                  </a:extLst>
                </a:hlinkClick>
              </a:rPr>
              <a:t>“Untitled (Yellow, Red and Blue) – Mark Rothko”</a:t>
            </a:r>
            <a:r>
              <a:rPr lang="en-GB" sz="500" dirty="0">
                <a:solidFill>
                  <a:schemeClr val="tx1">
                    <a:alpha val="50000"/>
                  </a:schemeClr>
                </a:solidFill>
                <a:latin typeface="Roboto" panose="02000000000000000000" pitchFamily="2" charset="0"/>
                <a:ea typeface="Roboto" panose="02000000000000000000" pitchFamily="2" charset="0"/>
              </a:rPr>
              <a:t> by </a:t>
            </a:r>
            <a:r>
              <a:rPr lang="en-GB" sz="500" dirty="0" err="1">
                <a:solidFill>
                  <a:schemeClr val="tx1">
                    <a:alpha val="50000"/>
                  </a:schemeClr>
                </a:solidFill>
                <a:latin typeface="Roboto" panose="02000000000000000000" pitchFamily="2" charset="0"/>
                <a:ea typeface="Roboto" panose="02000000000000000000" pitchFamily="2" charset="0"/>
              </a:rPr>
              <a:t>yigruzeltil</a:t>
            </a:r>
            <a:r>
              <a:rPr lang="en-GB" sz="500" dirty="0">
                <a:solidFill>
                  <a:schemeClr val="tx1">
                    <a:alpha val="50000"/>
                  </a:schemeClr>
                </a:solidFill>
                <a:latin typeface="Roboto" panose="02000000000000000000" pitchFamily="2" charset="0"/>
                <a:ea typeface="Roboto" panose="02000000000000000000" pitchFamily="2" charset="0"/>
              </a:rPr>
              <a:t> is licensed under FAIR USE.</a:t>
            </a:r>
          </a:p>
        </p:txBody>
      </p:sp>
    </p:spTree>
    <p:extLst>
      <p:ext uri="{BB962C8B-B14F-4D97-AF65-F5344CB8AC3E}">
        <p14:creationId xmlns:p14="http://schemas.microsoft.com/office/powerpoint/2010/main" val="318586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500" fill="hold"/>
                                        <p:tgtEl>
                                          <p:spTgt spid="31"/>
                                        </p:tgtEl>
                                        <p:attrNameLst>
                                          <p:attrName>ppt_w</p:attrName>
                                        </p:attrNameLst>
                                      </p:cBhvr>
                                      <p:tavLst>
                                        <p:tav tm="0">
                                          <p:val>
                                            <p:fltVal val="0"/>
                                          </p:val>
                                        </p:tav>
                                        <p:tav tm="100000">
                                          <p:val>
                                            <p:strVal val="#ppt_w"/>
                                          </p:val>
                                        </p:tav>
                                      </p:tavLst>
                                    </p:anim>
                                    <p:anim calcmode="lin" valueType="num">
                                      <p:cBhvr>
                                        <p:cTn id="8" dur="500" fill="hold"/>
                                        <p:tgtEl>
                                          <p:spTgt spid="31"/>
                                        </p:tgtEl>
                                        <p:attrNameLst>
                                          <p:attrName>ppt_h</p:attrName>
                                        </p:attrNameLst>
                                      </p:cBhvr>
                                      <p:tavLst>
                                        <p:tav tm="0">
                                          <p:val>
                                            <p:fltVal val="0"/>
                                          </p:val>
                                        </p:tav>
                                        <p:tav tm="100000">
                                          <p:val>
                                            <p:strVal val="#ppt_h"/>
                                          </p:val>
                                        </p:tav>
                                      </p:tavLst>
                                    </p:anim>
                                    <p:animEffect transition="in" filter="fade">
                                      <p:cBhvr>
                                        <p:cTn id="9" dur="500"/>
                                        <p:tgtEl>
                                          <p:spTgt spid="31"/>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30"/>
                                        </p:tgtEl>
                                        <p:attrNameLst>
                                          <p:attrName>style.visibility</p:attrName>
                                        </p:attrNameLst>
                                      </p:cBhvr>
                                      <p:to>
                                        <p:strVal val="visible"/>
                                      </p:to>
                                    </p:set>
                                    <p:anim calcmode="lin" valueType="num">
                                      <p:cBhvr>
                                        <p:cTn id="13" dur="500" fill="hold"/>
                                        <p:tgtEl>
                                          <p:spTgt spid="30"/>
                                        </p:tgtEl>
                                        <p:attrNameLst>
                                          <p:attrName>ppt_w</p:attrName>
                                        </p:attrNameLst>
                                      </p:cBhvr>
                                      <p:tavLst>
                                        <p:tav tm="0">
                                          <p:val>
                                            <p:fltVal val="0"/>
                                          </p:val>
                                        </p:tav>
                                        <p:tav tm="100000">
                                          <p:val>
                                            <p:strVal val="#ppt_w"/>
                                          </p:val>
                                        </p:tav>
                                      </p:tavLst>
                                    </p:anim>
                                    <p:anim calcmode="lin" valueType="num">
                                      <p:cBhvr>
                                        <p:cTn id="14" dur="500" fill="hold"/>
                                        <p:tgtEl>
                                          <p:spTgt spid="30"/>
                                        </p:tgtEl>
                                        <p:attrNameLst>
                                          <p:attrName>ppt_h</p:attrName>
                                        </p:attrNameLst>
                                      </p:cBhvr>
                                      <p:tavLst>
                                        <p:tav tm="0">
                                          <p:val>
                                            <p:fltVal val="0"/>
                                          </p:val>
                                        </p:tav>
                                        <p:tav tm="100000">
                                          <p:val>
                                            <p:strVal val="#ppt_h"/>
                                          </p:val>
                                        </p:tav>
                                      </p:tavLst>
                                    </p:anim>
                                    <p:animEffect transition="in" filter="fade">
                                      <p:cBhvr>
                                        <p:cTn id="15" dur="500"/>
                                        <p:tgtEl>
                                          <p:spTgt spid="30"/>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fltVal val="0"/>
                                          </p:val>
                                        </p:tav>
                                        <p:tav tm="100000">
                                          <p:val>
                                            <p:strVal val="#ppt_h"/>
                                          </p:val>
                                        </p:tav>
                                      </p:tavLst>
                                    </p:anim>
                                    <p:animEffect transition="in" filter="fade">
                                      <p:cBhvr>
                                        <p:cTn id="21" dur="500"/>
                                        <p:tgtEl>
                                          <p:spTgt spid="8"/>
                                        </p:tgtEl>
                                      </p:cBhvr>
                                    </p:animEffect>
                                  </p:childTnLst>
                                </p:cTn>
                              </p:par>
                            </p:childTnLst>
                          </p:cTn>
                        </p:par>
                        <p:par>
                          <p:cTn id="22" fill="hold">
                            <p:stCondLst>
                              <p:cond delay="1500"/>
                            </p:stCondLst>
                            <p:childTnLst>
                              <p:par>
                                <p:cTn id="23" presetID="53" presetClass="entr" presetSubtype="16" fill="hold" nodeType="afterEffect">
                                  <p:stCondLst>
                                    <p:cond delay="0"/>
                                  </p:stCondLst>
                                  <p:childTnLst>
                                    <p:set>
                                      <p:cBhvr>
                                        <p:cTn id="24" dur="1" fill="hold">
                                          <p:stCondLst>
                                            <p:cond delay="0"/>
                                          </p:stCondLst>
                                        </p:cTn>
                                        <p:tgtEl>
                                          <p:spTgt spid="29"/>
                                        </p:tgtEl>
                                        <p:attrNameLst>
                                          <p:attrName>style.visibility</p:attrName>
                                        </p:attrNameLst>
                                      </p:cBhvr>
                                      <p:to>
                                        <p:strVal val="visible"/>
                                      </p:to>
                                    </p:set>
                                    <p:anim calcmode="lin" valueType="num">
                                      <p:cBhvr>
                                        <p:cTn id="25" dur="500" fill="hold"/>
                                        <p:tgtEl>
                                          <p:spTgt spid="29"/>
                                        </p:tgtEl>
                                        <p:attrNameLst>
                                          <p:attrName>ppt_w</p:attrName>
                                        </p:attrNameLst>
                                      </p:cBhvr>
                                      <p:tavLst>
                                        <p:tav tm="0">
                                          <p:val>
                                            <p:fltVal val="0"/>
                                          </p:val>
                                        </p:tav>
                                        <p:tav tm="100000">
                                          <p:val>
                                            <p:strVal val="#ppt_w"/>
                                          </p:val>
                                        </p:tav>
                                      </p:tavLst>
                                    </p:anim>
                                    <p:anim calcmode="lin" valueType="num">
                                      <p:cBhvr>
                                        <p:cTn id="26" dur="500" fill="hold"/>
                                        <p:tgtEl>
                                          <p:spTgt spid="29"/>
                                        </p:tgtEl>
                                        <p:attrNameLst>
                                          <p:attrName>ppt_h</p:attrName>
                                        </p:attrNameLst>
                                      </p:cBhvr>
                                      <p:tavLst>
                                        <p:tav tm="0">
                                          <p:val>
                                            <p:fltVal val="0"/>
                                          </p:val>
                                        </p:tav>
                                        <p:tav tm="100000">
                                          <p:val>
                                            <p:strVal val="#ppt_h"/>
                                          </p:val>
                                        </p:tav>
                                      </p:tavLst>
                                    </p:anim>
                                    <p:animEffect transition="in" filter="fade">
                                      <p:cBhvr>
                                        <p:cTn id="27" dur="500"/>
                                        <p:tgtEl>
                                          <p:spTgt spid="29"/>
                                        </p:tgtEl>
                                      </p:cBhvr>
                                    </p:animEffect>
                                  </p:childTnLst>
                                </p:cTn>
                              </p:par>
                            </p:childTnLst>
                          </p:cTn>
                        </p:par>
                        <p:par>
                          <p:cTn id="28" fill="hold">
                            <p:stCondLst>
                              <p:cond delay="2000"/>
                            </p:stCondLst>
                            <p:childTnLst>
                              <p:par>
                                <p:cTn id="29" presetID="31" presetClass="entr" presetSubtype="0" fill="hold" nodeType="after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p:cTn id="31" dur="500" fill="hold"/>
                                        <p:tgtEl>
                                          <p:spTgt spid="12"/>
                                        </p:tgtEl>
                                        <p:attrNameLst>
                                          <p:attrName>ppt_w</p:attrName>
                                        </p:attrNameLst>
                                      </p:cBhvr>
                                      <p:tavLst>
                                        <p:tav tm="0">
                                          <p:val>
                                            <p:fltVal val="0"/>
                                          </p:val>
                                        </p:tav>
                                        <p:tav tm="100000">
                                          <p:val>
                                            <p:strVal val="#ppt_w"/>
                                          </p:val>
                                        </p:tav>
                                      </p:tavLst>
                                    </p:anim>
                                    <p:anim calcmode="lin" valueType="num">
                                      <p:cBhvr>
                                        <p:cTn id="32" dur="500" fill="hold"/>
                                        <p:tgtEl>
                                          <p:spTgt spid="12"/>
                                        </p:tgtEl>
                                        <p:attrNameLst>
                                          <p:attrName>ppt_h</p:attrName>
                                        </p:attrNameLst>
                                      </p:cBhvr>
                                      <p:tavLst>
                                        <p:tav tm="0">
                                          <p:val>
                                            <p:fltVal val="0"/>
                                          </p:val>
                                        </p:tav>
                                        <p:tav tm="100000">
                                          <p:val>
                                            <p:strVal val="#ppt_h"/>
                                          </p:val>
                                        </p:tav>
                                      </p:tavLst>
                                    </p:anim>
                                    <p:anim calcmode="lin" valueType="num">
                                      <p:cBhvr>
                                        <p:cTn id="33" dur="500" fill="hold"/>
                                        <p:tgtEl>
                                          <p:spTgt spid="12"/>
                                        </p:tgtEl>
                                        <p:attrNameLst>
                                          <p:attrName>style.rotation</p:attrName>
                                        </p:attrNameLst>
                                      </p:cBhvr>
                                      <p:tavLst>
                                        <p:tav tm="0">
                                          <p:val>
                                            <p:fltVal val="90"/>
                                          </p:val>
                                        </p:tav>
                                        <p:tav tm="100000">
                                          <p:val>
                                            <p:fltVal val="0"/>
                                          </p:val>
                                        </p:tav>
                                      </p:tavLst>
                                    </p:anim>
                                    <p:animEffect transition="in" filter="fade">
                                      <p:cBhvr>
                                        <p:cTn id="34" dur="500"/>
                                        <p:tgtEl>
                                          <p:spTgt spid="12"/>
                                        </p:tgtEl>
                                      </p:cBhvr>
                                    </p:animEffect>
                                  </p:childTnLst>
                                </p:cTn>
                              </p:par>
                            </p:childTnLst>
                          </p:cTn>
                        </p:par>
                        <p:par>
                          <p:cTn id="35" fill="hold">
                            <p:stCondLst>
                              <p:cond delay="2500"/>
                            </p:stCondLst>
                            <p:childTnLst>
                              <p:par>
                                <p:cTn id="36" presetID="22" presetClass="entr" presetSubtype="8" fill="hold" grpId="0" nodeType="after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wipe(left)">
                                      <p:cBhvr>
                                        <p:cTn id="3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31"/>
                    </p:tgtEl>
                  </p:cond>
                </p:stCondLst>
                <p:endSync evt="end" delay="0">
                  <p:rtn val="all"/>
                </p:endSync>
                <p:childTnLst>
                  <p:par>
                    <p:cTn id="40" fill="hold">
                      <p:stCondLst>
                        <p:cond delay="0"/>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33"/>
                                        </p:tgtEl>
                                        <p:attrNameLst>
                                          <p:attrName>style.visibility</p:attrName>
                                        </p:attrNameLst>
                                      </p:cBhvr>
                                      <p:to>
                                        <p:strVal val="visible"/>
                                      </p:to>
                                    </p:set>
                                    <p:anim calcmode="lin" valueType="num">
                                      <p:cBhvr additive="base">
                                        <p:cTn id="44" dur="1000" fill="hold"/>
                                        <p:tgtEl>
                                          <p:spTgt spid="33"/>
                                        </p:tgtEl>
                                        <p:attrNameLst>
                                          <p:attrName>ppt_x</p:attrName>
                                        </p:attrNameLst>
                                      </p:cBhvr>
                                      <p:tavLst>
                                        <p:tav tm="0">
                                          <p:val>
                                            <p:strVal val="#ppt_x"/>
                                          </p:val>
                                        </p:tav>
                                        <p:tav tm="100000">
                                          <p:val>
                                            <p:strVal val="#ppt_x"/>
                                          </p:val>
                                        </p:tav>
                                      </p:tavLst>
                                    </p:anim>
                                    <p:anim calcmode="lin" valueType="num">
                                      <p:cBhvr additive="base">
                                        <p:cTn id="45" dur="1000" fill="hold"/>
                                        <p:tgtEl>
                                          <p:spTgt spid="33"/>
                                        </p:tgtEl>
                                        <p:attrNameLst>
                                          <p:attrName>ppt_y</p:attrName>
                                        </p:attrNameLst>
                                      </p:cBhvr>
                                      <p:tavLst>
                                        <p:tav tm="0">
                                          <p:val>
                                            <p:strVal val="1+#ppt_h/2"/>
                                          </p:val>
                                        </p:tav>
                                        <p:tav tm="100000">
                                          <p:val>
                                            <p:strVal val="#ppt_y"/>
                                          </p:val>
                                        </p:tav>
                                      </p:tavLst>
                                    </p:anim>
                                  </p:childTnLst>
                                </p:cTn>
                              </p:par>
                            </p:childTnLst>
                          </p:cTn>
                        </p:par>
                        <p:par>
                          <p:cTn id="46" fill="hold">
                            <p:stCondLst>
                              <p:cond delay="1000"/>
                            </p:stCondLst>
                            <p:childTnLst>
                              <p:par>
                                <p:cTn id="47" presetID="10" presetClass="entr" presetSubtype="0" fill="hold" nodeType="afterEffect">
                                  <p:stCondLst>
                                    <p:cond delay="0"/>
                                  </p:stCondLst>
                                  <p:childTnLst>
                                    <p:set>
                                      <p:cBhvr>
                                        <p:cTn id="48" dur="1" fill="hold">
                                          <p:stCondLst>
                                            <p:cond delay="0"/>
                                          </p:stCondLst>
                                        </p:cTn>
                                        <p:tgtEl>
                                          <p:spTgt spid="60"/>
                                        </p:tgtEl>
                                        <p:attrNameLst>
                                          <p:attrName>style.visibility</p:attrName>
                                        </p:attrNameLst>
                                      </p:cBhvr>
                                      <p:to>
                                        <p:strVal val="visible"/>
                                      </p:to>
                                    </p:set>
                                    <p:animEffect transition="in" filter="fade">
                                      <p:cBhvr>
                                        <p:cTn id="49" dur="500"/>
                                        <p:tgtEl>
                                          <p:spTgt spid="60"/>
                                        </p:tgtEl>
                                      </p:cBhvr>
                                    </p:animEffect>
                                  </p:childTnLst>
                                </p:cTn>
                              </p:par>
                            </p:childTnLst>
                          </p:cTn>
                        </p:par>
                      </p:childTnLst>
                    </p:cTn>
                  </p:par>
                </p:childTnLst>
              </p:cTn>
              <p:nextCondLst>
                <p:cond evt="onClick" delay="0">
                  <p:tgtEl>
                    <p:spTgt spid="31"/>
                  </p:tgtEl>
                </p:cond>
              </p:nextCondLst>
            </p:seq>
            <p:seq concurrent="1" nextAc="seek">
              <p:cTn id="50" restart="whenNotActive" fill="hold" evtFilter="cancelBubble" nodeType="interactiveSeq">
                <p:stCondLst>
                  <p:cond evt="onClick" delay="0">
                    <p:tgtEl>
                      <p:spTgt spid="8"/>
                    </p:tgtEl>
                  </p:cond>
                </p:stCondLst>
                <p:endSync evt="end" delay="0">
                  <p:rtn val="all"/>
                </p:endSync>
                <p:childTnLst>
                  <p:par>
                    <p:cTn id="51" fill="hold">
                      <p:stCondLst>
                        <p:cond delay="0"/>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34"/>
                                        </p:tgtEl>
                                        <p:attrNameLst>
                                          <p:attrName>style.visibility</p:attrName>
                                        </p:attrNameLst>
                                      </p:cBhvr>
                                      <p:to>
                                        <p:strVal val="visible"/>
                                      </p:to>
                                    </p:set>
                                    <p:anim calcmode="lin" valueType="num">
                                      <p:cBhvr additive="base">
                                        <p:cTn id="55" dur="1000" fill="hold"/>
                                        <p:tgtEl>
                                          <p:spTgt spid="34"/>
                                        </p:tgtEl>
                                        <p:attrNameLst>
                                          <p:attrName>ppt_x</p:attrName>
                                        </p:attrNameLst>
                                      </p:cBhvr>
                                      <p:tavLst>
                                        <p:tav tm="0">
                                          <p:val>
                                            <p:strVal val="#ppt_x"/>
                                          </p:val>
                                        </p:tav>
                                        <p:tav tm="100000">
                                          <p:val>
                                            <p:strVal val="#ppt_x"/>
                                          </p:val>
                                        </p:tav>
                                      </p:tavLst>
                                    </p:anim>
                                    <p:anim calcmode="lin" valueType="num">
                                      <p:cBhvr additive="base">
                                        <p:cTn id="56" dur="1000" fill="hold"/>
                                        <p:tgtEl>
                                          <p:spTgt spid="34"/>
                                        </p:tgtEl>
                                        <p:attrNameLst>
                                          <p:attrName>ppt_y</p:attrName>
                                        </p:attrNameLst>
                                      </p:cBhvr>
                                      <p:tavLst>
                                        <p:tav tm="0">
                                          <p:val>
                                            <p:strVal val="1+#ppt_h/2"/>
                                          </p:val>
                                        </p:tav>
                                        <p:tav tm="100000">
                                          <p:val>
                                            <p:strVal val="#ppt_y"/>
                                          </p:val>
                                        </p:tav>
                                      </p:tavLst>
                                    </p:anim>
                                  </p:childTnLst>
                                </p:cTn>
                              </p:par>
                            </p:childTnLst>
                          </p:cTn>
                        </p:par>
                        <p:par>
                          <p:cTn id="57" fill="hold">
                            <p:stCondLst>
                              <p:cond delay="1000"/>
                            </p:stCondLst>
                            <p:childTnLst>
                              <p:par>
                                <p:cTn id="58" presetID="10" presetClass="entr" presetSubtype="0" fill="hold" nodeType="afterEffect">
                                  <p:stCondLst>
                                    <p:cond delay="0"/>
                                  </p:stCondLst>
                                  <p:childTnLst>
                                    <p:set>
                                      <p:cBhvr>
                                        <p:cTn id="59" dur="1" fill="hold">
                                          <p:stCondLst>
                                            <p:cond delay="0"/>
                                          </p:stCondLst>
                                        </p:cTn>
                                        <p:tgtEl>
                                          <p:spTgt spid="61"/>
                                        </p:tgtEl>
                                        <p:attrNameLst>
                                          <p:attrName>style.visibility</p:attrName>
                                        </p:attrNameLst>
                                      </p:cBhvr>
                                      <p:to>
                                        <p:strVal val="visible"/>
                                      </p:to>
                                    </p:set>
                                    <p:animEffect transition="in" filter="fade">
                                      <p:cBhvr>
                                        <p:cTn id="60" dur="500"/>
                                        <p:tgtEl>
                                          <p:spTgt spid="61"/>
                                        </p:tgtEl>
                                      </p:cBhvr>
                                    </p:animEffect>
                                  </p:childTnLst>
                                </p:cTn>
                              </p:par>
                            </p:childTnLst>
                          </p:cTn>
                        </p:par>
                      </p:childTnLst>
                    </p:cTn>
                  </p:par>
                </p:childTnLst>
              </p:cTn>
              <p:nextCondLst>
                <p:cond evt="onClick" delay="0">
                  <p:tgtEl>
                    <p:spTgt spid="8"/>
                  </p:tgtEl>
                </p:cond>
              </p:nextCondLst>
            </p:seq>
            <p:seq concurrent="1" nextAc="seek">
              <p:cTn id="61" restart="whenNotActive" fill="hold" evtFilter="cancelBubble" nodeType="interactiveSeq">
                <p:stCondLst>
                  <p:cond evt="onClick" delay="0">
                    <p:tgtEl>
                      <p:spTgt spid="30"/>
                    </p:tgtEl>
                  </p:cond>
                </p:stCondLst>
                <p:endSync evt="end" delay="0">
                  <p:rtn val="all"/>
                </p:endSync>
                <p:childTnLst>
                  <p:par>
                    <p:cTn id="62" fill="hold">
                      <p:stCondLst>
                        <p:cond delay="0"/>
                      </p:stCondLst>
                      <p:childTnLst>
                        <p:par>
                          <p:cTn id="63" fill="hold">
                            <p:stCondLst>
                              <p:cond delay="0"/>
                            </p:stCondLst>
                            <p:childTnLst>
                              <p:par>
                                <p:cTn id="64" presetID="2" presetClass="entr" presetSubtype="4" fill="hold" nodeType="clickEffect">
                                  <p:stCondLst>
                                    <p:cond delay="0"/>
                                  </p:stCondLst>
                                  <p:childTnLst>
                                    <p:set>
                                      <p:cBhvr>
                                        <p:cTn id="65" dur="1" fill="hold">
                                          <p:stCondLst>
                                            <p:cond delay="0"/>
                                          </p:stCondLst>
                                        </p:cTn>
                                        <p:tgtEl>
                                          <p:spTgt spid="39"/>
                                        </p:tgtEl>
                                        <p:attrNameLst>
                                          <p:attrName>style.visibility</p:attrName>
                                        </p:attrNameLst>
                                      </p:cBhvr>
                                      <p:to>
                                        <p:strVal val="visible"/>
                                      </p:to>
                                    </p:set>
                                    <p:anim calcmode="lin" valueType="num">
                                      <p:cBhvr additive="base">
                                        <p:cTn id="66" dur="1000" fill="hold"/>
                                        <p:tgtEl>
                                          <p:spTgt spid="39"/>
                                        </p:tgtEl>
                                        <p:attrNameLst>
                                          <p:attrName>ppt_x</p:attrName>
                                        </p:attrNameLst>
                                      </p:cBhvr>
                                      <p:tavLst>
                                        <p:tav tm="0">
                                          <p:val>
                                            <p:strVal val="#ppt_x"/>
                                          </p:val>
                                        </p:tav>
                                        <p:tav tm="100000">
                                          <p:val>
                                            <p:strVal val="#ppt_x"/>
                                          </p:val>
                                        </p:tav>
                                      </p:tavLst>
                                    </p:anim>
                                    <p:anim calcmode="lin" valueType="num">
                                      <p:cBhvr additive="base">
                                        <p:cTn id="67" dur="1000" fill="hold"/>
                                        <p:tgtEl>
                                          <p:spTgt spid="39"/>
                                        </p:tgtEl>
                                        <p:attrNameLst>
                                          <p:attrName>ppt_y</p:attrName>
                                        </p:attrNameLst>
                                      </p:cBhvr>
                                      <p:tavLst>
                                        <p:tav tm="0">
                                          <p:val>
                                            <p:strVal val="1+#ppt_h/2"/>
                                          </p:val>
                                        </p:tav>
                                        <p:tav tm="100000">
                                          <p:val>
                                            <p:strVal val="#ppt_y"/>
                                          </p:val>
                                        </p:tav>
                                      </p:tavLst>
                                    </p:anim>
                                  </p:childTnLst>
                                </p:cTn>
                              </p:par>
                            </p:childTnLst>
                          </p:cTn>
                        </p:par>
                        <p:par>
                          <p:cTn id="68" fill="hold">
                            <p:stCondLst>
                              <p:cond delay="1000"/>
                            </p:stCondLst>
                            <p:childTnLst>
                              <p:par>
                                <p:cTn id="69" presetID="10" presetClass="entr" presetSubtype="0" fill="hold" nodeType="afterEffect">
                                  <p:stCondLst>
                                    <p:cond delay="0"/>
                                  </p:stCondLst>
                                  <p:childTnLst>
                                    <p:set>
                                      <p:cBhvr>
                                        <p:cTn id="70" dur="1" fill="hold">
                                          <p:stCondLst>
                                            <p:cond delay="0"/>
                                          </p:stCondLst>
                                        </p:cTn>
                                        <p:tgtEl>
                                          <p:spTgt spid="73"/>
                                        </p:tgtEl>
                                        <p:attrNameLst>
                                          <p:attrName>style.visibility</p:attrName>
                                        </p:attrNameLst>
                                      </p:cBhvr>
                                      <p:to>
                                        <p:strVal val="visible"/>
                                      </p:to>
                                    </p:set>
                                    <p:animEffect transition="in" filter="fade">
                                      <p:cBhvr>
                                        <p:cTn id="71" dur="500"/>
                                        <p:tgtEl>
                                          <p:spTgt spid="73"/>
                                        </p:tgtEl>
                                      </p:cBhvr>
                                    </p:animEffect>
                                  </p:childTnLst>
                                </p:cTn>
                              </p:par>
                            </p:childTnLst>
                          </p:cTn>
                        </p:par>
                      </p:childTnLst>
                    </p:cTn>
                  </p:par>
                </p:childTnLst>
              </p:cTn>
              <p:nextCondLst>
                <p:cond evt="onClick" delay="0">
                  <p:tgtEl>
                    <p:spTgt spid="30"/>
                  </p:tgtEl>
                </p:cond>
              </p:nextCondLst>
            </p:seq>
            <p:seq concurrent="1" nextAc="seek">
              <p:cTn id="72" restart="whenNotActive" fill="hold" evtFilter="cancelBubble" nodeType="interactiveSeq">
                <p:stCondLst>
                  <p:cond evt="onClick" delay="0">
                    <p:tgtEl>
                      <p:spTgt spid="29"/>
                    </p:tgtEl>
                  </p:cond>
                </p:stCondLst>
                <p:endSync evt="end" delay="0">
                  <p:rtn val="all"/>
                </p:endSync>
                <p:childTnLst>
                  <p:par>
                    <p:cTn id="73" fill="hold">
                      <p:stCondLst>
                        <p:cond delay="0"/>
                      </p:stCondLst>
                      <p:childTnLst>
                        <p:par>
                          <p:cTn id="74" fill="hold">
                            <p:stCondLst>
                              <p:cond delay="0"/>
                            </p:stCondLst>
                            <p:childTnLst>
                              <p:par>
                                <p:cTn id="75" presetID="2" presetClass="entr" presetSubtype="4" fill="hold" nodeType="clickEffect">
                                  <p:stCondLst>
                                    <p:cond delay="0"/>
                                  </p:stCondLst>
                                  <p:childTnLst>
                                    <p:set>
                                      <p:cBhvr>
                                        <p:cTn id="76" dur="1" fill="hold">
                                          <p:stCondLst>
                                            <p:cond delay="0"/>
                                          </p:stCondLst>
                                        </p:cTn>
                                        <p:tgtEl>
                                          <p:spTgt spid="44"/>
                                        </p:tgtEl>
                                        <p:attrNameLst>
                                          <p:attrName>style.visibility</p:attrName>
                                        </p:attrNameLst>
                                      </p:cBhvr>
                                      <p:to>
                                        <p:strVal val="visible"/>
                                      </p:to>
                                    </p:set>
                                    <p:anim calcmode="lin" valueType="num">
                                      <p:cBhvr additive="base">
                                        <p:cTn id="77" dur="1000" fill="hold"/>
                                        <p:tgtEl>
                                          <p:spTgt spid="44"/>
                                        </p:tgtEl>
                                        <p:attrNameLst>
                                          <p:attrName>ppt_x</p:attrName>
                                        </p:attrNameLst>
                                      </p:cBhvr>
                                      <p:tavLst>
                                        <p:tav tm="0">
                                          <p:val>
                                            <p:strVal val="#ppt_x"/>
                                          </p:val>
                                        </p:tav>
                                        <p:tav tm="100000">
                                          <p:val>
                                            <p:strVal val="#ppt_x"/>
                                          </p:val>
                                        </p:tav>
                                      </p:tavLst>
                                    </p:anim>
                                    <p:anim calcmode="lin" valueType="num">
                                      <p:cBhvr additive="base">
                                        <p:cTn id="78" dur="1000" fill="hold"/>
                                        <p:tgtEl>
                                          <p:spTgt spid="44"/>
                                        </p:tgtEl>
                                        <p:attrNameLst>
                                          <p:attrName>ppt_y</p:attrName>
                                        </p:attrNameLst>
                                      </p:cBhvr>
                                      <p:tavLst>
                                        <p:tav tm="0">
                                          <p:val>
                                            <p:strVal val="1+#ppt_h/2"/>
                                          </p:val>
                                        </p:tav>
                                        <p:tav tm="100000">
                                          <p:val>
                                            <p:strVal val="#ppt_y"/>
                                          </p:val>
                                        </p:tav>
                                      </p:tavLst>
                                    </p:anim>
                                  </p:childTnLst>
                                </p:cTn>
                              </p:par>
                            </p:childTnLst>
                          </p:cTn>
                        </p:par>
                        <p:par>
                          <p:cTn id="79" fill="hold">
                            <p:stCondLst>
                              <p:cond delay="1000"/>
                            </p:stCondLst>
                            <p:childTnLst>
                              <p:par>
                                <p:cTn id="80" presetID="10" presetClass="entr" presetSubtype="0" fill="hold" nodeType="afterEffect">
                                  <p:stCondLst>
                                    <p:cond delay="0"/>
                                  </p:stCondLst>
                                  <p:childTnLst>
                                    <p:set>
                                      <p:cBhvr>
                                        <p:cTn id="81" dur="1" fill="hold">
                                          <p:stCondLst>
                                            <p:cond delay="0"/>
                                          </p:stCondLst>
                                        </p:cTn>
                                        <p:tgtEl>
                                          <p:spTgt spid="76"/>
                                        </p:tgtEl>
                                        <p:attrNameLst>
                                          <p:attrName>style.visibility</p:attrName>
                                        </p:attrNameLst>
                                      </p:cBhvr>
                                      <p:to>
                                        <p:strVal val="visible"/>
                                      </p:to>
                                    </p:set>
                                    <p:animEffect transition="in" filter="fade">
                                      <p:cBhvr>
                                        <p:cTn id="82" dur="500"/>
                                        <p:tgtEl>
                                          <p:spTgt spid="76"/>
                                        </p:tgtEl>
                                      </p:cBhvr>
                                    </p:animEffect>
                                  </p:childTnLst>
                                </p:cTn>
                              </p:par>
                            </p:childTnLst>
                          </p:cTn>
                        </p:par>
                      </p:childTnLst>
                    </p:cTn>
                  </p:par>
                </p:childTnLst>
              </p:cTn>
              <p:nextCondLst>
                <p:cond evt="onClick" delay="0">
                  <p:tgtEl>
                    <p:spTgt spid="29"/>
                  </p:tgtEl>
                </p:cond>
              </p:nextCondLst>
            </p:seq>
            <p:seq concurrent="1" nextAc="seek">
              <p:cTn id="83" restart="whenNotActive" fill="hold" evtFilter="cancelBubble" nodeType="interactiveSeq">
                <p:stCondLst>
                  <p:cond evt="onClick" delay="0">
                    <p:tgtEl>
                      <p:spTgt spid="60"/>
                    </p:tgtEl>
                  </p:cond>
                </p:stCondLst>
                <p:endSync evt="end" delay="0">
                  <p:rtn val="all"/>
                </p:endSync>
                <p:childTnLst>
                  <p:par>
                    <p:cTn id="84" fill="hold">
                      <p:stCondLst>
                        <p:cond delay="0"/>
                      </p:stCondLst>
                      <p:childTnLst>
                        <p:par>
                          <p:cTn id="85" fill="hold">
                            <p:stCondLst>
                              <p:cond delay="0"/>
                            </p:stCondLst>
                            <p:childTnLst>
                              <p:par>
                                <p:cTn id="86" presetID="1" presetClass="exit" presetSubtype="0" fill="hold" nodeType="clickEffect">
                                  <p:stCondLst>
                                    <p:cond delay="0"/>
                                  </p:stCondLst>
                                  <p:childTnLst>
                                    <p:set>
                                      <p:cBhvr>
                                        <p:cTn id="87" dur="1" fill="hold">
                                          <p:stCondLst>
                                            <p:cond delay="0"/>
                                          </p:stCondLst>
                                        </p:cTn>
                                        <p:tgtEl>
                                          <p:spTgt spid="60"/>
                                        </p:tgtEl>
                                        <p:attrNameLst>
                                          <p:attrName>style.visibility</p:attrName>
                                        </p:attrNameLst>
                                      </p:cBhvr>
                                      <p:to>
                                        <p:strVal val="hidden"/>
                                      </p:to>
                                    </p:set>
                                  </p:childTnLst>
                                </p:cTn>
                              </p:par>
                              <p:par>
                                <p:cTn id="88" presetID="2" presetClass="exit" presetSubtype="4" fill="hold" nodeType="withEffect">
                                  <p:stCondLst>
                                    <p:cond delay="0"/>
                                  </p:stCondLst>
                                  <p:childTnLst>
                                    <p:anim calcmode="lin" valueType="num">
                                      <p:cBhvr additive="base">
                                        <p:cTn id="89" dur="1000"/>
                                        <p:tgtEl>
                                          <p:spTgt spid="33"/>
                                        </p:tgtEl>
                                        <p:attrNameLst>
                                          <p:attrName>ppt_x</p:attrName>
                                        </p:attrNameLst>
                                      </p:cBhvr>
                                      <p:tavLst>
                                        <p:tav tm="0">
                                          <p:val>
                                            <p:strVal val="ppt_x"/>
                                          </p:val>
                                        </p:tav>
                                        <p:tav tm="100000">
                                          <p:val>
                                            <p:strVal val="ppt_x"/>
                                          </p:val>
                                        </p:tav>
                                      </p:tavLst>
                                    </p:anim>
                                    <p:anim calcmode="lin" valueType="num">
                                      <p:cBhvr additive="base">
                                        <p:cTn id="90" dur="1000"/>
                                        <p:tgtEl>
                                          <p:spTgt spid="33"/>
                                        </p:tgtEl>
                                        <p:attrNameLst>
                                          <p:attrName>ppt_y</p:attrName>
                                        </p:attrNameLst>
                                      </p:cBhvr>
                                      <p:tavLst>
                                        <p:tav tm="0">
                                          <p:val>
                                            <p:strVal val="ppt_y"/>
                                          </p:val>
                                        </p:tav>
                                        <p:tav tm="100000">
                                          <p:val>
                                            <p:strVal val="1+ppt_h/2"/>
                                          </p:val>
                                        </p:tav>
                                      </p:tavLst>
                                    </p:anim>
                                    <p:set>
                                      <p:cBhvr>
                                        <p:cTn id="91" dur="1" fill="hold">
                                          <p:stCondLst>
                                            <p:cond delay="9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60"/>
                  </p:tgtEl>
                </p:cond>
              </p:nextCondLst>
            </p:seq>
            <p:seq concurrent="1" nextAc="seek">
              <p:cTn id="92" restart="whenNotActive" fill="hold" evtFilter="cancelBubble" nodeType="interactiveSeq">
                <p:stCondLst>
                  <p:cond evt="onClick" delay="0">
                    <p:tgtEl>
                      <p:spTgt spid="61"/>
                    </p:tgtEl>
                  </p:cond>
                </p:stCondLst>
                <p:endSync evt="end" delay="0">
                  <p:rtn val="all"/>
                </p:endSync>
                <p:childTnLst>
                  <p:par>
                    <p:cTn id="93" fill="hold">
                      <p:stCondLst>
                        <p:cond delay="0"/>
                      </p:stCondLst>
                      <p:childTnLst>
                        <p:par>
                          <p:cTn id="94" fill="hold">
                            <p:stCondLst>
                              <p:cond delay="0"/>
                            </p:stCondLst>
                            <p:childTnLst>
                              <p:par>
                                <p:cTn id="95" presetID="1" presetClass="exit" presetSubtype="0" fill="hold" nodeType="clickEffect">
                                  <p:stCondLst>
                                    <p:cond delay="0"/>
                                  </p:stCondLst>
                                  <p:childTnLst>
                                    <p:set>
                                      <p:cBhvr>
                                        <p:cTn id="96" dur="1" fill="hold">
                                          <p:stCondLst>
                                            <p:cond delay="0"/>
                                          </p:stCondLst>
                                        </p:cTn>
                                        <p:tgtEl>
                                          <p:spTgt spid="61"/>
                                        </p:tgtEl>
                                        <p:attrNameLst>
                                          <p:attrName>style.visibility</p:attrName>
                                        </p:attrNameLst>
                                      </p:cBhvr>
                                      <p:to>
                                        <p:strVal val="hidden"/>
                                      </p:to>
                                    </p:set>
                                  </p:childTnLst>
                                </p:cTn>
                              </p:par>
                              <p:par>
                                <p:cTn id="97" presetID="2" presetClass="exit" presetSubtype="4" fill="hold" nodeType="withEffect">
                                  <p:stCondLst>
                                    <p:cond delay="0"/>
                                  </p:stCondLst>
                                  <p:childTnLst>
                                    <p:anim calcmode="lin" valueType="num">
                                      <p:cBhvr additive="base">
                                        <p:cTn id="98" dur="1000"/>
                                        <p:tgtEl>
                                          <p:spTgt spid="34"/>
                                        </p:tgtEl>
                                        <p:attrNameLst>
                                          <p:attrName>ppt_x</p:attrName>
                                        </p:attrNameLst>
                                      </p:cBhvr>
                                      <p:tavLst>
                                        <p:tav tm="0">
                                          <p:val>
                                            <p:strVal val="ppt_x"/>
                                          </p:val>
                                        </p:tav>
                                        <p:tav tm="100000">
                                          <p:val>
                                            <p:strVal val="ppt_x"/>
                                          </p:val>
                                        </p:tav>
                                      </p:tavLst>
                                    </p:anim>
                                    <p:anim calcmode="lin" valueType="num">
                                      <p:cBhvr additive="base">
                                        <p:cTn id="99" dur="1000"/>
                                        <p:tgtEl>
                                          <p:spTgt spid="34"/>
                                        </p:tgtEl>
                                        <p:attrNameLst>
                                          <p:attrName>ppt_y</p:attrName>
                                        </p:attrNameLst>
                                      </p:cBhvr>
                                      <p:tavLst>
                                        <p:tav tm="0">
                                          <p:val>
                                            <p:strVal val="ppt_y"/>
                                          </p:val>
                                        </p:tav>
                                        <p:tav tm="100000">
                                          <p:val>
                                            <p:strVal val="1+ppt_h/2"/>
                                          </p:val>
                                        </p:tav>
                                      </p:tavLst>
                                    </p:anim>
                                    <p:set>
                                      <p:cBhvr>
                                        <p:cTn id="100" dur="1" fill="hold">
                                          <p:stCondLst>
                                            <p:cond delay="9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61"/>
                  </p:tgtEl>
                </p:cond>
              </p:nextCondLst>
            </p:seq>
            <p:seq concurrent="1" nextAc="seek">
              <p:cTn id="101" restart="whenNotActive" fill="hold" evtFilter="cancelBubble" nodeType="interactiveSeq">
                <p:stCondLst>
                  <p:cond evt="onClick" delay="0">
                    <p:tgtEl>
                      <p:spTgt spid="73"/>
                    </p:tgtEl>
                  </p:cond>
                </p:stCondLst>
                <p:endSync evt="end" delay="0">
                  <p:rtn val="all"/>
                </p:endSync>
                <p:childTnLst>
                  <p:par>
                    <p:cTn id="102" fill="hold">
                      <p:stCondLst>
                        <p:cond delay="0"/>
                      </p:stCondLst>
                      <p:childTnLst>
                        <p:par>
                          <p:cTn id="103" fill="hold">
                            <p:stCondLst>
                              <p:cond delay="0"/>
                            </p:stCondLst>
                            <p:childTnLst>
                              <p:par>
                                <p:cTn id="104" presetID="1" presetClass="exit" presetSubtype="0" fill="hold" nodeType="clickEffect">
                                  <p:stCondLst>
                                    <p:cond delay="0"/>
                                  </p:stCondLst>
                                  <p:childTnLst>
                                    <p:set>
                                      <p:cBhvr>
                                        <p:cTn id="105" dur="1" fill="hold">
                                          <p:stCondLst>
                                            <p:cond delay="0"/>
                                          </p:stCondLst>
                                        </p:cTn>
                                        <p:tgtEl>
                                          <p:spTgt spid="73"/>
                                        </p:tgtEl>
                                        <p:attrNameLst>
                                          <p:attrName>style.visibility</p:attrName>
                                        </p:attrNameLst>
                                      </p:cBhvr>
                                      <p:to>
                                        <p:strVal val="hidden"/>
                                      </p:to>
                                    </p:set>
                                  </p:childTnLst>
                                </p:cTn>
                              </p:par>
                              <p:par>
                                <p:cTn id="106" presetID="2" presetClass="exit" presetSubtype="4" fill="hold" nodeType="withEffect">
                                  <p:stCondLst>
                                    <p:cond delay="0"/>
                                  </p:stCondLst>
                                  <p:childTnLst>
                                    <p:anim calcmode="lin" valueType="num">
                                      <p:cBhvr additive="base">
                                        <p:cTn id="107" dur="1000"/>
                                        <p:tgtEl>
                                          <p:spTgt spid="39"/>
                                        </p:tgtEl>
                                        <p:attrNameLst>
                                          <p:attrName>ppt_x</p:attrName>
                                        </p:attrNameLst>
                                      </p:cBhvr>
                                      <p:tavLst>
                                        <p:tav tm="0">
                                          <p:val>
                                            <p:strVal val="ppt_x"/>
                                          </p:val>
                                        </p:tav>
                                        <p:tav tm="100000">
                                          <p:val>
                                            <p:strVal val="ppt_x"/>
                                          </p:val>
                                        </p:tav>
                                      </p:tavLst>
                                    </p:anim>
                                    <p:anim calcmode="lin" valueType="num">
                                      <p:cBhvr additive="base">
                                        <p:cTn id="108" dur="1000"/>
                                        <p:tgtEl>
                                          <p:spTgt spid="39"/>
                                        </p:tgtEl>
                                        <p:attrNameLst>
                                          <p:attrName>ppt_y</p:attrName>
                                        </p:attrNameLst>
                                      </p:cBhvr>
                                      <p:tavLst>
                                        <p:tav tm="0">
                                          <p:val>
                                            <p:strVal val="ppt_y"/>
                                          </p:val>
                                        </p:tav>
                                        <p:tav tm="100000">
                                          <p:val>
                                            <p:strVal val="1+ppt_h/2"/>
                                          </p:val>
                                        </p:tav>
                                      </p:tavLst>
                                    </p:anim>
                                    <p:set>
                                      <p:cBhvr>
                                        <p:cTn id="109" dur="1" fill="hold">
                                          <p:stCondLst>
                                            <p:cond delay="9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73"/>
                  </p:tgtEl>
                </p:cond>
              </p:nextCondLst>
            </p:seq>
            <p:seq concurrent="1" nextAc="seek">
              <p:cTn id="110" restart="whenNotActive" fill="hold" evtFilter="cancelBubble" nodeType="interactiveSeq">
                <p:stCondLst>
                  <p:cond evt="onClick" delay="0">
                    <p:tgtEl>
                      <p:spTgt spid="76"/>
                    </p:tgtEl>
                  </p:cond>
                </p:stCondLst>
                <p:endSync evt="end" delay="0">
                  <p:rtn val="all"/>
                </p:endSync>
                <p:childTnLst>
                  <p:par>
                    <p:cTn id="111" fill="hold">
                      <p:stCondLst>
                        <p:cond delay="0"/>
                      </p:stCondLst>
                      <p:childTnLst>
                        <p:par>
                          <p:cTn id="112" fill="hold">
                            <p:stCondLst>
                              <p:cond delay="0"/>
                            </p:stCondLst>
                            <p:childTnLst>
                              <p:par>
                                <p:cTn id="113" presetID="1" presetClass="exit" presetSubtype="0" fill="hold" nodeType="clickEffect">
                                  <p:stCondLst>
                                    <p:cond delay="0"/>
                                  </p:stCondLst>
                                  <p:childTnLst>
                                    <p:set>
                                      <p:cBhvr>
                                        <p:cTn id="114" dur="1" fill="hold">
                                          <p:stCondLst>
                                            <p:cond delay="0"/>
                                          </p:stCondLst>
                                        </p:cTn>
                                        <p:tgtEl>
                                          <p:spTgt spid="76"/>
                                        </p:tgtEl>
                                        <p:attrNameLst>
                                          <p:attrName>style.visibility</p:attrName>
                                        </p:attrNameLst>
                                      </p:cBhvr>
                                      <p:to>
                                        <p:strVal val="hidden"/>
                                      </p:to>
                                    </p:set>
                                  </p:childTnLst>
                                </p:cTn>
                              </p:par>
                              <p:par>
                                <p:cTn id="115" presetID="2" presetClass="exit" presetSubtype="4" fill="hold" nodeType="withEffect">
                                  <p:stCondLst>
                                    <p:cond delay="0"/>
                                  </p:stCondLst>
                                  <p:childTnLst>
                                    <p:anim calcmode="lin" valueType="num">
                                      <p:cBhvr additive="base">
                                        <p:cTn id="116" dur="1000"/>
                                        <p:tgtEl>
                                          <p:spTgt spid="44"/>
                                        </p:tgtEl>
                                        <p:attrNameLst>
                                          <p:attrName>ppt_x</p:attrName>
                                        </p:attrNameLst>
                                      </p:cBhvr>
                                      <p:tavLst>
                                        <p:tav tm="0">
                                          <p:val>
                                            <p:strVal val="ppt_x"/>
                                          </p:val>
                                        </p:tav>
                                        <p:tav tm="100000">
                                          <p:val>
                                            <p:strVal val="ppt_x"/>
                                          </p:val>
                                        </p:tav>
                                      </p:tavLst>
                                    </p:anim>
                                    <p:anim calcmode="lin" valueType="num">
                                      <p:cBhvr additive="base">
                                        <p:cTn id="117" dur="1000"/>
                                        <p:tgtEl>
                                          <p:spTgt spid="44"/>
                                        </p:tgtEl>
                                        <p:attrNameLst>
                                          <p:attrName>ppt_y</p:attrName>
                                        </p:attrNameLst>
                                      </p:cBhvr>
                                      <p:tavLst>
                                        <p:tav tm="0">
                                          <p:val>
                                            <p:strVal val="ppt_y"/>
                                          </p:val>
                                        </p:tav>
                                        <p:tav tm="100000">
                                          <p:val>
                                            <p:strVal val="1+ppt_h/2"/>
                                          </p:val>
                                        </p:tav>
                                      </p:tavLst>
                                    </p:anim>
                                    <p:set>
                                      <p:cBhvr>
                                        <p:cTn id="118" dur="1" fill="hold">
                                          <p:stCondLst>
                                            <p:cond delay="9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76"/>
                  </p:tgtEl>
                </p:cond>
              </p:nextCondLst>
            </p:seq>
          </p:childTnLst>
        </p:cTn>
      </p:par>
    </p:tnLst>
    <p:bldLst>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5" name="Straight Connector 44">
            <a:extLst>
              <a:ext uri="{FF2B5EF4-FFF2-40B4-BE49-F238E27FC236}">
                <a16:creationId xmlns:a16="http://schemas.microsoft.com/office/drawing/2014/main" id="{6F47F0BC-A4CE-5103-FA26-9EA5CF265A47}"/>
              </a:ext>
            </a:extLst>
          </p:cNvPr>
          <p:cNvCxnSpPr>
            <a:cxnSpLocks/>
          </p:cNvCxnSpPr>
          <p:nvPr/>
        </p:nvCxnSpPr>
        <p:spPr>
          <a:xfrm flipH="1">
            <a:off x="755650" y="2878523"/>
            <a:ext cx="3025774" cy="0"/>
          </a:xfrm>
          <a:prstGeom prst="line">
            <a:avLst/>
          </a:prstGeom>
          <a:ln w="60325" cap="rnd">
            <a:gradFill>
              <a:gsLst>
                <a:gs pos="100000">
                  <a:srgbClr val="8C368C"/>
                </a:gs>
                <a:gs pos="55000">
                  <a:srgbClr val="85BD33"/>
                </a:gs>
                <a:gs pos="9000">
                  <a:srgbClr val="F08215"/>
                </a:gs>
              </a:gsLst>
              <a:lin ang="0" scaled="0"/>
            </a:gradFill>
            <a:headEnd type="arrow"/>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2B5EBBA9-3553-FE0C-F339-211E7FD98F2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857625" y="1504936"/>
            <a:ext cx="4587875" cy="4642699"/>
          </a:xfrm>
          <a:prstGeom prst="rect">
            <a:avLst/>
          </a:prstGeom>
        </p:spPr>
      </p:pic>
      <p:sp>
        <p:nvSpPr>
          <p:cNvPr id="21" name="Title"/>
          <p:cNvSpPr>
            <a:spLocks noGrp="1"/>
          </p:cNvSpPr>
          <p:nvPr>
            <p:ph type="title"/>
          </p:nvPr>
        </p:nvSpPr>
        <p:spPr>
          <a:xfrm>
            <a:off x="457198" y="464029"/>
            <a:ext cx="8220075" cy="994306"/>
          </a:xfrm>
        </p:spPr>
        <p:txBody>
          <a:bodyPr/>
          <a:lstStyle/>
          <a:p>
            <a:r>
              <a:rPr lang="en-GB" dirty="0">
                <a:latin typeface="+mn-lt"/>
              </a:rPr>
              <a:t>Secondary Colours</a:t>
            </a:r>
          </a:p>
        </p:txBody>
      </p:sp>
      <p:sp>
        <p:nvSpPr>
          <p:cNvPr id="5" name="Text"/>
          <p:cNvSpPr/>
          <p:nvPr/>
        </p:nvSpPr>
        <p:spPr>
          <a:xfrm>
            <a:off x="755649" y="1547502"/>
            <a:ext cx="3453493" cy="1107996"/>
          </a:xfrm>
          <a:prstGeom prst="rect">
            <a:avLst/>
          </a:prstGeom>
        </p:spPr>
        <p:txBody>
          <a:bodyPr wrap="square" lIns="0" tIns="0" rIns="0" bIns="0">
            <a:spAutoFit/>
          </a:bodyPr>
          <a:lstStyle/>
          <a:p>
            <a:pPr>
              <a:spcAft>
                <a:spcPts val="1200"/>
              </a:spcAft>
            </a:pPr>
            <a:r>
              <a:rPr lang="en-GB" dirty="0"/>
              <a:t>The secondary colours are green, orange and purple. You create these by mixing combinations of primary colours together.</a:t>
            </a:r>
          </a:p>
        </p:txBody>
      </p:sp>
      <p:cxnSp>
        <p:nvCxnSpPr>
          <p:cNvPr id="19" name="Straight Connector 18">
            <a:extLst>
              <a:ext uri="{FF2B5EF4-FFF2-40B4-BE49-F238E27FC236}">
                <a16:creationId xmlns:a16="http://schemas.microsoft.com/office/drawing/2014/main" id="{ACC8A74E-5FC1-7FCD-B454-2E65ECF87BCA}"/>
              </a:ext>
            </a:extLst>
          </p:cNvPr>
          <p:cNvCxnSpPr/>
          <p:nvPr/>
        </p:nvCxnSpPr>
        <p:spPr>
          <a:xfrm>
            <a:off x="755650" y="1384183"/>
            <a:ext cx="7632700" cy="0"/>
          </a:xfrm>
          <a:prstGeom prst="line">
            <a:avLst/>
          </a:prstGeom>
          <a:ln w="60325" cap="rnd">
            <a:gradFill>
              <a:gsLst>
                <a:gs pos="100000">
                  <a:srgbClr val="8C368C"/>
                </a:gs>
                <a:gs pos="50000">
                  <a:srgbClr val="85BD33"/>
                </a:gs>
                <a:gs pos="0">
                  <a:srgbClr val="F08215"/>
                </a:gs>
              </a:gsLst>
              <a:lin ang="0" scaled="0"/>
            </a:gradFill>
          </a:ln>
        </p:spPr>
        <p:style>
          <a:lnRef idx="1">
            <a:schemeClr val="accent1"/>
          </a:lnRef>
          <a:fillRef idx="0">
            <a:schemeClr val="accent1"/>
          </a:fillRef>
          <a:effectRef idx="0">
            <a:schemeClr val="accent1"/>
          </a:effectRef>
          <a:fontRef idx="minor">
            <a:schemeClr val="tx1"/>
          </a:fontRef>
        </p:style>
      </p:cxnSp>
      <p:sp>
        <p:nvSpPr>
          <p:cNvPr id="7" name="Text purple">
            <a:extLst>
              <a:ext uri="{FF2B5EF4-FFF2-40B4-BE49-F238E27FC236}">
                <a16:creationId xmlns:a16="http://schemas.microsoft.com/office/drawing/2014/main" id="{2BF6E8EE-1296-3F7F-000D-CEB32092651D}"/>
              </a:ext>
            </a:extLst>
          </p:cNvPr>
          <p:cNvSpPr txBox="1"/>
          <p:nvPr/>
        </p:nvSpPr>
        <p:spPr>
          <a:xfrm>
            <a:off x="4035091" y="2659366"/>
            <a:ext cx="1159209" cy="646331"/>
          </a:xfrm>
          <a:prstGeom prst="rect">
            <a:avLst/>
          </a:prstGeom>
          <a:noFill/>
        </p:spPr>
        <p:txBody>
          <a:bodyPr wrap="square" rtlCol="0">
            <a:spAutoFit/>
          </a:bodyPr>
          <a:lstStyle/>
          <a:p>
            <a:pPr algn="ctr"/>
            <a:r>
              <a:rPr lang="en-GB" sz="1600" b="1" spc="-30" dirty="0">
                <a:solidFill>
                  <a:schemeClr val="bg1">
                    <a:alpha val="60000"/>
                  </a:schemeClr>
                </a:solidFill>
              </a:rPr>
              <a:t>Secondary</a:t>
            </a:r>
            <a:endParaRPr lang="en-GB" b="1" spc="-30" dirty="0">
              <a:solidFill>
                <a:schemeClr val="bg1">
                  <a:alpha val="60000"/>
                </a:schemeClr>
              </a:solidFill>
            </a:endParaRPr>
          </a:p>
          <a:p>
            <a:r>
              <a:rPr lang="en-GB" sz="2000" b="1" dirty="0">
                <a:solidFill>
                  <a:schemeClr val="bg1"/>
                </a:solidFill>
              </a:rPr>
              <a:t>purple</a:t>
            </a:r>
          </a:p>
        </p:txBody>
      </p:sp>
      <p:sp>
        <p:nvSpPr>
          <p:cNvPr id="11" name="Text green">
            <a:extLst>
              <a:ext uri="{FF2B5EF4-FFF2-40B4-BE49-F238E27FC236}">
                <a16:creationId xmlns:a16="http://schemas.microsoft.com/office/drawing/2014/main" id="{C846B5E3-FEFC-1B09-11FB-BCDDBC201E67}"/>
              </a:ext>
            </a:extLst>
          </p:cNvPr>
          <p:cNvSpPr txBox="1"/>
          <p:nvPr/>
        </p:nvSpPr>
        <p:spPr>
          <a:xfrm>
            <a:off x="5595703" y="5468796"/>
            <a:ext cx="1159209" cy="646331"/>
          </a:xfrm>
          <a:prstGeom prst="rect">
            <a:avLst/>
          </a:prstGeom>
          <a:noFill/>
        </p:spPr>
        <p:txBody>
          <a:bodyPr wrap="square" rtlCol="0">
            <a:spAutoFit/>
          </a:bodyPr>
          <a:lstStyle/>
          <a:p>
            <a:pPr algn="ctr"/>
            <a:r>
              <a:rPr lang="en-GB" sz="1600" b="1" spc="-30" dirty="0">
                <a:solidFill>
                  <a:schemeClr val="tx1">
                    <a:alpha val="60000"/>
                  </a:schemeClr>
                </a:solidFill>
              </a:rPr>
              <a:t>Secondary</a:t>
            </a:r>
            <a:endParaRPr lang="en-GB" b="1" spc="-30" dirty="0">
              <a:solidFill>
                <a:schemeClr val="tx1">
                  <a:alpha val="60000"/>
                </a:schemeClr>
              </a:solidFill>
            </a:endParaRPr>
          </a:p>
          <a:p>
            <a:pPr algn="ctr"/>
            <a:r>
              <a:rPr lang="en-GB" sz="2000" b="1" dirty="0"/>
              <a:t>green</a:t>
            </a:r>
          </a:p>
        </p:txBody>
      </p:sp>
      <p:sp>
        <p:nvSpPr>
          <p:cNvPr id="12" name="Text orange">
            <a:extLst>
              <a:ext uri="{FF2B5EF4-FFF2-40B4-BE49-F238E27FC236}">
                <a16:creationId xmlns:a16="http://schemas.microsoft.com/office/drawing/2014/main" id="{9E7745F0-7272-B377-BC32-1D0CC54B6DE8}"/>
              </a:ext>
            </a:extLst>
          </p:cNvPr>
          <p:cNvSpPr txBox="1"/>
          <p:nvPr/>
        </p:nvSpPr>
        <p:spPr>
          <a:xfrm>
            <a:off x="7125916" y="2681668"/>
            <a:ext cx="1159209" cy="646331"/>
          </a:xfrm>
          <a:prstGeom prst="rect">
            <a:avLst/>
          </a:prstGeom>
          <a:noFill/>
        </p:spPr>
        <p:txBody>
          <a:bodyPr wrap="square" rtlCol="0">
            <a:spAutoFit/>
          </a:bodyPr>
          <a:lstStyle/>
          <a:p>
            <a:pPr algn="ctr"/>
            <a:r>
              <a:rPr lang="en-GB" sz="1600" b="1" spc="-30" dirty="0">
                <a:solidFill>
                  <a:schemeClr val="tx1">
                    <a:alpha val="60000"/>
                  </a:schemeClr>
                </a:solidFill>
              </a:rPr>
              <a:t>Secondary</a:t>
            </a:r>
            <a:endParaRPr lang="en-GB" b="1" spc="-30" dirty="0">
              <a:solidFill>
                <a:schemeClr val="tx1">
                  <a:alpha val="60000"/>
                </a:schemeClr>
              </a:solidFill>
            </a:endParaRPr>
          </a:p>
          <a:p>
            <a:pPr algn="r"/>
            <a:r>
              <a:rPr lang="en-GB" sz="2000" b="1" dirty="0"/>
              <a:t>orange</a:t>
            </a:r>
          </a:p>
        </p:txBody>
      </p:sp>
      <p:sp>
        <p:nvSpPr>
          <p:cNvPr id="77" name="Text red">
            <a:extLst>
              <a:ext uri="{FF2B5EF4-FFF2-40B4-BE49-F238E27FC236}">
                <a16:creationId xmlns:a16="http://schemas.microsoft.com/office/drawing/2014/main" id="{58FEECD8-5DA7-F7A1-C2A9-45C94402FBD4}"/>
              </a:ext>
            </a:extLst>
          </p:cNvPr>
          <p:cNvSpPr txBox="1"/>
          <p:nvPr/>
        </p:nvSpPr>
        <p:spPr>
          <a:xfrm>
            <a:off x="5678166" y="1706283"/>
            <a:ext cx="994284" cy="646331"/>
          </a:xfrm>
          <a:prstGeom prst="rect">
            <a:avLst/>
          </a:prstGeom>
          <a:noFill/>
        </p:spPr>
        <p:txBody>
          <a:bodyPr wrap="square" rtlCol="0">
            <a:spAutoFit/>
          </a:bodyPr>
          <a:lstStyle/>
          <a:p>
            <a:pPr algn="ctr"/>
            <a:r>
              <a:rPr lang="en-GB" sz="1600" dirty="0">
                <a:solidFill>
                  <a:schemeClr val="bg1">
                    <a:alpha val="60000"/>
                  </a:schemeClr>
                </a:solidFill>
              </a:rPr>
              <a:t>Primary</a:t>
            </a:r>
            <a:endParaRPr lang="en-GB" dirty="0">
              <a:solidFill>
                <a:schemeClr val="bg1">
                  <a:alpha val="60000"/>
                </a:schemeClr>
              </a:solidFill>
            </a:endParaRPr>
          </a:p>
          <a:p>
            <a:pPr algn="ctr"/>
            <a:r>
              <a:rPr lang="en-GB" sz="2000" dirty="0">
                <a:solidFill>
                  <a:schemeClr val="bg1"/>
                </a:solidFill>
              </a:rPr>
              <a:t>red</a:t>
            </a:r>
          </a:p>
        </p:txBody>
      </p:sp>
      <p:sp>
        <p:nvSpPr>
          <p:cNvPr id="78" name="Text blue">
            <a:extLst>
              <a:ext uri="{FF2B5EF4-FFF2-40B4-BE49-F238E27FC236}">
                <a16:creationId xmlns:a16="http://schemas.microsoft.com/office/drawing/2014/main" id="{EF4055BA-E431-2F37-0938-E6FC53300266}"/>
              </a:ext>
            </a:extLst>
          </p:cNvPr>
          <p:cNvSpPr txBox="1"/>
          <p:nvPr/>
        </p:nvSpPr>
        <p:spPr>
          <a:xfrm>
            <a:off x="4047791" y="4391829"/>
            <a:ext cx="994284" cy="646331"/>
          </a:xfrm>
          <a:prstGeom prst="rect">
            <a:avLst/>
          </a:prstGeom>
          <a:noFill/>
        </p:spPr>
        <p:txBody>
          <a:bodyPr wrap="square" rtlCol="0">
            <a:spAutoFit/>
          </a:bodyPr>
          <a:lstStyle/>
          <a:p>
            <a:pPr algn="ctr"/>
            <a:r>
              <a:rPr lang="en-GB" sz="1600" dirty="0">
                <a:solidFill>
                  <a:schemeClr val="bg1">
                    <a:alpha val="60000"/>
                  </a:schemeClr>
                </a:solidFill>
              </a:rPr>
              <a:t>Primary</a:t>
            </a:r>
            <a:endParaRPr lang="en-GB" dirty="0">
              <a:solidFill>
                <a:schemeClr val="bg1">
                  <a:alpha val="60000"/>
                </a:schemeClr>
              </a:solidFill>
            </a:endParaRPr>
          </a:p>
          <a:p>
            <a:pPr algn="ctr"/>
            <a:r>
              <a:rPr lang="en-GB" sz="2000" dirty="0">
                <a:solidFill>
                  <a:schemeClr val="bg1"/>
                </a:solidFill>
              </a:rPr>
              <a:t>blue</a:t>
            </a:r>
          </a:p>
        </p:txBody>
      </p:sp>
      <p:sp>
        <p:nvSpPr>
          <p:cNvPr id="79" name="Text yello">
            <a:extLst>
              <a:ext uri="{FF2B5EF4-FFF2-40B4-BE49-F238E27FC236}">
                <a16:creationId xmlns:a16="http://schemas.microsoft.com/office/drawing/2014/main" id="{A29D7770-29A7-A8E2-5DD3-9C03FBE45319}"/>
              </a:ext>
            </a:extLst>
          </p:cNvPr>
          <p:cNvSpPr txBox="1"/>
          <p:nvPr/>
        </p:nvSpPr>
        <p:spPr>
          <a:xfrm>
            <a:off x="7251535" y="4391829"/>
            <a:ext cx="994284" cy="646331"/>
          </a:xfrm>
          <a:prstGeom prst="rect">
            <a:avLst/>
          </a:prstGeom>
          <a:noFill/>
        </p:spPr>
        <p:txBody>
          <a:bodyPr wrap="square" rtlCol="0">
            <a:spAutoFit/>
          </a:bodyPr>
          <a:lstStyle/>
          <a:p>
            <a:pPr algn="ctr"/>
            <a:r>
              <a:rPr lang="en-GB" sz="1600" dirty="0">
                <a:solidFill>
                  <a:schemeClr val="tx1">
                    <a:alpha val="60000"/>
                  </a:schemeClr>
                </a:solidFill>
              </a:rPr>
              <a:t>Primary</a:t>
            </a:r>
            <a:endParaRPr lang="en-GB" dirty="0"/>
          </a:p>
          <a:p>
            <a:pPr algn="ctr"/>
            <a:r>
              <a:rPr lang="en-GB" sz="2000" dirty="0"/>
              <a:t>yellow</a:t>
            </a:r>
          </a:p>
        </p:txBody>
      </p:sp>
      <p:sp>
        <p:nvSpPr>
          <p:cNvPr id="42" name="Highlight purple">
            <a:extLst>
              <a:ext uri="{FF2B5EF4-FFF2-40B4-BE49-F238E27FC236}">
                <a16:creationId xmlns:a16="http://schemas.microsoft.com/office/drawing/2014/main" id="{13945D57-C53E-9A45-4C68-FC1A77F551E6}"/>
              </a:ext>
            </a:extLst>
          </p:cNvPr>
          <p:cNvSpPr/>
          <p:nvPr/>
        </p:nvSpPr>
        <p:spPr>
          <a:xfrm rot="14400000">
            <a:off x="3867411" y="1539394"/>
            <a:ext cx="4567556" cy="4567556"/>
          </a:xfrm>
          <a:prstGeom prst="blockArc">
            <a:avLst>
              <a:gd name="adj1" fmla="val 18913322"/>
              <a:gd name="adj2" fmla="val 20746042"/>
              <a:gd name="adj3" fmla="val 20292"/>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3" name="Highlight orange">
            <a:extLst>
              <a:ext uri="{FF2B5EF4-FFF2-40B4-BE49-F238E27FC236}">
                <a16:creationId xmlns:a16="http://schemas.microsoft.com/office/drawing/2014/main" id="{90D416FF-2DF0-7DB5-DAF1-FAABCACCCFC2}"/>
              </a:ext>
            </a:extLst>
          </p:cNvPr>
          <p:cNvSpPr/>
          <p:nvPr/>
        </p:nvSpPr>
        <p:spPr>
          <a:xfrm>
            <a:off x="3877682" y="1557864"/>
            <a:ext cx="4542417" cy="4542417"/>
          </a:xfrm>
          <a:prstGeom prst="blockArc">
            <a:avLst>
              <a:gd name="adj1" fmla="val 18913322"/>
              <a:gd name="adj2" fmla="val 20654213"/>
              <a:gd name="adj3" fmla="val 19563"/>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4" name="Highlight green">
            <a:extLst>
              <a:ext uri="{FF2B5EF4-FFF2-40B4-BE49-F238E27FC236}">
                <a16:creationId xmlns:a16="http://schemas.microsoft.com/office/drawing/2014/main" id="{0298BC90-0257-B3F5-9956-E1151F34462D}"/>
              </a:ext>
            </a:extLst>
          </p:cNvPr>
          <p:cNvSpPr/>
          <p:nvPr/>
        </p:nvSpPr>
        <p:spPr>
          <a:xfrm rot="7200000">
            <a:off x="3874383" y="1534632"/>
            <a:ext cx="4567556" cy="4567556"/>
          </a:xfrm>
          <a:prstGeom prst="blockArc">
            <a:avLst>
              <a:gd name="adj1" fmla="val 18869655"/>
              <a:gd name="adj2" fmla="val 20660915"/>
              <a:gd name="adj3" fmla="val 20145"/>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nvGrpSpPr>
          <p:cNvPr id="62" name="Text = orange">
            <a:extLst>
              <a:ext uri="{FF2B5EF4-FFF2-40B4-BE49-F238E27FC236}">
                <a16:creationId xmlns:a16="http://schemas.microsoft.com/office/drawing/2014/main" id="{58A61583-071C-EDAE-2DEC-D991CFCD506F}"/>
              </a:ext>
            </a:extLst>
          </p:cNvPr>
          <p:cNvGrpSpPr/>
          <p:nvPr/>
        </p:nvGrpSpPr>
        <p:grpSpPr>
          <a:xfrm>
            <a:off x="755649" y="5319139"/>
            <a:ext cx="3231814" cy="358800"/>
            <a:chOff x="755649" y="5122838"/>
            <a:chExt cx="3231814" cy="358800"/>
          </a:xfrm>
        </p:grpSpPr>
        <p:sp>
          <p:nvSpPr>
            <p:cNvPr id="52" name="Text">
              <a:extLst>
                <a:ext uri="{FF2B5EF4-FFF2-40B4-BE49-F238E27FC236}">
                  <a16:creationId xmlns:a16="http://schemas.microsoft.com/office/drawing/2014/main" id="{8E24B920-BC89-E1AA-6CF1-17A25CF74E48}"/>
                </a:ext>
              </a:extLst>
            </p:cNvPr>
            <p:cNvSpPr/>
            <p:nvPr/>
          </p:nvSpPr>
          <p:spPr>
            <a:xfrm>
              <a:off x="755649" y="5182393"/>
              <a:ext cx="3025775" cy="261610"/>
            </a:xfrm>
            <a:prstGeom prst="rect">
              <a:avLst/>
            </a:prstGeom>
          </p:spPr>
          <p:txBody>
            <a:bodyPr wrap="square" lIns="0" tIns="0" rIns="0" bIns="0">
              <a:spAutoFit/>
            </a:bodyPr>
            <a:lstStyle/>
            <a:p>
              <a:pPr>
                <a:spcAft>
                  <a:spcPts val="1200"/>
                </a:spcAft>
              </a:pPr>
              <a:r>
                <a:rPr lang="en-GB" sz="1700" dirty="0"/>
                <a:t>        and              make</a:t>
              </a:r>
            </a:p>
          </p:txBody>
        </p:sp>
        <p:sp>
          <p:nvSpPr>
            <p:cNvPr id="47" name="Rectangle 46">
              <a:extLst>
                <a:ext uri="{FF2B5EF4-FFF2-40B4-BE49-F238E27FC236}">
                  <a16:creationId xmlns:a16="http://schemas.microsoft.com/office/drawing/2014/main" id="{30E64677-B6B9-F047-3DDD-4E222B136E46}"/>
                </a:ext>
              </a:extLst>
            </p:cNvPr>
            <p:cNvSpPr/>
            <p:nvPr/>
          </p:nvSpPr>
          <p:spPr>
            <a:xfrm>
              <a:off x="763585" y="5122838"/>
              <a:ext cx="493715" cy="358800"/>
            </a:xfrm>
            <a:prstGeom prst="rect">
              <a:avLst/>
            </a:prstGeom>
            <a:solidFill>
              <a:srgbClr val="E51E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700" dirty="0"/>
                <a:t>red</a:t>
              </a:r>
            </a:p>
          </p:txBody>
        </p:sp>
        <p:sp>
          <p:nvSpPr>
            <p:cNvPr id="53" name="Rectangle 52">
              <a:extLst>
                <a:ext uri="{FF2B5EF4-FFF2-40B4-BE49-F238E27FC236}">
                  <a16:creationId xmlns:a16="http://schemas.microsoft.com/office/drawing/2014/main" id="{1B5E2C21-779B-9A2B-04BA-DEAD04DE1790}"/>
                </a:ext>
              </a:extLst>
            </p:cNvPr>
            <p:cNvSpPr/>
            <p:nvPr/>
          </p:nvSpPr>
          <p:spPr>
            <a:xfrm>
              <a:off x="1717732" y="5122838"/>
              <a:ext cx="808859" cy="358800"/>
            </a:xfrm>
            <a:prstGeom prst="rect">
              <a:avLst/>
            </a:prstGeom>
            <a:solidFill>
              <a:srgbClr val="FFE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700" dirty="0">
                  <a:solidFill>
                    <a:sysClr val="windowText" lastClr="000000"/>
                  </a:solidFill>
                </a:rPr>
                <a:t>yellow</a:t>
              </a:r>
            </a:p>
          </p:txBody>
        </p:sp>
        <p:sp>
          <p:nvSpPr>
            <p:cNvPr id="55" name="Rectangle 54">
              <a:extLst>
                <a:ext uri="{FF2B5EF4-FFF2-40B4-BE49-F238E27FC236}">
                  <a16:creationId xmlns:a16="http://schemas.microsoft.com/office/drawing/2014/main" id="{29EB059F-DE2B-1EB2-2CE5-60BFE3FCC41A}"/>
                </a:ext>
              </a:extLst>
            </p:cNvPr>
            <p:cNvSpPr/>
            <p:nvPr/>
          </p:nvSpPr>
          <p:spPr>
            <a:xfrm>
              <a:off x="3143054" y="5122838"/>
              <a:ext cx="844409" cy="358800"/>
            </a:xfrm>
            <a:prstGeom prst="rect">
              <a:avLst/>
            </a:prstGeom>
            <a:solidFill>
              <a:srgbClr val="F082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700" dirty="0">
                  <a:solidFill>
                    <a:schemeClr val="tx1"/>
                  </a:solidFill>
                </a:rPr>
                <a:t>orange</a:t>
              </a:r>
            </a:p>
          </p:txBody>
        </p:sp>
      </p:grpSp>
      <p:grpSp>
        <p:nvGrpSpPr>
          <p:cNvPr id="61" name="Text = green">
            <a:extLst>
              <a:ext uri="{FF2B5EF4-FFF2-40B4-BE49-F238E27FC236}">
                <a16:creationId xmlns:a16="http://schemas.microsoft.com/office/drawing/2014/main" id="{5644143F-EE9B-75EE-2418-82F42297FED1}"/>
              </a:ext>
            </a:extLst>
          </p:cNvPr>
          <p:cNvGrpSpPr/>
          <p:nvPr/>
        </p:nvGrpSpPr>
        <p:grpSpPr>
          <a:xfrm>
            <a:off x="755649" y="4755671"/>
            <a:ext cx="3166406" cy="361451"/>
            <a:chOff x="755649" y="4564276"/>
            <a:chExt cx="3166406" cy="361451"/>
          </a:xfrm>
        </p:grpSpPr>
        <p:sp>
          <p:nvSpPr>
            <p:cNvPr id="9" name="Text">
              <a:extLst>
                <a:ext uri="{FF2B5EF4-FFF2-40B4-BE49-F238E27FC236}">
                  <a16:creationId xmlns:a16="http://schemas.microsoft.com/office/drawing/2014/main" id="{01A6ABF6-8F17-B604-E5E2-1236AA177FB8}"/>
                </a:ext>
              </a:extLst>
            </p:cNvPr>
            <p:cNvSpPr/>
            <p:nvPr/>
          </p:nvSpPr>
          <p:spPr>
            <a:xfrm>
              <a:off x="755649" y="4600272"/>
              <a:ext cx="3025775" cy="261610"/>
            </a:xfrm>
            <a:prstGeom prst="rect">
              <a:avLst/>
            </a:prstGeom>
          </p:spPr>
          <p:txBody>
            <a:bodyPr wrap="square" lIns="0" tIns="0" rIns="0" bIns="0">
              <a:spAutoFit/>
            </a:bodyPr>
            <a:lstStyle/>
            <a:p>
              <a:pPr>
                <a:spcAft>
                  <a:spcPts val="1200"/>
                </a:spcAft>
              </a:pPr>
              <a:r>
                <a:rPr lang="en-GB" sz="1700" dirty="0"/>
                <a:t>             and          make</a:t>
              </a:r>
            </a:p>
          </p:txBody>
        </p:sp>
        <p:sp>
          <p:nvSpPr>
            <p:cNvPr id="48" name="Rectangle 47">
              <a:extLst>
                <a:ext uri="{FF2B5EF4-FFF2-40B4-BE49-F238E27FC236}">
                  <a16:creationId xmlns:a16="http://schemas.microsoft.com/office/drawing/2014/main" id="{8F39E5F0-BB83-9091-EEFB-BAAC0801D768}"/>
                </a:ext>
              </a:extLst>
            </p:cNvPr>
            <p:cNvSpPr/>
            <p:nvPr/>
          </p:nvSpPr>
          <p:spPr>
            <a:xfrm>
              <a:off x="755649" y="4566927"/>
              <a:ext cx="811923" cy="358800"/>
            </a:xfrm>
            <a:prstGeom prst="rect">
              <a:avLst/>
            </a:prstGeom>
            <a:solidFill>
              <a:srgbClr val="FFE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700" dirty="0">
                  <a:solidFill>
                    <a:sysClr val="windowText" lastClr="000000"/>
                  </a:solidFill>
                </a:rPr>
                <a:t>yellow</a:t>
              </a:r>
            </a:p>
          </p:txBody>
        </p:sp>
        <p:sp>
          <p:nvSpPr>
            <p:cNvPr id="49" name="Rectangle 48">
              <a:extLst>
                <a:ext uri="{FF2B5EF4-FFF2-40B4-BE49-F238E27FC236}">
                  <a16:creationId xmlns:a16="http://schemas.microsoft.com/office/drawing/2014/main" id="{95E7F8E6-E075-FE71-A3BB-B093242B658A}"/>
                </a:ext>
              </a:extLst>
            </p:cNvPr>
            <p:cNvSpPr/>
            <p:nvPr/>
          </p:nvSpPr>
          <p:spPr>
            <a:xfrm>
              <a:off x="2033358" y="4564276"/>
              <a:ext cx="587089" cy="358800"/>
            </a:xfrm>
            <a:prstGeom prst="rect">
              <a:avLst/>
            </a:prstGeom>
            <a:solidFill>
              <a:srgbClr val="47B1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700" dirty="0"/>
                <a:t>blue</a:t>
              </a:r>
            </a:p>
          </p:txBody>
        </p:sp>
        <p:sp>
          <p:nvSpPr>
            <p:cNvPr id="50" name="Rectangle 49">
              <a:extLst>
                <a:ext uri="{FF2B5EF4-FFF2-40B4-BE49-F238E27FC236}">
                  <a16:creationId xmlns:a16="http://schemas.microsoft.com/office/drawing/2014/main" id="{65E615B6-5205-8CD9-1B94-719332D454EE}"/>
                </a:ext>
              </a:extLst>
            </p:cNvPr>
            <p:cNvSpPr/>
            <p:nvPr/>
          </p:nvSpPr>
          <p:spPr>
            <a:xfrm>
              <a:off x="3210996" y="4564276"/>
              <a:ext cx="711059" cy="358800"/>
            </a:xfrm>
            <a:prstGeom prst="rect">
              <a:avLst/>
            </a:prstGeom>
            <a:solidFill>
              <a:srgbClr val="85BD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700" dirty="0">
                  <a:solidFill>
                    <a:schemeClr val="tx1"/>
                  </a:solidFill>
                </a:rPr>
                <a:t>green</a:t>
              </a:r>
            </a:p>
          </p:txBody>
        </p:sp>
      </p:grpSp>
      <p:grpSp>
        <p:nvGrpSpPr>
          <p:cNvPr id="63" name="Text = purple">
            <a:extLst>
              <a:ext uri="{FF2B5EF4-FFF2-40B4-BE49-F238E27FC236}">
                <a16:creationId xmlns:a16="http://schemas.microsoft.com/office/drawing/2014/main" id="{293F994B-F972-744B-EF82-62C32E1CD840}"/>
              </a:ext>
            </a:extLst>
          </p:cNvPr>
          <p:cNvGrpSpPr/>
          <p:nvPr/>
        </p:nvGrpSpPr>
        <p:grpSpPr>
          <a:xfrm>
            <a:off x="755649" y="4190346"/>
            <a:ext cx="3025775" cy="363309"/>
            <a:chOff x="755649" y="5732438"/>
            <a:chExt cx="3025775" cy="363309"/>
          </a:xfrm>
        </p:grpSpPr>
        <p:sp>
          <p:nvSpPr>
            <p:cNvPr id="57" name="Text">
              <a:extLst>
                <a:ext uri="{FF2B5EF4-FFF2-40B4-BE49-F238E27FC236}">
                  <a16:creationId xmlns:a16="http://schemas.microsoft.com/office/drawing/2014/main" id="{8FFDE9C9-EB2D-2AAC-CDAD-0A0C5E3EF830}"/>
                </a:ext>
              </a:extLst>
            </p:cNvPr>
            <p:cNvSpPr/>
            <p:nvPr/>
          </p:nvSpPr>
          <p:spPr>
            <a:xfrm>
              <a:off x="755649" y="5791993"/>
              <a:ext cx="3025775" cy="261610"/>
            </a:xfrm>
            <a:prstGeom prst="rect">
              <a:avLst/>
            </a:prstGeom>
          </p:spPr>
          <p:txBody>
            <a:bodyPr wrap="square" lIns="0" tIns="0" rIns="0" bIns="0">
              <a:spAutoFit/>
            </a:bodyPr>
            <a:lstStyle/>
            <a:p>
              <a:pPr>
                <a:spcAft>
                  <a:spcPts val="1200"/>
                </a:spcAft>
              </a:pPr>
              <a:r>
                <a:rPr lang="en-GB" sz="1700" dirty="0"/>
                <a:t>          and         make</a:t>
              </a:r>
            </a:p>
          </p:txBody>
        </p:sp>
        <p:sp>
          <p:nvSpPr>
            <p:cNvPr id="56" name="Rectangle 55">
              <a:extLst>
                <a:ext uri="{FF2B5EF4-FFF2-40B4-BE49-F238E27FC236}">
                  <a16:creationId xmlns:a16="http://schemas.microsoft.com/office/drawing/2014/main" id="{BB2285CC-1B75-2066-D7BD-039850C00D4A}"/>
                </a:ext>
              </a:extLst>
            </p:cNvPr>
            <p:cNvSpPr/>
            <p:nvPr/>
          </p:nvSpPr>
          <p:spPr>
            <a:xfrm>
              <a:off x="763585" y="5732438"/>
              <a:ext cx="587315" cy="358800"/>
            </a:xfrm>
            <a:prstGeom prst="rect">
              <a:avLst/>
            </a:prstGeom>
            <a:solidFill>
              <a:srgbClr val="47B1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700" dirty="0"/>
                <a:t>blue</a:t>
              </a:r>
            </a:p>
          </p:txBody>
        </p:sp>
        <p:sp>
          <p:nvSpPr>
            <p:cNvPr id="59" name="Rectangle 58">
              <a:extLst>
                <a:ext uri="{FF2B5EF4-FFF2-40B4-BE49-F238E27FC236}">
                  <a16:creationId xmlns:a16="http://schemas.microsoft.com/office/drawing/2014/main" id="{06F19869-6F8A-667A-E8B1-EAB3D4479C5A}"/>
                </a:ext>
              </a:extLst>
            </p:cNvPr>
            <p:cNvSpPr/>
            <p:nvPr/>
          </p:nvSpPr>
          <p:spPr>
            <a:xfrm>
              <a:off x="2966373" y="5736947"/>
              <a:ext cx="798553" cy="358800"/>
            </a:xfrm>
            <a:prstGeom prst="rect">
              <a:avLst/>
            </a:prstGeom>
            <a:solidFill>
              <a:srgbClr val="8C3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700" dirty="0">
                  <a:solidFill>
                    <a:schemeClr val="bg1"/>
                  </a:solidFill>
                </a:rPr>
                <a:t>purple</a:t>
              </a:r>
            </a:p>
          </p:txBody>
        </p:sp>
        <p:sp>
          <p:nvSpPr>
            <p:cNvPr id="60" name="Rectangle 59">
              <a:extLst>
                <a:ext uri="{FF2B5EF4-FFF2-40B4-BE49-F238E27FC236}">
                  <a16:creationId xmlns:a16="http://schemas.microsoft.com/office/drawing/2014/main" id="{BE8613E6-E1B8-BDFB-1180-8AB2BC57EC24}"/>
                </a:ext>
              </a:extLst>
            </p:cNvPr>
            <p:cNvSpPr/>
            <p:nvPr/>
          </p:nvSpPr>
          <p:spPr>
            <a:xfrm>
              <a:off x="1845841" y="5732438"/>
              <a:ext cx="488762" cy="358800"/>
            </a:xfrm>
            <a:prstGeom prst="rect">
              <a:avLst/>
            </a:prstGeom>
            <a:solidFill>
              <a:srgbClr val="E51E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700" dirty="0"/>
                <a:t>red</a:t>
              </a:r>
            </a:p>
          </p:txBody>
        </p:sp>
      </p:grpSp>
      <p:grpSp>
        <p:nvGrpSpPr>
          <p:cNvPr id="14" name="Block">
            <a:extLst>
              <a:ext uri="{FF2B5EF4-FFF2-40B4-BE49-F238E27FC236}">
                <a16:creationId xmlns:a16="http://schemas.microsoft.com/office/drawing/2014/main" id="{60C5C34C-F935-0C82-89CF-C2FDCC428E07}"/>
              </a:ext>
            </a:extLst>
          </p:cNvPr>
          <p:cNvGrpSpPr/>
          <p:nvPr/>
        </p:nvGrpSpPr>
        <p:grpSpPr>
          <a:xfrm>
            <a:off x="3781424" y="1443604"/>
            <a:ext cx="4776564" cy="4765360"/>
            <a:chOff x="3781424" y="1418204"/>
            <a:chExt cx="4776564" cy="4765360"/>
          </a:xfrm>
        </p:grpSpPr>
        <p:sp>
          <p:nvSpPr>
            <p:cNvPr id="29" name="Block Arc 28">
              <a:extLst>
                <a:ext uri="{FF2B5EF4-FFF2-40B4-BE49-F238E27FC236}">
                  <a16:creationId xmlns:a16="http://schemas.microsoft.com/office/drawing/2014/main" id="{20B320DA-4826-B37D-B18F-38BECBD33C91}"/>
                </a:ext>
              </a:extLst>
            </p:cNvPr>
            <p:cNvSpPr/>
            <p:nvPr/>
          </p:nvSpPr>
          <p:spPr>
            <a:xfrm rot="10800000">
              <a:off x="3792628" y="1418204"/>
              <a:ext cx="4765360" cy="4765360"/>
            </a:xfrm>
            <a:prstGeom prst="blockArc">
              <a:avLst>
                <a:gd name="adj1" fmla="val 17140574"/>
                <a:gd name="adj2" fmla="val 18835138"/>
                <a:gd name="adj3" fmla="val 22294"/>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0" name="Block Arc 29">
              <a:extLst>
                <a:ext uri="{FF2B5EF4-FFF2-40B4-BE49-F238E27FC236}">
                  <a16:creationId xmlns:a16="http://schemas.microsoft.com/office/drawing/2014/main" id="{5CEF69CE-7980-19CE-CC34-7B30FE9FFB8E}"/>
                </a:ext>
              </a:extLst>
            </p:cNvPr>
            <p:cNvSpPr/>
            <p:nvPr/>
          </p:nvSpPr>
          <p:spPr>
            <a:xfrm rot="18000000">
              <a:off x="3792628" y="1418204"/>
              <a:ext cx="4765360" cy="4765360"/>
            </a:xfrm>
            <a:prstGeom prst="blockArc">
              <a:avLst>
                <a:gd name="adj1" fmla="val 17155243"/>
                <a:gd name="adj2" fmla="val 18835138"/>
                <a:gd name="adj3" fmla="val 22294"/>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1" name="Block Arc 30">
              <a:extLst>
                <a:ext uri="{FF2B5EF4-FFF2-40B4-BE49-F238E27FC236}">
                  <a16:creationId xmlns:a16="http://schemas.microsoft.com/office/drawing/2014/main" id="{1652A477-E009-45E6-2CF7-E91DBF55B222}"/>
                </a:ext>
              </a:extLst>
            </p:cNvPr>
            <p:cNvSpPr/>
            <p:nvPr/>
          </p:nvSpPr>
          <p:spPr>
            <a:xfrm rot="3600000">
              <a:off x="3792628" y="1418204"/>
              <a:ext cx="4765360" cy="4765360"/>
            </a:xfrm>
            <a:prstGeom prst="blockArc">
              <a:avLst>
                <a:gd name="adj1" fmla="val 17103133"/>
                <a:gd name="adj2" fmla="val 18835138"/>
                <a:gd name="adj3" fmla="val 22294"/>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2" name="Block Arc 31">
              <a:extLst>
                <a:ext uri="{FF2B5EF4-FFF2-40B4-BE49-F238E27FC236}">
                  <a16:creationId xmlns:a16="http://schemas.microsoft.com/office/drawing/2014/main" id="{BC0881E1-A1B4-8D54-B411-617F2CE94523}"/>
                </a:ext>
              </a:extLst>
            </p:cNvPr>
            <p:cNvSpPr/>
            <p:nvPr/>
          </p:nvSpPr>
          <p:spPr>
            <a:xfrm rot="7200000">
              <a:off x="3781424" y="1418204"/>
              <a:ext cx="4765360" cy="4765360"/>
            </a:xfrm>
            <a:prstGeom prst="blockArc">
              <a:avLst>
                <a:gd name="adj1" fmla="val 17140574"/>
                <a:gd name="adj2" fmla="val 18835138"/>
                <a:gd name="adj3" fmla="val 22294"/>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3" name="Block Arc 32">
              <a:extLst>
                <a:ext uri="{FF2B5EF4-FFF2-40B4-BE49-F238E27FC236}">
                  <a16:creationId xmlns:a16="http://schemas.microsoft.com/office/drawing/2014/main" id="{6762D10F-11C9-7650-8AB6-A3C95CE85A1E}"/>
                </a:ext>
              </a:extLst>
            </p:cNvPr>
            <p:cNvSpPr/>
            <p:nvPr/>
          </p:nvSpPr>
          <p:spPr>
            <a:xfrm rot="14400000">
              <a:off x="3781424" y="1418204"/>
              <a:ext cx="4765360" cy="4765360"/>
            </a:xfrm>
            <a:prstGeom prst="blockArc">
              <a:avLst>
                <a:gd name="adj1" fmla="val 17155243"/>
                <a:gd name="adj2" fmla="val 18867161"/>
                <a:gd name="adj3" fmla="val 22229"/>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4" name="Block Arc 33">
              <a:extLst>
                <a:ext uri="{FF2B5EF4-FFF2-40B4-BE49-F238E27FC236}">
                  <a16:creationId xmlns:a16="http://schemas.microsoft.com/office/drawing/2014/main" id="{EB68B65A-D2FE-F2A2-4CDB-08526C0211F0}"/>
                </a:ext>
              </a:extLst>
            </p:cNvPr>
            <p:cNvSpPr/>
            <p:nvPr/>
          </p:nvSpPr>
          <p:spPr>
            <a:xfrm>
              <a:off x="3781424" y="1418204"/>
              <a:ext cx="4765360" cy="4765360"/>
            </a:xfrm>
            <a:prstGeom prst="blockArc">
              <a:avLst>
                <a:gd name="adj1" fmla="val 17138072"/>
                <a:gd name="adj2" fmla="val 18835138"/>
                <a:gd name="adj3" fmla="val 22294"/>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nvGrpSpPr>
          <p:cNvPr id="70" name="Block purple">
            <a:extLst>
              <a:ext uri="{FF2B5EF4-FFF2-40B4-BE49-F238E27FC236}">
                <a16:creationId xmlns:a16="http://schemas.microsoft.com/office/drawing/2014/main" id="{98A9B455-5509-60DE-7502-26D4C4A2A3FC}"/>
              </a:ext>
            </a:extLst>
          </p:cNvPr>
          <p:cNvGrpSpPr/>
          <p:nvPr/>
        </p:nvGrpSpPr>
        <p:grpSpPr>
          <a:xfrm>
            <a:off x="3781424" y="1443604"/>
            <a:ext cx="4776564" cy="4765360"/>
            <a:chOff x="3781424" y="1418204"/>
            <a:chExt cx="4776564" cy="4765360"/>
          </a:xfrm>
        </p:grpSpPr>
        <p:sp>
          <p:nvSpPr>
            <p:cNvPr id="71" name="Block Arc 70">
              <a:extLst>
                <a:ext uri="{FF2B5EF4-FFF2-40B4-BE49-F238E27FC236}">
                  <a16:creationId xmlns:a16="http://schemas.microsoft.com/office/drawing/2014/main" id="{14AFF1CE-6A3D-E307-ED5F-5660BE531F56}"/>
                </a:ext>
              </a:extLst>
            </p:cNvPr>
            <p:cNvSpPr/>
            <p:nvPr/>
          </p:nvSpPr>
          <p:spPr>
            <a:xfrm rot="10800000">
              <a:off x="3792628" y="1418204"/>
              <a:ext cx="4765360" cy="4765360"/>
            </a:xfrm>
            <a:prstGeom prst="blockArc">
              <a:avLst>
                <a:gd name="adj1" fmla="val 6335077"/>
                <a:gd name="adj2" fmla="val 18835138"/>
                <a:gd name="adj3" fmla="val 22294"/>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72" name="Block Arc 71">
              <a:extLst>
                <a:ext uri="{FF2B5EF4-FFF2-40B4-BE49-F238E27FC236}">
                  <a16:creationId xmlns:a16="http://schemas.microsoft.com/office/drawing/2014/main" id="{09908037-730C-5689-33E7-D38F9030CAFE}"/>
                </a:ext>
              </a:extLst>
            </p:cNvPr>
            <p:cNvSpPr/>
            <p:nvPr/>
          </p:nvSpPr>
          <p:spPr>
            <a:xfrm rot="18000000">
              <a:off x="3792628" y="1418204"/>
              <a:ext cx="4765360" cy="4765360"/>
            </a:xfrm>
            <a:prstGeom prst="blockArc">
              <a:avLst>
                <a:gd name="adj1" fmla="val 17155243"/>
                <a:gd name="adj2" fmla="val 18835138"/>
                <a:gd name="adj3" fmla="val 22294"/>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75" name="Block Arc 74">
              <a:extLst>
                <a:ext uri="{FF2B5EF4-FFF2-40B4-BE49-F238E27FC236}">
                  <a16:creationId xmlns:a16="http://schemas.microsoft.com/office/drawing/2014/main" id="{B18E1244-0305-7DE0-B88E-F32CE7DD1079}"/>
                </a:ext>
              </a:extLst>
            </p:cNvPr>
            <p:cNvSpPr/>
            <p:nvPr/>
          </p:nvSpPr>
          <p:spPr>
            <a:xfrm rot="14400000">
              <a:off x="3781424" y="1418204"/>
              <a:ext cx="4765360" cy="4765360"/>
            </a:xfrm>
            <a:prstGeom prst="blockArc">
              <a:avLst>
                <a:gd name="adj1" fmla="val 17155243"/>
                <a:gd name="adj2" fmla="val 18867161"/>
                <a:gd name="adj3" fmla="val 22229"/>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nvGrpSpPr>
          <p:cNvPr id="80" name="Block green">
            <a:extLst>
              <a:ext uri="{FF2B5EF4-FFF2-40B4-BE49-F238E27FC236}">
                <a16:creationId xmlns:a16="http://schemas.microsoft.com/office/drawing/2014/main" id="{F4FE50FF-B0B0-E692-8AA5-918972005215}"/>
              </a:ext>
            </a:extLst>
          </p:cNvPr>
          <p:cNvGrpSpPr/>
          <p:nvPr/>
        </p:nvGrpSpPr>
        <p:grpSpPr>
          <a:xfrm rot="14400000">
            <a:off x="3781424" y="1443604"/>
            <a:ext cx="4776564" cy="4765360"/>
            <a:chOff x="3781424" y="1418204"/>
            <a:chExt cx="4776564" cy="4765360"/>
          </a:xfrm>
        </p:grpSpPr>
        <p:sp>
          <p:nvSpPr>
            <p:cNvPr id="81" name="Block Arc 80">
              <a:extLst>
                <a:ext uri="{FF2B5EF4-FFF2-40B4-BE49-F238E27FC236}">
                  <a16:creationId xmlns:a16="http://schemas.microsoft.com/office/drawing/2014/main" id="{E508DA60-884C-E623-E753-51D604BA1EE3}"/>
                </a:ext>
              </a:extLst>
            </p:cNvPr>
            <p:cNvSpPr/>
            <p:nvPr/>
          </p:nvSpPr>
          <p:spPr>
            <a:xfrm rot="10800000">
              <a:off x="3792628" y="1418204"/>
              <a:ext cx="4765360" cy="4765360"/>
            </a:xfrm>
            <a:prstGeom prst="blockArc">
              <a:avLst>
                <a:gd name="adj1" fmla="val 6335077"/>
                <a:gd name="adj2" fmla="val 18835138"/>
                <a:gd name="adj3" fmla="val 22294"/>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82" name="Block Arc 81">
              <a:extLst>
                <a:ext uri="{FF2B5EF4-FFF2-40B4-BE49-F238E27FC236}">
                  <a16:creationId xmlns:a16="http://schemas.microsoft.com/office/drawing/2014/main" id="{705EC2BC-50CC-6769-B2E4-39CB5312B907}"/>
                </a:ext>
              </a:extLst>
            </p:cNvPr>
            <p:cNvSpPr/>
            <p:nvPr/>
          </p:nvSpPr>
          <p:spPr>
            <a:xfrm rot="18000000">
              <a:off x="3792628" y="1418204"/>
              <a:ext cx="4765360" cy="4765360"/>
            </a:xfrm>
            <a:prstGeom prst="blockArc">
              <a:avLst>
                <a:gd name="adj1" fmla="val 17155243"/>
                <a:gd name="adj2" fmla="val 18835138"/>
                <a:gd name="adj3" fmla="val 22294"/>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83" name="Block Arc 82">
              <a:extLst>
                <a:ext uri="{FF2B5EF4-FFF2-40B4-BE49-F238E27FC236}">
                  <a16:creationId xmlns:a16="http://schemas.microsoft.com/office/drawing/2014/main" id="{DAABD59B-1211-5F66-1E5B-C4A6C5CFB9B7}"/>
                </a:ext>
              </a:extLst>
            </p:cNvPr>
            <p:cNvSpPr/>
            <p:nvPr/>
          </p:nvSpPr>
          <p:spPr>
            <a:xfrm rot="14400000">
              <a:off x="3781424" y="1418204"/>
              <a:ext cx="4765360" cy="4765360"/>
            </a:xfrm>
            <a:prstGeom prst="blockArc">
              <a:avLst>
                <a:gd name="adj1" fmla="val 17155243"/>
                <a:gd name="adj2" fmla="val 18867161"/>
                <a:gd name="adj3" fmla="val 22229"/>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nvGrpSpPr>
          <p:cNvPr id="84" name="Block orange">
            <a:extLst>
              <a:ext uri="{FF2B5EF4-FFF2-40B4-BE49-F238E27FC236}">
                <a16:creationId xmlns:a16="http://schemas.microsoft.com/office/drawing/2014/main" id="{0EB2D233-D21E-2D43-216F-A22631772740}"/>
              </a:ext>
            </a:extLst>
          </p:cNvPr>
          <p:cNvGrpSpPr/>
          <p:nvPr/>
        </p:nvGrpSpPr>
        <p:grpSpPr>
          <a:xfrm rot="7200000">
            <a:off x="3781424" y="1443604"/>
            <a:ext cx="4776564" cy="4765360"/>
            <a:chOff x="3781424" y="1418204"/>
            <a:chExt cx="4776564" cy="4765360"/>
          </a:xfrm>
        </p:grpSpPr>
        <p:sp>
          <p:nvSpPr>
            <p:cNvPr id="85" name="Block Arc 84">
              <a:extLst>
                <a:ext uri="{FF2B5EF4-FFF2-40B4-BE49-F238E27FC236}">
                  <a16:creationId xmlns:a16="http://schemas.microsoft.com/office/drawing/2014/main" id="{A01FAC4D-9EAD-C7C2-0776-60DEB0F5340B}"/>
                </a:ext>
              </a:extLst>
            </p:cNvPr>
            <p:cNvSpPr/>
            <p:nvPr/>
          </p:nvSpPr>
          <p:spPr>
            <a:xfrm rot="10800000">
              <a:off x="3792628" y="1418204"/>
              <a:ext cx="4765360" cy="4765360"/>
            </a:xfrm>
            <a:prstGeom prst="blockArc">
              <a:avLst>
                <a:gd name="adj1" fmla="val 6335077"/>
                <a:gd name="adj2" fmla="val 18835138"/>
                <a:gd name="adj3" fmla="val 22294"/>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86" name="Block Arc 85">
              <a:extLst>
                <a:ext uri="{FF2B5EF4-FFF2-40B4-BE49-F238E27FC236}">
                  <a16:creationId xmlns:a16="http://schemas.microsoft.com/office/drawing/2014/main" id="{FAD35432-0E26-DFB1-7F8A-03769A8025E9}"/>
                </a:ext>
              </a:extLst>
            </p:cNvPr>
            <p:cNvSpPr/>
            <p:nvPr/>
          </p:nvSpPr>
          <p:spPr>
            <a:xfrm rot="18000000">
              <a:off x="3792628" y="1418204"/>
              <a:ext cx="4765360" cy="4765360"/>
            </a:xfrm>
            <a:prstGeom prst="blockArc">
              <a:avLst>
                <a:gd name="adj1" fmla="val 17093911"/>
                <a:gd name="adj2" fmla="val 18835138"/>
                <a:gd name="adj3" fmla="val 22294"/>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87" name="Block Arc 86">
              <a:extLst>
                <a:ext uri="{FF2B5EF4-FFF2-40B4-BE49-F238E27FC236}">
                  <a16:creationId xmlns:a16="http://schemas.microsoft.com/office/drawing/2014/main" id="{1214EC05-181D-1B7B-E459-42016EFF51A2}"/>
                </a:ext>
              </a:extLst>
            </p:cNvPr>
            <p:cNvSpPr/>
            <p:nvPr/>
          </p:nvSpPr>
          <p:spPr>
            <a:xfrm rot="14400000">
              <a:off x="3781424" y="1418204"/>
              <a:ext cx="4765360" cy="4765360"/>
            </a:xfrm>
            <a:prstGeom prst="blockArc">
              <a:avLst>
                <a:gd name="adj1" fmla="val 17155243"/>
                <a:gd name="adj2" fmla="val 18867161"/>
                <a:gd name="adj3" fmla="val 22229"/>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sp>
        <p:nvSpPr>
          <p:cNvPr id="88" name="Arrow - orange">
            <a:extLst>
              <a:ext uri="{FF2B5EF4-FFF2-40B4-BE49-F238E27FC236}">
                <a16:creationId xmlns:a16="http://schemas.microsoft.com/office/drawing/2014/main" id="{53EA7879-F390-39C6-C7FB-AD00C0F0A5E6}"/>
              </a:ext>
            </a:extLst>
          </p:cNvPr>
          <p:cNvSpPr/>
          <p:nvPr/>
        </p:nvSpPr>
        <p:spPr>
          <a:xfrm>
            <a:off x="4341830" y="1988821"/>
            <a:ext cx="3666954" cy="3666952"/>
          </a:xfrm>
          <a:prstGeom prst="arc">
            <a:avLst>
              <a:gd name="adj1" fmla="val 20758986"/>
              <a:gd name="adj2" fmla="val 751488"/>
            </a:avLst>
          </a:prstGeom>
          <a:ln w="38100" cap="rnd">
            <a:solidFill>
              <a:schemeClr val="tx1"/>
            </a:solidFill>
            <a:head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89" name="Arrow - orange">
            <a:extLst>
              <a:ext uri="{FF2B5EF4-FFF2-40B4-BE49-F238E27FC236}">
                <a16:creationId xmlns:a16="http://schemas.microsoft.com/office/drawing/2014/main" id="{18CF25CC-7657-23FC-19AE-7892B20A0A4F}"/>
              </a:ext>
            </a:extLst>
          </p:cNvPr>
          <p:cNvSpPr/>
          <p:nvPr/>
        </p:nvSpPr>
        <p:spPr>
          <a:xfrm rot="18000000">
            <a:off x="4341830" y="1988821"/>
            <a:ext cx="3666954" cy="3666952"/>
          </a:xfrm>
          <a:prstGeom prst="arc">
            <a:avLst>
              <a:gd name="adj1" fmla="val 20849346"/>
              <a:gd name="adj2" fmla="val 802841"/>
            </a:avLst>
          </a:prstGeom>
          <a:ln w="38100" cap="rnd">
            <a:solidFill>
              <a:schemeClr val="tx1"/>
            </a:solidFill>
            <a:headEnd type="none"/>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94" name="Arrow - purple">
            <a:extLst>
              <a:ext uri="{FF2B5EF4-FFF2-40B4-BE49-F238E27FC236}">
                <a16:creationId xmlns:a16="http://schemas.microsoft.com/office/drawing/2014/main" id="{EA96191D-12B1-FC18-817C-221295B3D681}"/>
              </a:ext>
            </a:extLst>
          </p:cNvPr>
          <p:cNvSpPr/>
          <p:nvPr/>
        </p:nvSpPr>
        <p:spPr>
          <a:xfrm rot="14506932">
            <a:off x="4347156" y="1988822"/>
            <a:ext cx="3666954" cy="3666952"/>
          </a:xfrm>
          <a:prstGeom prst="arc">
            <a:avLst>
              <a:gd name="adj1" fmla="val 20688009"/>
              <a:gd name="adj2" fmla="val 647493"/>
            </a:avLst>
          </a:prstGeom>
          <a:ln w="38100" cap="rnd">
            <a:solidFill>
              <a:schemeClr val="tx1"/>
            </a:solidFill>
            <a:head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95" name="Arrow - purple">
            <a:extLst>
              <a:ext uri="{FF2B5EF4-FFF2-40B4-BE49-F238E27FC236}">
                <a16:creationId xmlns:a16="http://schemas.microsoft.com/office/drawing/2014/main" id="{CB570FED-F9C7-195F-B917-DCF414AB19A8}"/>
              </a:ext>
            </a:extLst>
          </p:cNvPr>
          <p:cNvSpPr/>
          <p:nvPr/>
        </p:nvSpPr>
        <p:spPr>
          <a:xfrm rot="10906932">
            <a:off x="4347156" y="1988822"/>
            <a:ext cx="3666954" cy="3666952"/>
          </a:xfrm>
          <a:prstGeom prst="arc">
            <a:avLst>
              <a:gd name="adj1" fmla="val 20765525"/>
              <a:gd name="adj2" fmla="val 705597"/>
            </a:avLst>
          </a:prstGeom>
          <a:ln w="38100" cap="rnd">
            <a:solidFill>
              <a:schemeClr val="tx1"/>
            </a:solidFill>
            <a:headEnd type="none"/>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96" name="Arrow - green">
            <a:extLst>
              <a:ext uri="{FF2B5EF4-FFF2-40B4-BE49-F238E27FC236}">
                <a16:creationId xmlns:a16="http://schemas.microsoft.com/office/drawing/2014/main" id="{F9AA6127-41FF-E4C7-48B9-58AB687EDB49}"/>
              </a:ext>
            </a:extLst>
          </p:cNvPr>
          <p:cNvSpPr/>
          <p:nvPr/>
        </p:nvSpPr>
        <p:spPr>
          <a:xfrm rot="7224122">
            <a:off x="4354850" y="1988822"/>
            <a:ext cx="3666954" cy="3666952"/>
          </a:xfrm>
          <a:prstGeom prst="arc">
            <a:avLst>
              <a:gd name="adj1" fmla="val 20785065"/>
              <a:gd name="adj2" fmla="val 751488"/>
            </a:avLst>
          </a:prstGeom>
          <a:ln w="38100" cap="rnd">
            <a:solidFill>
              <a:schemeClr val="tx1"/>
            </a:solidFill>
            <a:head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97" name="Arrow - green">
            <a:extLst>
              <a:ext uri="{FF2B5EF4-FFF2-40B4-BE49-F238E27FC236}">
                <a16:creationId xmlns:a16="http://schemas.microsoft.com/office/drawing/2014/main" id="{802ED588-92FA-62D0-2AC2-0AE1324BCC72}"/>
              </a:ext>
            </a:extLst>
          </p:cNvPr>
          <p:cNvSpPr/>
          <p:nvPr/>
        </p:nvSpPr>
        <p:spPr>
          <a:xfrm rot="3624122">
            <a:off x="4354850" y="1988822"/>
            <a:ext cx="3666954" cy="3666952"/>
          </a:xfrm>
          <a:prstGeom prst="arc">
            <a:avLst>
              <a:gd name="adj1" fmla="val 20849346"/>
              <a:gd name="adj2" fmla="val 802841"/>
            </a:avLst>
          </a:prstGeom>
          <a:ln w="38100" cap="rnd">
            <a:solidFill>
              <a:schemeClr val="tx1"/>
            </a:solidFill>
            <a:headEnd type="none"/>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Tree>
    <p:extLst>
      <p:ext uri="{BB962C8B-B14F-4D97-AF65-F5344CB8AC3E}">
        <p14:creationId xmlns:p14="http://schemas.microsoft.com/office/powerpoint/2010/main" val="1677989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par>
                                <p:cTn id="11" presetID="22" presetClass="entr" presetSubtype="8" fill="hold" nodeType="withEffect">
                                  <p:stCondLst>
                                    <p:cond delay="0"/>
                                  </p:stCondLst>
                                  <p:childTnLst>
                                    <p:set>
                                      <p:cBhvr>
                                        <p:cTn id="12" dur="1" fill="hold">
                                          <p:stCondLst>
                                            <p:cond delay="0"/>
                                          </p:stCondLst>
                                        </p:cTn>
                                        <p:tgtEl>
                                          <p:spTgt spid="45"/>
                                        </p:tgtEl>
                                        <p:attrNameLst>
                                          <p:attrName>style.visibility</p:attrName>
                                        </p:attrNameLst>
                                      </p:cBhvr>
                                      <p:to>
                                        <p:strVal val="visible"/>
                                      </p:to>
                                    </p:set>
                                    <p:animEffect transition="in" filter="wipe(left)">
                                      <p:cBhvr>
                                        <p:cTn id="13" dur="1000"/>
                                        <p:tgtEl>
                                          <p:spTgt spid="45"/>
                                        </p:tgtEl>
                                      </p:cBhvr>
                                    </p:animEffect>
                                  </p:childTnLst>
                                </p:cTn>
                              </p:par>
                            </p:childTnLst>
                          </p:cTn>
                        </p:par>
                        <p:par>
                          <p:cTn id="14" fill="hold">
                            <p:stCondLst>
                              <p:cond delay="1000"/>
                            </p:stCondLst>
                            <p:childTnLst>
                              <p:par>
                                <p:cTn id="15" presetID="10" presetClass="entr" presetSubtype="0" fill="hold" nodeType="after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par>
                          <p:cTn id="18" fill="hold">
                            <p:stCondLst>
                              <p:cond delay="1500"/>
                            </p:stCondLst>
                            <p:childTnLst>
                              <p:par>
                                <p:cTn id="19" presetID="10" presetClass="entr" presetSubtype="0" fill="hold" grpId="0" nodeType="afterEffect">
                                  <p:stCondLst>
                                    <p:cond delay="0"/>
                                  </p:stCondLst>
                                  <p:childTnLst>
                                    <p:set>
                                      <p:cBhvr>
                                        <p:cTn id="20" dur="1" fill="hold">
                                          <p:stCondLst>
                                            <p:cond delay="0"/>
                                          </p:stCondLst>
                                        </p:cTn>
                                        <p:tgtEl>
                                          <p:spTgt spid="42"/>
                                        </p:tgtEl>
                                        <p:attrNameLst>
                                          <p:attrName>style.visibility</p:attrName>
                                        </p:attrNameLst>
                                      </p:cBhvr>
                                      <p:to>
                                        <p:strVal val="visible"/>
                                      </p:to>
                                    </p:set>
                                    <p:animEffect transition="in" filter="fade">
                                      <p:cBhvr>
                                        <p:cTn id="21" dur="500"/>
                                        <p:tgtEl>
                                          <p:spTgt spid="42"/>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43"/>
                                        </p:tgtEl>
                                        <p:attrNameLst>
                                          <p:attrName>style.visibility</p:attrName>
                                        </p:attrNameLst>
                                      </p:cBhvr>
                                      <p:to>
                                        <p:strVal val="visible"/>
                                      </p:to>
                                    </p:set>
                                    <p:animEffect transition="in" filter="fade">
                                      <p:cBhvr>
                                        <p:cTn id="24" dur="500"/>
                                        <p:tgtEl>
                                          <p:spTgt spid="43"/>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childTnLst>
                                </p:cTn>
                              </p:par>
                            </p:childTnLst>
                          </p:cTn>
                        </p:par>
                        <p:par>
                          <p:cTn id="28" fill="hold">
                            <p:stCondLst>
                              <p:cond delay="2000"/>
                            </p:stCondLst>
                            <p:childTnLst>
                              <p:par>
                                <p:cTn id="29" presetID="53" presetClass="entr" presetSubtype="16" fill="hold" grpId="0" nodeType="after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p:cTn id="31" dur="500" fill="hold"/>
                                        <p:tgtEl>
                                          <p:spTgt spid="7"/>
                                        </p:tgtEl>
                                        <p:attrNameLst>
                                          <p:attrName>ppt_w</p:attrName>
                                        </p:attrNameLst>
                                      </p:cBhvr>
                                      <p:tavLst>
                                        <p:tav tm="0">
                                          <p:val>
                                            <p:fltVal val="0"/>
                                          </p:val>
                                        </p:tav>
                                        <p:tav tm="100000">
                                          <p:val>
                                            <p:strVal val="#ppt_w"/>
                                          </p:val>
                                        </p:tav>
                                      </p:tavLst>
                                    </p:anim>
                                    <p:anim calcmode="lin" valueType="num">
                                      <p:cBhvr>
                                        <p:cTn id="32" dur="500" fill="hold"/>
                                        <p:tgtEl>
                                          <p:spTgt spid="7"/>
                                        </p:tgtEl>
                                        <p:attrNameLst>
                                          <p:attrName>ppt_h</p:attrName>
                                        </p:attrNameLst>
                                      </p:cBhvr>
                                      <p:tavLst>
                                        <p:tav tm="0">
                                          <p:val>
                                            <p:fltVal val="0"/>
                                          </p:val>
                                        </p:tav>
                                        <p:tav tm="100000">
                                          <p:val>
                                            <p:strVal val="#ppt_h"/>
                                          </p:val>
                                        </p:tav>
                                      </p:tavLst>
                                    </p:anim>
                                    <p:animEffect transition="in" filter="fade">
                                      <p:cBhvr>
                                        <p:cTn id="33" dur="500"/>
                                        <p:tgtEl>
                                          <p:spTgt spid="7"/>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anim calcmode="lin" valueType="num">
                                      <p:cBhvr>
                                        <p:cTn id="36" dur="500" fill="hold"/>
                                        <p:tgtEl>
                                          <p:spTgt spid="11"/>
                                        </p:tgtEl>
                                        <p:attrNameLst>
                                          <p:attrName>ppt_w</p:attrName>
                                        </p:attrNameLst>
                                      </p:cBhvr>
                                      <p:tavLst>
                                        <p:tav tm="0">
                                          <p:val>
                                            <p:fltVal val="0"/>
                                          </p:val>
                                        </p:tav>
                                        <p:tav tm="100000">
                                          <p:val>
                                            <p:strVal val="#ppt_w"/>
                                          </p:val>
                                        </p:tav>
                                      </p:tavLst>
                                    </p:anim>
                                    <p:anim calcmode="lin" valueType="num">
                                      <p:cBhvr>
                                        <p:cTn id="37" dur="500" fill="hold"/>
                                        <p:tgtEl>
                                          <p:spTgt spid="11"/>
                                        </p:tgtEl>
                                        <p:attrNameLst>
                                          <p:attrName>ppt_h</p:attrName>
                                        </p:attrNameLst>
                                      </p:cBhvr>
                                      <p:tavLst>
                                        <p:tav tm="0">
                                          <p:val>
                                            <p:fltVal val="0"/>
                                          </p:val>
                                        </p:tav>
                                        <p:tav tm="100000">
                                          <p:val>
                                            <p:strVal val="#ppt_h"/>
                                          </p:val>
                                        </p:tav>
                                      </p:tavLst>
                                    </p:anim>
                                    <p:animEffect transition="in" filter="fade">
                                      <p:cBhvr>
                                        <p:cTn id="38" dur="500"/>
                                        <p:tgtEl>
                                          <p:spTgt spid="11"/>
                                        </p:tgtEl>
                                      </p:cBhvr>
                                    </p:animEffect>
                                  </p:childTnLst>
                                </p:cTn>
                              </p:par>
                              <p:par>
                                <p:cTn id="39" presetID="53" presetClass="entr" presetSubtype="16" fill="hold" grpId="0" nodeType="withEffect">
                                  <p:stCondLst>
                                    <p:cond delay="0"/>
                                  </p:stCondLst>
                                  <p:childTnLst>
                                    <p:set>
                                      <p:cBhvr>
                                        <p:cTn id="40" dur="1" fill="hold">
                                          <p:stCondLst>
                                            <p:cond delay="0"/>
                                          </p:stCondLst>
                                        </p:cTn>
                                        <p:tgtEl>
                                          <p:spTgt spid="12"/>
                                        </p:tgtEl>
                                        <p:attrNameLst>
                                          <p:attrName>style.visibility</p:attrName>
                                        </p:attrNameLst>
                                      </p:cBhvr>
                                      <p:to>
                                        <p:strVal val="visible"/>
                                      </p:to>
                                    </p:set>
                                    <p:anim calcmode="lin" valueType="num">
                                      <p:cBhvr>
                                        <p:cTn id="41" dur="500" fill="hold"/>
                                        <p:tgtEl>
                                          <p:spTgt spid="12"/>
                                        </p:tgtEl>
                                        <p:attrNameLst>
                                          <p:attrName>ppt_w</p:attrName>
                                        </p:attrNameLst>
                                      </p:cBhvr>
                                      <p:tavLst>
                                        <p:tav tm="0">
                                          <p:val>
                                            <p:fltVal val="0"/>
                                          </p:val>
                                        </p:tav>
                                        <p:tav tm="100000">
                                          <p:val>
                                            <p:strVal val="#ppt_w"/>
                                          </p:val>
                                        </p:tav>
                                      </p:tavLst>
                                    </p:anim>
                                    <p:anim calcmode="lin" valueType="num">
                                      <p:cBhvr>
                                        <p:cTn id="42" dur="500" fill="hold"/>
                                        <p:tgtEl>
                                          <p:spTgt spid="12"/>
                                        </p:tgtEl>
                                        <p:attrNameLst>
                                          <p:attrName>ppt_h</p:attrName>
                                        </p:attrNameLst>
                                      </p:cBhvr>
                                      <p:tavLst>
                                        <p:tav tm="0">
                                          <p:val>
                                            <p:fltVal val="0"/>
                                          </p:val>
                                        </p:tav>
                                        <p:tav tm="100000">
                                          <p:val>
                                            <p:strVal val="#ppt_h"/>
                                          </p:val>
                                        </p:tav>
                                      </p:tavLst>
                                    </p:anim>
                                    <p:animEffect transition="in" filter="fade">
                                      <p:cBhvr>
                                        <p:cTn id="43" dur="500"/>
                                        <p:tgtEl>
                                          <p:spTgt spid="12"/>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nodeType="clickEffect">
                                  <p:stCondLst>
                                    <p:cond delay="0"/>
                                  </p:stCondLst>
                                  <p:childTnLst>
                                    <p:set>
                                      <p:cBhvr>
                                        <p:cTn id="47" dur="1" fill="hold">
                                          <p:stCondLst>
                                            <p:cond delay="0"/>
                                          </p:stCondLst>
                                        </p:cTn>
                                        <p:tgtEl>
                                          <p:spTgt spid="63"/>
                                        </p:tgtEl>
                                        <p:attrNameLst>
                                          <p:attrName>style.visibility</p:attrName>
                                        </p:attrNameLst>
                                      </p:cBhvr>
                                      <p:to>
                                        <p:strVal val="visible"/>
                                      </p:to>
                                    </p:set>
                                    <p:animEffect transition="in" filter="wipe(left)">
                                      <p:cBhvr>
                                        <p:cTn id="48" dur="500"/>
                                        <p:tgtEl>
                                          <p:spTgt spid="63"/>
                                        </p:tgtEl>
                                      </p:cBhvr>
                                    </p:animEffect>
                                  </p:childTnLst>
                                </p:cTn>
                              </p:par>
                              <p:par>
                                <p:cTn id="49" presetID="10" presetClass="exit" presetSubtype="0" fill="hold" nodeType="withEffect">
                                  <p:stCondLst>
                                    <p:cond delay="0"/>
                                  </p:stCondLst>
                                  <p:childTnLst>
                                    <p:animEffect transition="out" filter="fade">
                                      <p:cBhvr>
                                        <p:cTn id="50" dur="500"/>
                                        <p:tgtEl>
                                          <p:spTgt spid="14"/>
                                        </p:tgtEl>
                                      </p:cBhvr>
                                    </p:animEffect>
                                    <p:set>
                                      <p:cBhvr>
                                        <p:cTn id="51" dur="1" fill="hold">
                                          <p:stCondLst>
                                            <p:cond delay="499"/>
                                          </p:stCondLst>
                                        </p:cTn>
                                        <p:tgtEl>
                                          <p:spTgt spid="14"/>
                                        </p:tgtEl>
                                        <p:attrNameLst>
                                          <p:attrName>style.visibility</p:attrName>
                                        </p:attrNameLst>
                                      </p:cBhvr>
                                      <p:to>
                                        <p:strVal val="hidden"/>
                                      </p:to>
                                    </p:set>
                                  </p:childTnLst>
                                </p:cTn>
                              </p:par>
                              <p:par>
                                <p:cTn id="52" presetID="10" presetClass="exit" presetSubtype="0" fill="hold" grpId="1" nodeType="withEffect">
                                  <p:stCondLst>
                                    <p:cond delay="0"/>
                                  </p:stCondLst>
                                  <p:childTnLst>
                                    <p:animEffect transition="out" filter="fade">
                                      <p:cBhvr>
                                        <p:cTn id="53" dur="500"/>
                                        <p:tgtEl>
                                          <p:spTgt spid="43"/>
                                        </p:tgtEl>
                                      </p:cBhvr>
                                    </p:animEffect>
                                    <p:set>
                                      <p:cBhvr>
                                        <p:cTn id="54" dur="1" fill="hold">
                                          <p:stCondLst>
                                            <p:cond delay="499"/>
                                          </p:stCondLst>
                                        </p:cTn>
                                        <p:tgtEl>
                                          <p:spTgt spid="43"/>
                                        </p:tgtEl>
                                        <p:attrNameLst>
                                          <p:attrName>style.visibility</p:attrName>
                                        </p:attrNameLst>
                                      </p:cBhvr>
                                      <p:to>
                                        <p:strVal val="hidden"/>
                                      </p:to>
                                    </p:set>
                                  </p:childTnLst>
                                </p:cTn>
                              </p:par>
                              <p:par>
                                <p:cTn id="55" presetID="10" presetClass="exit" presetSubtype="0" fill="hold" grpId="1" nodeType="withEffect">
                                  <p:stCondLst>
                                    <p:cond delay="0"/>
                                  </p:stCondLst>
                                  <p:childTnLst>
                                    <p:animEffect transition="out" filter="fade">
                                      <p:cBhvr>
                                        <p:cTn id="56" dur="500"/>
                                        <p:tgtEl>
                                          <p:spTgt spid="44"/>
                                        </p:tgtEl>
                                      </p:cBhvr>
                                    </p:animEffect>
                                    <p:set>
                                      <p:cBhvr>
                                        <p:cTn id="57" dur="1" fill="hold">
                                          <p:stCondLst>
                                            <p:cond delay="499"/>
                                          </p:stCondLst>
                                        </p:cTn>
                                        <p:tgtEl>
                                          <p:spTgt spid="44"/>
                                        </p:tgtEl>
                                        <p:attrNameLst>
                                          <p:attrName>style.visibility</p:attrName>
                                        </p:attrNameLst>
                                      </p:cBhvr>
                                      <p:to>
                                        <p:strVal val="hidden"/>
                                      </p:to>
                                    </p:set>
                                  </p:childTnLst>
                                </p:cTn>
                              </p:par>
                              <p:par>
                                <p:cTn id="58" presetID="10" presetClass="exit" presetSubtype="0" fill="hold" grpId="1" nodeType="withEffect">
                                  <p:stCondLst>
                                    <p:cond delay="0"/>
                                  </p:stCondLst>
                                  <p:childTnLst>
                                    <p:animEffect transition="out" filter="fade">
                                      <p:cBhvr>
                                        <p:cTn id="59" dur="500"/>
                                        <p:tgtEl>
                                          <p:spTgt spid="11"/>
                                        </p:tgtEl>
                                      </p:cBhvr>
                                    </p:animEffect>
                                    <p:set>
                                      <p:cBhvr>
                                        <p:cTn id="60" dur="1" fill="hold">
                                          <p:stCondLst>
                                            <p:cond delay="499"/>
                                          </p:stCondLst>
                                        </p:cTn>
                                        <p:tgtEl>
                                          <p:spTgt spid="11"/>
                                        </p:tgtEl>
                                        <p:attrNameLst>
                                          <p:attrName>style.visibility</p:attrName>
                                        </p:attrNameLst>
                                      </p:cBhvr>
                                      <p:to>
                                        <p:strVal val="hidden"/>
                                      </p:to>
                                    </p:set>
                                  </p:childTnLst>
                                </p:cTn>
                              </p:par>
                              <p:par>
                                <p:cTn id="61" presetID="10" presetClass="exit" presetSubtype="0" fill="hold" grpId="1" nodeType="withEffect">
                                  <p:stCondLst>
                                    <p:cond delay="0"/>
                                  </p:stCondLst>
                                  <p:childTnLst>
                                    <p:animEffect transition="out" filter="fade">
                                      <p:cBhvr>
                                        <p:cTn id="62" dur="500"/>
                                        <p:tgtEl>
                                          <p:spTgt spid="12"/>
                                        </p:tgtEl>
                                      </p:cBhvr>
                                    </p:animEffect>
                                    <p:set>
                                      <p:cBhvr>
                                        <p:cTn id="63" dur="1" fill="hold">
                                          <p:stCondLst>
                                            <p:cond delay="499"/>
                                          </p:stCondLst>
                                        </p:cTn>
                                        <p:tgtEl>
                                          <p:spTgt spid="12"/>
                                        </p:tgtEl>
                                        <p:attrNameLst>
                                          <p:attrName>style.visibility</p:attrName>
                                        </p:attrNameLst>
                                      </p:cBhvr>
                                      <p:to>
                                        <p:strVal val="hidden"/>
                                      </p:to>
                                    </p:set>
                                  </p:childTnLst>
                                </p:cTn>
                              </p:par>
                              <p:par>
                                <p:cTn id="64" presetID="10" presetClass="entr" presetSubtype="0" fill="hold" nodeType="withEffect">
                                  <p:stCondLst>
                                    <p:cond delay="0"/>
                                  </p:stCondLst>
                                  <p:childTnLst>
                                    <p:set>
                                      <p:cBhvr>
                                        <p:cTn id="65" dur="1" fill="hold">
                                          <p:stCondLst>
                                            <p:cond delay="0"/>
                                          </p:stCondLst>
                                        </p:cTn>
                                        <p:tgtEl>
                                          <p:spTgt spid="70"/>
                                        </p:tgtEl>
                                        <p:attrNameLst>
                                          <p:attrName>style.visibility</p:attrName>
                                        </p:attrNameLst>
                                      </p:cBhvr>
                                      <p:to>
                                        <p:strVal val="visible"/>
                                      </p:to>
                                    </p:set>
                                    <p:animEffect transition="in" filter="fade">
                                      <p:cBhvr>
                                        <p:cTn id="66" dur="500"/>
                                        <p:tgtEl>
                                          <p:spTgt spid="70"/>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77"/>
                                        </p:tgtEl>
                                        <p:attrNameLst>
                                          <p:attrName>style.visibility</p:attrName>
                                        </p:attrNameLst>
                                      </p:cBhvr>
                                      <p:to>
                                        <p:strVal val="visible"/>
                                      </p:to>
                                    </p:set>
                                    <p:animEffect transition="in" filter="fade">
                                      <p:cBhvr>
                                        <p:cTn id="69" dur="500"/>
                                        <p:tgtEl>
                                          <p:spTgt spid="77"/>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78"/>
                                        </p:tgtEl>
                                        <p:attrNameLst>
                                          <p:attrName>style.visibility</p:attrName>
                                        </p:attrNameLst>
                                      </p:cBhvr>
                                      <p:to>
                                        <p:strVal val="visible"/>
                                      </p:to>
                                    </p:set>
                                    <p:animEffect transition="in" filter="fade">
                                      <p:cBhvr>
                                        <p:cTn id="72" dur="500"/>
                                        <p:tgtEl>
                                          <p:spTgt spid="78"/>
                                        </p:tgtEl>
                                      </p:cBhvr>
                                    </p:animEffect>
                                  </p:childTnLst>
                                </p:cTn>
                              </p:par>
                            </p:childTnLst>
                          </p:cTn>
                        </p:par>
                        <p:par>
                          <p:cTn id="73" fill="hold">
                            <p:stCondLst>
                              <p:cond delay="500"/>
                            </p:stCondLst>
                            <p:childTnLst>
                              <p:par>
                                <p:cTn id="74" presetID="22" presetClass="entr" presetSubtype="2" fill="hold" grpId="0" nodeType="afterEffect">
                                  <p:stCondLst>
                                    <p:cond delay="0"/>
                                  </p:stCondLst>
                                  <p:childTnLst>
                                    <p:set>
                                      <p:cBhvr>
                                        <p:cTn id="75" dur="1" fill="hold">
                                          <p:stCondLst>
                                            <p:cond delay="0"/>
                                          </p:stCondLst>
                                        </p:cTn>
                                        <p:tgtEl>
                                          <p:spTgt spid="94"/>
                                        </p:tgtEl>
                                        <p:attrNameLst>
                                          <p:attrName>style.visibility</p:attrName>
                                        </p:attrNameLst>
                                      </p:cBhvr>
                                      <p:to>
                                        <p:strVal val="visible"/>
                                      </p:to>
                                    </p:set>
                                    <p:animEffect transition="in" filter="wipe(right)">
                                      <p:cBhvr>
                                        <p:cTn id="76" dur="500"/>
                                        <p:tgtEl>
                                          <p:spTgt spid="94"/>
                                        </p:tgtEl>
                                      </p:cBhvr>
                                    </p:animEffect>
                                  </p:childTnLst>
                                </p:cTn>
                              </p:par>
                              <p:par>
                                <p:cTn id="77" presetID="22" presetClass="entr" presetSubtype="4" fill="hold" grpId="0" nodeType="withEffect">
                                  <p:stCondLst>
                                    <p:cond delay="0"/>
                                  </p:stCondLst>
                                  <p:childTnLst>
                                    <p:set>
                                      <p:cBhvr>
                                        <p:cTn id="78" dur="1" fill="hold">
                                          <p:stCondLst>
                                            <p:cond delay="0"/>
                                          </p:stCondLst>
                                        </p:cTn>
                                        <p:tgtEl>
                                          <p:spTgt spid="95"/>
                                        </p:tgtEl>
                                        <p:attrNameLst>
                                          <p:attrName>style.visibility</p:attrName>
                                        </p:attrNameLst>
                                      </p:cBhvr>
                                      <p:to>
                                        <p:strVal val="visible"/>
                                      </p:to>
                                    </p:set>
                                    <p:animEffect transition="in" filter="wipe(down)">
                                      <p:cBhvr>
                                        <p:cTn id="79" dur="500"/>
                                        <p:tgtEl>
                                          <p:spTgt spid="95"/>
                                        </p:tgtEl>
                                      </p:cBhvr>
                                    </p:animEffect>
                                  </p:childTnLst>
                                </p:cTn>
                              </p:par>
                            </p:childTnLst>
                          </p:cTn>
                        </p:par>
                      </p:childTnLst>
                    </p:cTn>
                  </p:par>
                  <p:par>
                    <p:cTn id="80" fill="hold">
                      <p:stCondLst>
                        <p:cond delay="indefinite"/>
                      </p:stCondLst>
                      <p:childTnLst>
                        <p:par>
                          <p:cTn id="81" fill="hold">
                            <p:stCondLst>
                              <p:cond delay="0"/>
                            </p:stCondLst>
                            <p:childTnLst>
                              <p:par>
                                <p:cTn id="82" presetID="22" presetClass="entr" presetSubtype="8" fill="hold" nodeType="clickEffect">
                                  <p:stCondLst>
                                    <p:cond delay="0"/>
                                  </p:stCondLst>
                                  <p:childTnLst>
                                    <p:set>
                                      <p:cBhvr>
                                        <p:cTn id="83" dur="1" fill="hold">
                                          <p:stCondLst>
                                            <p:cond delay="0"/>
                                          </p:stCondLst>
                                        </p:cTn>
                                        <p:tgtEl>
                                          <p:spTgt spid="61"/>
                                        </p:tgtEl>
                                        <p:attrNameLst>
                                          <p:attrName>style.visibility</p:attrName>
                                        </p:attrNameLst>
                                      </p:cBhvr>
                                      <p:to>
                                        <p:strVal val="visible"/>
                                      </p:to>
                                    </p:set>
                                    <p:animEffect transition="in" filter="wipe(left)">
                                      <p:cBhvr>
                                        <p:cTn id="84" dur="500"/>
                                        <p:tgtEl>
                                          <p:spTgt spid="61"/>
                                        </p:tgtEl>
                                      </p:cBhvr>
                                    </p:animEffect>
                                  </p:childTnLst>
                                </p:cTn>
                              </p:par>
                              <p:par>
                                <p:cTn id="85" presetID="10" presetClass="exit" presetSubtype="0" fill="hold" nodeType="withEffect">
                                  <p:stCondLst>
                                    <p:cond delay="0"/>
                                  </p:stCondLst>
                                  <p:childTnLst>
                                    <p:animEffect transition="out" filter="fade">
                                      <p:cBhvr>
                                        <p:cTn id="86" dur="500"/>
                                        <p:tgtEl>
                                          <p:spTgt spid="70"/>
                                        </p:tgtEl>
                                      </p:cBhvr>
                                    </p:animEffect>
                                    <p:set>
                                      <p:cBhvr>
                                        <p:cTn id="87" dur="1" fill="hold">
                                          <p:stCondLst>
                                            <p:cond delay="499"/>
                                          </p:stCondLst>
                                        </p:cTn>
                                        <p:tgtEl>
                                          <p:spTgt spid="70"/>
                                        </p:tgtEl>
                                        <p:attrNameLst>
                                          <p:attrName>style.visibility</p:attrName>
                                        </p:attrNameLst>
                                      </p:cBhvr>
                                      <p:to>
                                        <p:strVal val="hidden"/>
                                      </p:to>
                                    </p:set>
                                  </p:childTnLst>
                                </p:cTn>
                              </p:par>
                              <p:par>
                                <p:cTn id="88" presetID="10" presetClass="exit" presetSubtype="0" fill="hold" grpId="1" nodeType="withEffect">
                                  <p:stCondLst>
                                    <p:cond delay="0"/>
                                  </p:stCondLst>
                                  <p:childTnLst>
                                    <p:animEffect transition="out" filter="fade">
                                      <p:cBhvr>
                                        <p:cTn id="89" dur="500"/>
                                        <p:tgtEl>
                                          <p:spTgt spid="42"/>
                                        </p:tgtEl>
                                      </p:cBhvr>
                                    </p:animEffect>
                                    <p:set>
                                      <p:cBhvr>
                                        <p:cTn id="90" dur="1" fill="hold">
                                          <p:stCondLst>
                                            <p:cond delay="499"/>
                                          </p:stCondLst>
                                        </p:cTn>
                                        <p:tgtEl>
                                          <p:spTgt spid="42"/>
                                        </p:tgtEl>
                                        <p:attrNameLst>
                                          <p:attrName>style.visibility</p:attrName>
                                        </p:attrNameLst>
                                      </p:cBhvr>
                                      <p:to>
                                        <p:strVal val="hidden"/>
                                      </p:to>
                                    </p:set>
                                  </p:childTnLst>
                                </p:cTn>
                              </p:par>
                              <p:par>
                                <p:cTn id="91" presetID="10" presetClass="exit" presetSubtype="0" fill="hold" grpId="1" nodeType="withEffect">
                                  <p:stCondLst>
                                    <p:cond delay="0"/>
                                  </p:stCondLst>
                                  <p:childTnLst>
                                    <p:animEffect transition="out" filter="fade">
                                      <p:cBhvr>
                                        <p:cTn id="92" dur="500"/>
                                        <p:tgtEl>
                                          <p:spTgt spid="94"/>
                                        </p:tgtEl>
                                      </p:cBhvr>
                                    </p:animEffect>
                                    <p:set>
                                      <p:cBhvr>
                                        <p:cTn id="93" dur="1" fill="hold">
                                          <p:stCondLst>
                                            <p:cond delay="499"/>
                                          </p:stCondLst>
                                        </p:cTn>
                                        <p:tgtEl>
                                          <p:spTgt spid="94"/>
                                        </p:tgtEl>
                                        <p:attrNameLst>
                                          <p:attrName>style.visibility</p:attrName>
                                        </p:attrNameLst>
                                      </p:cBhvr>
                                      <p:to>
                                        <p:strVal val="hidden"/>
                                      </p:to>
                                    </p:set>
                                  </p:childTnLst>
                                </p:cTn>
                              </p:par>
                              <p:par>
                                <p:cTn id="94" presetID="10" presetClass="exit" presetSubtype="0" fill="hold" grpId="1" nodeType="withEffect">
                                  <p:stCondLst>
                                    <p:cond delay="0"/>
                                  </p:stCondLst>
                                  <p:childTnLst>
                                    <p:animEffect transition="out" filter="fade">
                                      <p:cBhvr>
                                        <p:cTn id="95" dur="500"/>
                                        <p:tgtEl>
                                          <p:spTgt spid="95"/>
                                        </p:tgtEl>
                                      </p:cBhvr>
                                    </p:animEffect>
                                    <p:set>
                                      <p:cBhvr>
                                        <p:cTn id="96" dur="1" fill="hold">
                                          <p:stCondLst>
                                            <p:cond delay="499"/>
                                          </p:stCondLst>
                                        </p:cTn>
                                        <p:tgtEl>
                                          <p:spTgt spid="95"/>
                                        </p:tgtEl>
                                        <p:attrNameLst>
                                          <p:attrName>style.visibility</p:attrName>
                                        </p:attrNameLst>
                                      </p:cBhvr>
                                      <p:to>
                                        <p:strVal val="hidden"/>
                                      </p:to>
                                    </p:set>
                                  </p:childTnLst>
                                </p:cTn>
                              </p:par>
                              <p:par>
                                <p:cTn id="97" presetID="10" presetClass="exit" presetSubtype="0" fill="hold" grpId="1" nodeType="withEffect">
                                  <p:stCondLst>
                                    <p:cond delay="0"/>
                                  </p:stCondLst>
                                  <p:childTnLst>
                                    <p:animEffect transition="out" filter="fade">
                                      <p:cBhvr>
                                        <p:cTn id="98" dur="500"/>
                                        <p:tgtEl>
                                          <p:spTgt spid="7"/>
                                        </p:tgtEl>
                                      </p:cBhvr>
                                    </p:animEffect>
                                    <p:set>
                                      <p:cBhvr>
                                        <p:cTn id="99" dur="1" fill="hold">
                                          <p:stCondLst>
                                            <p:cond delay="499"/>
                                          </p:stCondLst>
                                        </p:cTn>
                                        <p:tgtEl>
                                          <p:spTgt spid="7"/>
                                        </p:tgtEl>
                                        <p:attrNameLst>
                                          <p:attrName>style.visibility</p:attrName>
                                        </p:attrNameLst>
                                      </p:cBhvr>
                                      <p:to>
                                        <p:strVal val="hidden"/>
                                      </p:to>
                                    </p:set>
                                  </p:childTnLst>
                                </p:cTn>
                              </p:par>
                              <p:par>
                                <p:cTn id="100" presetID="10" presetClass="exit" presetSubtype="0" fill="hold" grpId="1" nodeType="withEffect">
                                  <p:stCondLst>
                                    <p:cond delay="0"/>
                                  </p:stCondLst>
                                  <p:childTnLst>
                                    <p:animEffect transition="out" filter="fade">
                                      <p:cBhvr>
                                        <p:cTn id="101" dur="500"/>
                                        <p:tgtEl>
                                          <p:spTgt spid="77"/>
                                        </p:tgtEl>
                                      </p:cBhvr>
                                    </p:animEffect>
                                    <p:set>
                                      <p:cBhvr>
                                        <p:cTn id="102" dur="1" fill="hold">
                                          <p:stCondLst>
                                            <p:cond delay="499"/>
                                          </p:stCondLst>
                                        </p:cTn>
                                        <p:tgtEl>
                                          <p:spTgt spid="77"/>
                                        </p:tgtEl>
                                        <p:attrNameLst>
                                          <p:attrName>style.visibility</p:attrName>
                                        </p:attrNameLst>
                                      </p:cBhvr>
                                      <p:to>
                                        <p:strVal val="hidden"/>
                                      </p:to>
                                    </p:set>
                                  </p:childTnLst>
                                </p:cTn>
                              </p:par>
                              <p:par>
                                <p:cTn id="103" presetID="10" presetClass="entr" presetSubtype="0" fill="hold" nodeType="withEffect">
                                  <p:stCondLst>
                                    <p:cond delay="0"/>
                                  </p:stCondLst>
                                  <p:childTnLst>
                                    <p:set>
                                      <p:cBhvr>
                                        <p:cTn id="104" dur="1" fill="hold">
                                          <p:stCondLst>
                                            <p:cond delay="0"/>
                                          </p:stCondLst>
                                        </p:cTn>
                                        <p:tgtEl>
                                          <p:spTgt spid="80"/>
                                        </p:tgtEl>
                                        <p:attrNameLst>
                                          <p:attrName>style.visibility</p:attrName>
                                        </p:attrNameLst>
                                      </p:cBhvr>
                                      <p:to>
                                        <p:strVal val="visible"/>
                                      </p:to>
                                    </p:set>
                                    <p:animEffect transition="in" filter="fade">
                                      <p:cBhvr>
                                        <p:cTn id="105" dur="500"/>
                                        <p:tgtEl>
                                          <p:spTgt spid="80"/>
                                        </p:tgtEl>
                                      </p:cBhvr>
                                    </p:animEffect>
                                  </p:childTnLst>
                                </p:cTn>
                              </p:par>
                              <p:par>
                                <p:cTn id="106" presetID="10" presetClass="entr" presetSubtype="0" fill="hold" grpId="2" nodeType="withEffect">
                                  <p:stCondLst>
                                    <p:cond delay="0"/>
                                  </p:stCondLst>
                                  <p:childTnLst>
                                    <p:set>
                                      <p:cBhvr>
                                        <p:cTn id="107" dur="1" fill="hold">
                                          <p:stCondLst>
                                            <p:cond delay="0"/>
                                          </p:stCondLst>
                                        </p:cTn>
                                        <p:tgtEl>
                                          <p:spTgt spid="44"/>
                                        </p:tgtEl>
                                        <p:attrNameLst>
                                          <p:attrName>style.visibility</p:attrName>
                                        </p:attrNameLst>
                                      </p:cBhvr>
                                      <p:to>
                                        <p:strVal val="visible"/>
                                      </p:to>
                                    </p:set>
                                    <p:animEffect transition="in" filter="fade">
                                      <p:cBhvr>
                                        <p:cTn id="108" dur="500"/>
                                        <p:tgtEl>
                                          <p:spTgt spid="44"/>
                                        </p:tgtEl>
                                      </p:cBhvr>
                                    </p:animEffect>
                                  </p:childTnLst>
                                </p:cTn>
                              </p:par>
                              <p:par>
                                <p:cTn id="109" presetID="10" presetClass="entr" presetSubtype="0" fill="hold" grpId="2" nodeType="withEffect">
                                  <p:stCondLst>
                                    <p:cond delay="0"/>
                                  </p:stCondLst>
                                  <p:childTnLst>
                                    <p:set>
                                      <p:cBhvr>
                                        <p:cTn id="110" dur="1" fill="hold">
                                          <p:stCondLst>
                                            <p:cond delay="0"/>
                                          </p:stCondLst>
                                        </p:cTn>
                                        <p:tgtEl>
                                          <p:spTgt spid="11"/>
                                        </p:tgtEl>
                                        <p:attrNameLst>
                                          <p:attrName>style.visibility</p:attrName>
                                        </p:attrNameLst>
                                      </p:cBhvr>
                                      <p:to>
                                        <p:strVal val="visible"/>
                                      </p:to>
                                    </p:set>
                                    <p:animEffect transition="in" filter="fade">
                                      <p:cBhvr>
                                        <p:cTn id="111" dur="500"/>
                                        <p:tgtEl>
                                          <p:spTgt spid="11"/>
                                        </p:tgtEl>
                                      </p:cBhvr>
                                    </p:animEffect>
                                  </p:childTnLst>
                                </p:cTn>
                              </p:par>
                              <p:par>
                                <p:cTn id="112" presetID="10" presetClass="entr" presetSubtype="0" fill="hold" grpId="0" nodeType="withEffect">
                                  <p:stCondLst>
                                    <p:cond delay="0"/>
                                  </p:stCondLst>
                                  <p:childTnLst>
                                    <p:set>
                                      <p:cBhvr>
                                        <p:cTn id="113" dur="1" fill="hold">
                                          <p:stCondLst>
                                            <p:cond delay="0"/>
                                          </p:stCondLst>
                                        </p:cTn>
                                        <p:tgtEl>
                                          <p:spTgt spid="79"/>
                                        </p:tgtEl>
                                        <p:attrNameLst>
                                          <p:attrName>style.visibility</p:attrName>
                                        </p:attrNameLst>
                                      </p:cBhvr>
                                      <p:to>
                                        <p:strVal val="visible"/>
                                      </p:to>
                                    </p:set>
                                    <p:animEffect transition="in" filter="fade">
                                      <p:cBhvr>
                                        <p:cTn id="114" dur="500"/>
                                        <p:tgtEl>
                                          <p:spTgt spid="79"/>
                                        </p:tgtEl>
                                      </p:cBhvr>
                                    </p:animEffect>
                                  </p:childTnLst>
                                </p:cTn>
                              </p:par>
                            </p:childTnLst>
                          </p:cTn>
                        </p:par>
                        <p:par>
                          <p:cTn id="115" fill="hold">
                            <p:stCondLst>
                              <p:cond delay="500"/>
                            </p:stCondLst>
                            <p:childTnLst>
                              <p:par>
                                <p:cTn id="116" presetID="22" presetClass="entr" presetSubtype="8" fill="hold" grpId="0" nodeType="afterEffect">
                                  <p:stCondLst>
                                    <p:cond delay="0"/>
                                  </p:stCondLst>
                                  <p:childTnLst>
                                    <p:set>
                                      <p:cBhvr>
                                        <p:cTn id="117" dur="1" fill="hold">
                                          <p:stCondLst>
                                            <p:cond delay="0"/>
                                          </p:stCondLst>
                                        </p:cTn>
                                        <p:tgtEl>
                                          <p:spTgt spid="96"/>
                                        </p:tgtEl>
                                        <p:attrNameLst>
                                          <p:attrName>style.visibility</p:attrName>
                                        </p:attrNameLst>
                                      </p:cBhvr>
                                      <p:to>
                                        <p:strVal val="visible"/>
                                      </p:to>
                                    </p:set>
                                    <p:animEffect transition="in" filter="wipe(left)">
                                      <p:cBhvr>
                                        <p:cTn id="118" dur="500"/>
                                        <p:tgtEl>
                                          <p:spTgt spid="96"/>
                                        </p:tgtEl>
                                      </p:cBhvr>
                                    </p:animEffect>
                                  </p:childTnLst>
                                </p:cTn>
                              </p:par>
                              <p:par>
                                <p:cTn id="119" presetID="22" presetClass="entr" presetSubtype="2" fill="hold" grpId="0" nodeType="withEffect">
                                  <p:stCondLst>
                                    <p:cond delay="0"/>
                                  </p:stCondLst>
                                  <p:childTnLst>
                                    <p:set>
                                      <p:cBhvr>
                                        <p:cTn id="120" dur="1" fill="hold">
                                          <p:stCondLst>
                                            <p:cond delay="0"/>
                                          </p:stCondLst>
                                        </p:cTn>
                                        <p:tgtEl>
                                          <p:spTgt spid="97"/>
                                        </p:tgtEl>
                                        <p:attrNameLst>
                                          <p:attrName>style.visibility</p:attrName>
                                        </p:attrNameLst>
                                      </p:cBhvr>
                                      <p:to>
                                        <p:strVal val="visible"/>
                                      </p:to>
                                    </p:set>
                                    <p:animEffect transition="in" filter="wipe(right)">
                                      <p:cBhvr>
                                        <p:cTn id="121" dur="500"/>
                                        <p:tgtEl>
                                          <p:spTgt spid="97"/>
                                        </p:tgtEl>
                                      </p:cBhvr>
                                    </p:animEffect>
                                  </p:childTnLst>
                                </p:cTn>
                              </p:par>
                            </p:childTnLst>
                          </p:cTn>
                        </p:par>
                      </p:childTnLst>
                    </p:cTn>
                  </p:par>
                  <p:par>
                    <p:cTn id="122" fill="hold">
                      <p:stCondLst>
                        <p:cond delay="indefinite"/>
                      </p:stCondLst>
                      <p:childTnLst>
                        <p:par>
                          <p:cTn id="123" fill="hold">
                            <p:stCondLst>
                              <p:cond delay="0"/>
                            </p:stCondLst>
                            <p:childTnLst>
                              <p:par>
                                <p:cTn id="124" presetID="22" presetClass="entr" presetSubtype="8" fill="hold" nodeType="clickEffect">
                                  <p:stCondLst>
                                    <p:cond delay="0"/>
                                  </p:stCondLst>
                                  <p:childTnLst>
                                    <p:set>
                                      <p:cBhvr>
                                        <p:cTn id="125" dur="1" fill="hold">
                                          <p:stCondLst>
                                            <p:cond delay="0"/>
                                          </p:stCondLst>
                                        </p:cTn>
                                        <p:tgtEl>
                                          <p:spTgt spid="62"/>
                                        </p:tgtEl>
                                        <p:attrNameLst>
                                          <p:attrName>style.visibility</p:attrName>
                                        </p:attrNameLst>
                                      </p:cBhvr>
                                      <p:to>
                                        <p:strVal val="visible"/>
                                      </p:to>
                                    </p:set>
                                    <p:animEffect transition="in" filter="wipe(left)">
                                      <p:cBhvr>
                                        <p:cTn id="126" dur="500"/>
                                        <p:tgtEl>
                                          <p:spTgt spid="62"/>
                                        </p:tgtEl>
                                      </p:cBhvr>
                                    </p:animEffect>
                                  </p:childTnLst>
                                </p:cTn>
                              </p:par>
                              <p:par>
                                <p:cTn id="127" presetID="10" presetClass="exit" presetSubtype="0" fill="hold" nodeType="withEffect">
                                  <p:stCondLst>
                                    <p:cond delay="0"/>
                                  </p:stCondLst>
                                  <p:childTnLst>
                                    <p:animEffect transition="out" filter="fade">
                                      <p:cBhvr>
                                        <p:cTn id="128" dur="500"/>
                                        <p:tgtEl>
                                          <p:spTgt spid="80"/>
                                        </p:tgtEl>
                                      </p:cBhvr>
                                    </p:animEffect>
                                    <p:set>
                                      <p:cBhvr>
                                        <p:cTn id="129" dur="1" fill="hold">
                                          <p:stCondLst>
                                            <p:cond delay="499"/>
                                          </p:stCondLst>
                                        </p:cTn>
                                        <p:tgtEl>
                                          <p:spTgt spid="80"/>
                                        </p:tgtEl>
                                        <p:attrNameLst>
                                          <p:attrName>style.visibility</p:attrName>
                                        </p:attrNameLst>
                                      </p:cBhvr>
                                      <p:to>
                                        <p:strVal val="hidden"/>
                                      </p:to>
                                    </p:set>
                                  </p:childTnLst>
                                </p:cTn>
                              </p:par>
                              <p:par>
                                <p:cTn id="130" presetID="10" presetClass="exit" presetSubtype="0" fill="hold" grpId="3" nodeType="withEffect">
                                  <p:stCondLst>
                                    <p:cond delay="0"/>
                                  </p:stCondLst>
                                  <p:childTnLst>
                                    <p:animEffect transition="out" filter="fade">
                                      <p:cBhvr>
                                        <p:cTn id="131" dur="500"/>
                                        <p:tgtEl>
                                          <p:spTgt spid="44"/>
                                        </p:tgtEl>
                                      </p:cBhvr>
                                    </p:animEffect>
                                    <p:set>
                                      <p:cBhvr>
                                        <p:cTn id="132" dur="1" fill="hold">
                                          <p:stCondLst>
                                            <p:cond delay="499"/>
                                          </p:stCondLst>
                                        </p:cTn>
                                        <p:tgtEl>
                                          <p:spTgt spid="44"/>
                                        </p:tgtEl>
                                        <p:attrNameLst>
                                          <p:attrName>style.visibility</p:attrName>
                                        </p:attrNameLst>
                                      </p:cBhvr>
                                      <p:to>
                                        <p:strVal val="hidden"/>
                                      </p:to>
                                    </p:set>
                                  </p:childTnLst>
                                </p:cTn>
                              </p:par>
                              <p:par>
                                <p:cTn id="133" presetID="10" presetClass="exit" presetSubtype="0" fill="hold" grpId="1" nodeType="withEffect">
                                  <p:stCondLst>
                                    <p:cond delay="0"/>
                                  </p:stCondLst>
                                  <p:childTnLst>
                                    <p:animEffect transition="out" filter="fade">
                                      <p:cBhvr>
                                        <p:cTn id="134" dur="500"/>
                                        <p:tgtEl>
                                          <p:spTgt spid="96"/>
                                        </p:tgtEl>
                                      </p:cBhvr>
                                    </p:animEffect>
                                    <p:set>
                                      <p:cBhvr>
                                        <p:cTn id="135" dur="1" fill="hold">
                                          <p:stCondLst>
                                            <p:cond delay="499"/>
                                          </p:stCondLst>
                                        </p:cTn>
                                        <p:tgtEl>
                                          <p:spTgt spid="96"/>
                                        </p:tgtEl>
                                        <p:attrNameLst>
                                          <p:attrName>style.visibility</p:attrName>
                                        </p:attrNameLst>
                                      </p:cBhvr>
                                      <p:to>
                                        <p:strVal val="hidden"/>
                                      </p:to>
                                    </p:set>
                                  </p:childTnLst>
                                </p:cTn>
                              </p:par>
                              <p:par>
                                <p:cTn id="136" presetID="10" presetClass="exit" presetSubtype="0" fill="hold" grpId="1" nodeType="withEffect">
                                  <p:stCondLst>
                                    <p:cond delay="0"/>
                                  </p:stCondLst>
                                  <p:childTnLst>
                                    <p:animEffect transition="out" filter="fade">
                                      <p:cBhvr>
                                        <p:cTn id="137" dur="500"/>
                                        <p:tgtEl>
                                          <p:spTgt spid="97"/>
                                        </p:tgtEl>
                                      </p:cBhvr>
                                    </p:animEffect>
                                    <p:set>
                                      <p:cBhvr>
                                        <p:cTn id="138" dur="1" fill="hold">
                                          <p:stCondLst>
                                            <p:cond delay="499"/>
                                          </p:stCondLst>
                                        </p:cTn>
                                        <p:tgtEl>
                                          <p:spTgt spid="97"/>
                                        </p:tgtEl>
                                        <p:attrNameLst>
                                          <p:attrName>style.visibility</p:attrName>
                                        </p:attrNameLst>
                                      </p:cBhvr>
                                      <p:to>
                                        <p:strVal val="hidden"/>
                                      </p:to>
                                    </p:set>
                                  </p:childTnLst>
                                </p:cTn>
                              </p:par>
                              <p:par>
                                <p:cTn id="139" presetID="10" presetClass="exit" presetSubtype="0" fill="hold" grpId="3" nodeType="withEffect">
                                  <p:stCondLst>
                                    <p:cond delay="0"/>
                                  </p:stCondLst>
                                  <p:childTnLst>
                                    <p:animEffect transition="out" filter="fade">
                                      <p:cBhvr>
                                        <p:cTn id="140" dur="500"/>
                                        <p:tgtEl>
                                          <p:spTgt spid="11"/>
                                        </p:tgtEl>
                                      </p:cBhvr>
                                    </p:animEffect>
                                    <p:set>
                                      <p:cBhvr>
                                        <p:cTn id="141" dur="1" fill="hold">
                                          <p:stCondLst>
                                            <p:cond delay="499"/>
                                          </p:stCondLst>
                                        </p:cTn>
                                        <p:tgtEl>
                                          <p:spTgt spid="11"/>
                                        </p:tgtEl>
                                        <p:attrNameLst>
                                          <p:attrName>style.visibility</p:attrName>
                                        </p:attrNameLst>
                                      </p:cBhvr>
                                      <p:to>
                                        <p:strVal val="hidden"/>
                                      </p:to>
                                    </p:set>
                                  </p:childTnLst>
                                </p:cTn>
                              </p:par>
                              <p:par>
                                <p:cTn id="142" presetID="10" presetClass="exit" presetSubtype="0" fill="hold" grpId="1" nodeType="withEffect">
                                  <p:stCondLst>
                                    <p:cond delay="0"/>
                                  </p:stCondLst>
                                  <p:childTnLst>
                                    <p:animEffect transition="out" filter="fade">
                                      <p:cBhvr>
                                        <p:cTn id="143" dur="500"/>
                                        <p:tgtEl>
                                          <p:spTgt spid="78"/>
                                        </p:tgtEl>
                                      </p:cBhvr>
                                    </p:animEffect>
                                    <p:set>
                                      <p:cBhvr>
                                        <p:cTn id="144" dur="1" fill="hold">
                                          <p:stCondLst>
                                            <p:cond delay="499"/>
                                          </p:stCondLst>
                                        </p:cTn>
                                        <p:tgtEl>
                                          <p:spTgt spid="78"/>
                                        </p:tgtEl>
                                        <p:attrNameLst>
                                          <p:attrName>style.visibility</p:attrName>
                                        </p:attrNameLst>
                                      </p:cBhvr>
                                      <p:to>
                                        <p:strVal val="hidden"/>
                                      </p:to>
                                    </p:set>
                                  </p:childTnLst>
                                </p:cTn>
                              </p:par>
                              <p:par>
                                <p:cTn id="145" presetID="10" presetClass="entr" presetSubtype="0" fill="hold" nodeType="withEffect">
                                  <p:stCondLst>
                                    <p:cond delay="0"/>
                                  </p:stCondLst>
                                  <p:childTnLst>
                                    <p:set>
                                      <p:cBhvr>
                                        <p:cTn id="146" dur="1" fill="hold">
                                          <p:stCondLst>
                                            <p:cond delay="0"/>
                                          </p:stCondLst>
                                        </p:cTn>
                                        <p:tgtEl>
                                          <p:spTgt spid="84"/>
                                        </p:tgtEl>
                                        <p:attrNameLst>
                                          <p:attrName>style.visibility</p:attrName>
                                        </p:attrNameLst>
                                      </p:cBhvr>
                                      <p:to>
                                        <p:strVal val="visible"/>
                                      </p:to>
                                    </p:set>
                                    <p:animEffect transition="in" filter="fade">
                                      <p:cBhvr>
                                        <p:cTn id="147" dur="500"/>
                                        <p:tgtEl>
                                          <p:spTgt spid="84"/>
                                        </p:tgtEl>
                                      </p:cBhvr>
                                    </p:animEffect>
                                  </p:childTnLst>
                                </p:cTn>
                              </p:par>
                              <p:par>
                                <p:cTn id="148" presetID="10" presetClass="entr" presetSubtype="0" fill="hold" grpId="2" nodeType="withEffect">
                                  <p:stCondLst>
                                    <p:cond delay="0"/>
                                  </p:stCondLst>
                                  <p:childTnLst>
                                    <p:set>
                                      <p:cBhvr>
                                        <p:cTn id="149" dur="1" fill="hold">
                                          <p:stCondLst>
                                            <p:cond delay="0"/>
                                          </p:stCondLst>
                                        </p:cTn>
                                        <p:tgtEl>
                                          <p:spTgt spid="43"/>
                                        </p:tgtEl>
                                        <p:attrNameLst>
                                          <p:attrName>style.visibility</p:attrName>
                                        </p:attrNameLst>
                                      </p:cBhvr>
                                      <p:to>
                                        <p:strVal val="visible"/>
                                      </p:to>
                                    </p:set>
                                    <p:animEffect transition="in" filter="fade">
                                      <p:cBhvr>
                                        <p:cTn id="150" dur="500"/>
                                        <p:tgtEl>
                                          <p:spTgt spid="43"/>
                                        </p:tgtEl>
                                      </p:cBhvr>
                                    </p:animEffect>
                                  </p:childTnLst>
                                </p:cTn>
                              </p:par>
                              <p:par>
                                <p:cTn id="151" presetID="10" presetClass="entr" presetSubtype="0" fill="hold" grpId="2" nodeType="withEffect">
                                  <p:stCondLst>
                                    <p:cond delay="0"/>
                                  </p:stCondLst>
                                  <p:childTnLst>
                                    <p:set>
                                      <p:cBhvr>
                                        <p:cTn id="152" dur="1" fill="hold">
                                          <p:stCondLst>
                                            <p:cond delay="0"/>
                                          </p:stCondLst>
                                        </p:cTn>
                                        <p:tgtEl>
                                          <p:spTgt spid="12"/>
                                        </p:tgtEl>
                                        <p:attrNameLst>
                                          <p:attrName>style.visibility</p:attrName>
                                        </p:attrNameLst>
                                      </p:cBhvr>
                                      <p:to>
                                        <p:strVal val="visible"/>
                                      </p:to>
                                    </p:set>
                                    <p:animEffect transition="in" filter="fade">
                                      <p:cBhvr>
                                        <p:cTn id="153" dur="500"/>
                                        <p:tgtEl>
                                          <p:spTgt spid="12"/>
                                        </p:tgtEl>
                                      </p:cBhvr>
                                    </p:animEffect>
                                  </p:childTnLst>
                                </p:cTn>
                              </p:par>
                              <p:par>
                                <p:cTn id="154" presetID="10" presetClass="entr" presetSubtype="0" fill="hold" grpId="2" nodeType="withEffect">
                                  <p:stCondLst>
                                    <p:cond delay="0"/>
                                  </p:stCondLst>
                                  <p:childTnLst>
                                    <p:set>
                                      <p:cBhvr>
                                        <p:cTn id="155" dur="1" fill="hold">
                                          <p:stCondLst>
                                            <p:cond delay="0"/>
                                          </p:stCondLst>
                                        </p:cTn>
                                        <p:tgtEl>
                                          <p:spTgt spid="77"/>
                                        </p:tgtEl>
                                        <p:attrNameLst>
                                          <p:attrName>style.visibility</p:attrName>
                                        </p:attrNameLst>
                                      </p:cBhvr>
                                      <p:to>
                                        <p:strVal val="visible"/>
                                      </p:to>
                                    </p:set>
                                    <p:animEffect transition="in" filter="fade">
                                      <p:cBhvr>
                                        <p:cTn id="156" dur="500"/>
                                        <p:tgtEl>
                                          <p:spTgt spid="77"/>
                                        </p:tgtEl>
                                      </p:cBhvr>
                                    </p:animEffect>
                                  </p:childTnLst>
                                </p:cTn>
                              </p:par>
                            </p:childTnLst>
                          </p:cTn>
                        </p:par>
                        <p:par>
                          <p:cTn id="157" fill="hold">
                            <p:stCondLst>
                              <p:cond delay="500"/>
                            </p:stCondLst>
                            <p:childTnLst>
                              <p:par>
                                <p:cTn id="158" presetID="22" presetClass="entr" presetSubtype="4" fill="hold" grpId="0" nodeType="afterEffect">
                                  <p:stCondLst>
                                    <p:cond delay="0"/>
                                  </p:stCondLst>
                                  <p:childTnLst>
                                    <p:set>
                                      <p:cBhvr>
                                        <p:cTn id="159" dur="1" fill="hold">
                                          <p:stCondLst>
                                            <p:cond delay="0"/>
                                          </p:stCondLst>
                                        </p:cTn>
                                        <p:tgtEl>
                                          <p:spTgt spid="88"/>
                                        </p:tgtEl>
                                        <p:attrNameLst>
                                          <p:attrName>style.visibility</p:attrName>
                                        </p:attrNameLst>
                                      </p:cBhvr>
                                      <p:to>
                                        <p:strVal val="visible"/>
                                      </p:to>
                                    </p:set>
                                    <p:animEffect transition="in" filter="wipe(down)">
                                      <p:cBhvr>
                                        <p:cTn id="160" dur="500"/>
                                        <p:tgtEl>
                                          <p:spTgt spid="88"/>
                                        </p:tgtEl>
                                      </p:cBhvr>
                                    </p:animEffect>
                                  </p:childTnLst>
                                </p:cTn>
                              </p:par>
                              <p:par>
                                <p:cTn id="161" presetID="22" presetClass="entr" presetSubtype="8" fill="hold" grpId="0" nodeType="withEffect">
                                  <p:stCondLst>
                                    <p:cond delay="0"/>
                                  </p:stCondLst>
                                  <p:childTnLst>
                                    <p:set>
                                      <p:cBhvr>
                                        <p:cTn id="162" dur="1" fill="hold">
                                          <p:stCondLst>
                                            <p:cond delay="0"/>
                                          </p:stCondLst>
                                        </p:cTn>
                                        <p:tgtEl>
                                          <p:spTgt spid="89"/>
                                        </p:tgtEl>
                                        <p:attrNameLst>
                                          <p:attrName>style.visibility</p:attrName>
                                        </p:attrNameLst>
                                      </p:cBhvr>
                                      <p:to>
                                        <p:strVal val="visible"/>
                                      </p:to>
                                    </p:set>
                                    <p:animEffect transition="in" filter="wipe(left)">
                                      <p:cBhvr>
                                        <p:cTn id="163" dur="500"/>
                                        <p:tgtEl>
                                          <p:spTgt spid="89"/>
                                        </p:tgtEl>
                                      </p:cBhvr>
                                    </p:animEffect>
                                  </p:childTnLst>
                                </p:cTn>
                              </p:par>
                            </p:childTnLst>
                          </p:cTn>
                        </p:par>
                      </p:childTnLst>
                    </p:cTn>
                  </p:par>
                  <p:par>
                    <p:cTn id="164" fill="hold">
                      <p:stCondLst>
                        <p:cond delay="indefinite"/>
                      </p:stCondLst>
                      <p:childTnLst>
                        <p:par>
                          <p:cTn id="165" fill="hold">
                            <p:stCondLst>
                              <p:cond delay="0"/>
                            </p:stCondLst>
                            <p:childTnLst>
                              <p:par>
                                <p:cTn id="166" presetID="10" presetClass="exit" presetSubtype="0" fill="hold" grpId="1" nodeType="clickEffect">
                                  <p:stCondLst>
                                    <p:cond delay="0"/>
                                  </p:stCondLst>
                                  <p:childTnLst>
                                    <p:animEffect transition="out" filter="fade">
                                      <p:cBhvr>
                                        <p:cTn id="167" dur="500"/>
                                        <p:tgtEl>
                                          <p:spTgt spid="79"/>
                                        </p:tgtEl>
                                      </p:cBhvr>
                                    </p:animEffect>
                                    <p:set>
                                      <p:cBhvr>
                                        <p:cTn id="168" dur="1" fill="hold">
                                          <p:stCondLst>
                                            <p:cond delay="499"/>
                                          </p:stCondLst>
                                        </p:cTn>
                                        <p:tgtEl>
                                          <p:spTgt spid="79"/>
                                        </p:tgtEl>
                                        <p:attrNameLst>
                                          <p:attrName>style.visibility</p:attrName>
                                        </p:attrNameLst>
                                      </p:cBhvr>
                                      <p:to>
                                        <p:strVal val="hidden"/>
                                      </p:to>
                                    </p:set>
                                  </p:childTnLst>
                                </p:cTn>
                              </p:par>
                              <p:par>
                                <p:cTn id="169" presetID="10" presetClass="exit" presetSubtype="0" fill="hold" grpId="3" nodeType="withEffect">
                                  <p:stCondLst>
                                    <p:cond delay="0"/>
                                  </p:stCondLst>
                                  <p:childTnLst>
                                    <p:animEffect transition="out" filter="fade">
                                      <p:cBhvr>
                                        <p:cTn id="170" dur="500"/>
                                        <p:tgtEl>
                                          <p:spTgt spid="77"/>
                                        </p:tgtEl>
                                      </p:cBhvr>
                                    </p:animEffect>
                                    <p:set>
                                      <p:cBhvr>
                                        <p:cTn id="171" dur="1" fill="hold">
                                          <p:stCondLst>
                                            <p:cond delay="499"/>
                                          </p:stCondLst>
                                        </p:cTn>
                                        <p:tgtEl>
                                          <p:spTgt spid="77"/>
                                        </p:tgtEl>
                                        <p:attrNameLst>
                                          <p:attrName>style.visibility</p:attrName>
                                        </p:attrNameLst>
                                      </p:cBhvr>
                                      <p:to>
                                        <p:strVal val="hidden"/>
                                      </p:to>
                                    </p:set>
                                  </p:childTnLst>
                                </p:cTn>
                              </p:par>
                              <p:par>
                                <p:cTn id="172" presetID="10" presetClass="exit" presetSubtype="0" fill="hold" nodeType="withEffect">
                                  <p:stCondLst>
                                    <p:cond delay="0"/>
                                  </p:stCondLst>
                                  <p:childTnLst>
                                    <p:animEffect transition="out" filter="fade">
                                      <p:cBhvr>
                                        <p:cTn id="173" dur="500"/>
                                        <p:tgtEl>
                                          <p:spTgt spid="84"/>
                                        </p:tgtEl>
                                      </p:cBhvr>
                                    </p:animEffect>
                                    <p:set>
                                      <p:cBhvr>
                                        <p:cTn id="174" dur="1" fill="hold">
                                          <p:stCondLst>
                                            <p:cond delay="499"/>
                                          </p:stCondLst>
                                        </p:cTn>
                                        <p:tgtEl>
                                          <p:spTgt spid="84"/>
                                        </p:tgtEl>
                                        <p:attrNameLst>
                                          <p:attrName>style.visibility</p:attrName>
                                        </p:attrNameLst>
                                      </p:cBhvr>
                                      <p:to>
                                        <p:strVal val="hidden"/>
                                      </p:to>
                                    </p:set>
                                  </p:childTnLst>
                                </p:cTn>
                              </p:par>
                              <p:par>
                                <p:cTn id="175" presetID="10" presetClass="exit" presetSubtype="0" fill="hold" grpId="1" nodeType="withEffect">
                                  <p:stCondLst>
                                    <p:cond delay="0"/>
                                  </p:stCondLst>
                                  <p:childTnLst>
                                    <p:animEffect transition="out" filter="fade">
                                      <p:cBhvr>
                                        <p:cTn id="176" dur="500"/>
                                        <p:tgtEl>
                                          <p:spTgt spid="88"/>
                                        </p:tgtEl>
                                      </p:cBhvr>
                                    </p:animEffect>
                                    <p:set>
                                      <p:cBhvr>
                                        <p:cTn id="177" dur="1" fill="hold">
                                          <p:stCondLst>
                                            <p:cond delay="499"/>
                                          </p:stCondLst>
                                        </p:cTn>
                                        <p:tgtEl>
                                          <p:spTgt spid="88"/>
                                        </p:tgtEl>
                                        <p:attrNameLst>
                                          <p:attrName>style.visibility</p:attrName>
                                        </p:attrNameLst>
                                      </p:cBhvr>
                                      <p:to>
                                        <p:strVal val="hidden"/>
                                      </p:to>
                                    </p:set>
                                  </p:childTnLst>
                                </p:cTn>
                              </p:par>
                              <p:par>
                                <p:cTn id="178" presetID="10" presetClass="exit" presetSubtype="0" fill="hold" grpId="1" nodeType="withEffect">
                                  <p:stCondLst>
                                    <p:cond delay="0"/>
                                  </p:stCondLst>
                                  <p:childTnLst>
                                    <p:animEffect transition="out" filter="fade">
                                      <p:cBhvr>
                                        <p:cTn id="179" dur="500"/>
                                        <p:tgtEl>
                                          <p:spTgt spid="89"/>
                                        </p:tgtEl>
                                      </p:cBhvr>
                                    </p:animEffect>
                                    <p:set>
                                      <p:cBhvr>
                                        <p:cTn id="180" dur="1" fill="hold">
                                          <p:stCondLst>
                                            <p:cond delay="499"/>
                                          </p:stCondLst>
                                        </p:cTn>
                                        <p:tgtEl>
                                          <p:spTgt spid="89"/>
                                        </p:tgtEl>
                                        <p:attrNameLst>
                                          <p:attrName>style.visibility</p:attrName>
                                        </p:attrNameLst>
                                      </p:cBhvr>
                                      <p:to>
                                        <p:strVal val="hidden"/>
                                      </p:to>
                                    </p:set>
                                  </p:childTnLst>
                                </p:cTn>
                              </p:par>
                              <p:par>
                                <p:cTn id="181" presetID="10" presetClass="entr" presetSubtype="0" fill="hold" nodeType="withEffect">
                                  <p:stCondLst>
                                    <p:cond delay="0"/>
                                  </p:stCondLst>
                                  <p:childTnLst>
                                    <p:set>
                                      <p:cBhvr>
                                        <p:cTn id="182" dur="1" fill="hold">
                                          <p:stCondLst>
                                            <p:cond delay="0"/>
                                          </p:stCondLst>
                                        </p:cTn>
                                        <p:tgtEl>
                                          <p:spTgt spid="14"/>
                                        </p:tgtEl>
                                        <p:attrNameLst>
                                          <p:attrName>style.visibility</p:attrName>
                                        </p:attrNameLst>
                                      </p:cBhvr>
                                      <p:to>
                                        <p:strVal val="visible"/>
                                      </p:to>
                                    </p:set>
                                    <p:animEffect transition="in" filter="fade">
                                      <p:cBhvr>
                                        <p:cTn id="183" dur="500"/>
                                        <p:tgtEl>
                                          <p:spTgt spid="14"/>
                                        </p:tgtEl>
                                      </p:cBhvr>
                                    </p:animEffect>
                                  </p:childTnLst>
                                </p:cTn>
                              </p:par>
                              <p:par>
                                <p:cTn id="184" presetID="10" presetClass="entr" presetSubtype="0" fill="hold" grpId="2" nodeType="withEffect">
                                  <p:stCondLst>
                                    <p:cond delay="0"/>
                                  </p:stCondLst>
                                  <p:childTnLst>
                                    <p:set>
                                      <p:cBhvr>
                                        <p:cTn id="185" dur="1" fill="hold">
                                          <p:stCondLst>
                                            <p:cond delay="0"/>
                                          </p:stCondLst>
                                        </p:cTn>
                                        <p:tgtEl>
                                          <p:spTgt spid="42"/>
                                        </p:tgtEl>
                                        <p:attrNameLst>
                                          <p:attrName>style.visibility</p:attrName>
                                        </p:attrNameLst>
                                      </p:cBhvr>
                                      <p:to>
                                        <p:strVal val="visible"/>
                                      </p:to>
                                    </p:set>
                                    <p:animEffect transition="in" filter="fade">
                                      <p:cBhvr>
                                        <p:cTn id="186" dur="500"/>
                                        <p:tgtEl>
                                          <p:spTgt spid="42"/>
                                        </p:tgtEl>
                                      </p:cBhvr>
                                    </p:animEffect>
                                  </p:childTnLst>
                                </p:cTn>
                              </p:par>
                              <p:par>
                                <p:cTn id="187" presetID="10" presetClass="entr" presetSubtype="0" fill="hold" grpId="2" nodeType="withEffect">
                                  <p:stCondLst>
                                    <p:cond delay="0"/>
                                  </p:stCondLst>
                                  <p:childTnLst>
                                    <p:set>
                                      <p:cBhvr>
                                        <p:cTn id="188" dur="1" fill="hold">
                                          <p:stCondLst>
                                            <p:cond delay="0"/>
                                          </p:stCondLst>
                                        </p:cTn>
                                        <p:tgtEl>
                                          <p:spTgt spid="7"/>
                                        </p:tgtEl>
                                        <p:attrNameLst>
                                          <p:attrName>style.visibility</p:attrName>
                                        </p:attrNameLst>
                                      </p:cBhvr>
                                      <p:to>
                                        <p:strVal val="visible"/>
                                      </p:to>
                                    </p:set>
                                    <p:animEffect transition="in" filter="fade">
                                      <p:cBhvr>
                                        <p:cTn id="189" dur="500"/>
                                        <p:tgtEl>
                                          <p:spTgt spid="7"/>
                                        </p:tgtEl>
                                      </p:cBhvr>
                                    </p:animEffect>
                                  </p:childTnLst>
                                </p:cTn>
                              </p:par>
                              <p:par>
                                <p:cTn id="190" presetID="10" presetClass="entr" presetSubtype="0" fill="hold" grpId="4" nodeType="withEffect">
                                  <p:stCondLst>
                                    <p:cond delay="0"/>
                                  </p:stCondLst>
                                  <p:childTnLst>
                                    <p:set>
                                      <p:cBhvr>
                                        <p:cTn id="191" dur="1" fill="hold">
                                          <p:stCondLst>
                                            <p:cond delay="0"/>
                                          </p:stCondLst>
                                        </p:cTn>
                                        <p:tgtEl>
                                          <p:spTgt spid="44"/>
                                        </p:tgtEl>
                                        <p:attrNameLst>
                                          <p:attrName>style.visibility</p:attrName>
                                        </p:attrNameLst>
                                      </p:cBhvr>
                                      <p:to>
                                        <p:strVal val="visible"/>
                                      </p:to>
                                    </p:set>
                                    <p:animEffect transition="in" filter="fade">
                                      <p:cBhvr>
                                        <p:cTn id="192" dur="500"/>
                                        <p:tgtEl>
                                          <p:spTgt spid="44"/>
                                        </p:tgtEl>
                                      </p:cBhvr>
                                    </p:animEffect>
                                  </p:childTnLst>
                                </p:cTn>
                              </p:par>
                              <p:par>
                                <p:cTn id="193" presetID="10" presetClass="entr" presetSubtype="0" fill="hold" grpId="4" nodeType="withEffect">
                                  <p:stCondLst>
                                    <p:cond delay="0"/>
                                  </p:stCondLst>
                                  <p:childTnLst>
                                    <p:set>
                                      <p:cBhvr>
                                        <p:cTn id="194" dur="1" fill="hold">
                                          <p:stCondLst>
                                            <p:cond delay="0"/>
                                          </p:stCondLst>
                                        </p:cTn>
                                        <p:tgtEl>
                                          <p:spTgt spid="11"/>
                                        </p:tgtEl>
                                        <p:attrNameLst>
                                          <p:attrName>style.visibility</p:attrName>
                                        </p:attrNameLst>
                                      </p:cBhvr>
                                      <p:to>
                                        <p:strVal val="visible"/>
                                      </p:to>
                                    </p:set>
                                    <p:animEffect transition="in" filter="fade">
                                      <p:cBhvr>
                                        <p:cTn id="19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7" grpId="2"/>
      <p:bldP spid="11" grpId="0"/>
      <p:bldP spid="11" grpId="1"/>
      <p:bldP spid="11" grpId="2"/>
      <p:bldP spid="11" grpId="3"/>
      <p:bldP spid="11" grpId="4"/>
      <p:bldP spid="12" grpId="0"/>
      <p:bldP spid="12" grpId="1"/>
      <p:bldP spid="12" grpId="2"/>
      <p:bldP spid="77" grpId="0"/>
      <p:bldP spid="77" grpId="1"/>
      <p:bldP spid="77" grpId="2"/>
      <p:bldP spid="77" grpId="3"/>
      <p:bldP spid="78" grpId="0"/>
      <p:bldP spid="78" grpId="1"/>
      <p:bldP spid="79" grpId="0"/>
      <p:bldP spid="79" grpId="1"/>
      <p:bldP spid="42" grpId="0" animBg="1"/>
      <p:bldP spid="42" grpId="1" animBg="1"/>
      <p:bldP spid="42" grpId="2" animBg="1"/>
      <p:bldP spid="43" grpId="0" animBg="1"/>
      <p:bldP spid="43" grpId="1" animBg="1"/>
      <p:bldP spid="43" grpId="2" animBg="1"/>
      <p:bldP spid="44" grpId="0" animBg="1"/>
      <p:bldP spid="44" grpId="1" animBg="1"/>
      <p:bldP spid="44" grpId="2" animBg="1"/>
      <p:bldP spid="44" grpId="3" animBg="1"/>
      <p:bldP spid="44" grpId="4" animBg="1"/>
      <p:bldP spid="88" grpId="0" animBg="1"/>
      <p:bldP spid="88" grpId="1" animBg="1"/>
      <p:bldP spid="89" grpId="0" animBg="1"/>
      <p:bldP spid="89" grpId="1" animBg="1"/>
      <p:bldP spid="94" grpId="0" animBg="1"/>
      <p:bldP spid="94" grpId="1" animBg="1"/>
      <p:bldP spid="95" grpId="0" animBg="1"/>
      <p:bldP spid="95" grpId="1" animBg="1"/>
      <p:bldP spid="96" grpId="0" animBg="1"/>
      <p:bldP spid="96" grpId="1" animBg="1"/>
      <p:bldP spid="97" grpId="0" animBg="1"/>
      <p:bldP spid="97"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A76AD1B-B613-3CBD-B85E-D73DA6166D4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857625" y="1504936"/>
            <a:ext cx="4587875" cy="4642699"/>
          </a:xfrm>
          <a:prstGeom prst="rect">
            <a:avLst/>
          </a:prstGeom>
        </p:spPr>
      </p:pic>
      <p:sp>
        <p:nvSpPr>
          <p:cNvPr id="21" name="Title"/>
          <p:cNvSpPr>
            <a:spLocks noGrp="1"/>
          </p:cNvSpPr>
          <p:nvPr>
            <p:ph type="title"/>
          </p:nvPr>
        </p:nvSpPr>
        <p:spPr>
          <a:xfrm>
            <a:off x="457198" y="464029"/>
            <a:ext cx="8220075" cy="994306"/>
          </a:xfrm>
        </p:spPr>
        <p:txBody>
          <a:bodyPr/>
          <a:lstStyle/>
          <a:p>
            <a:r>
              <a:rPr lang="en-GB" dirty="0">
                <a:latin typeface="+mn-lt"/>
              </a:rPr>
              <a:t>Tertiary Colours</a:t>
            </a:r>
          </a:p>
        </p:txBody>
      </p:sp>
      <p:sp>
        <p:nvSpPr>
          <p:cNvPr id="5" name="Text"/>
          <p:cNvSpPr/>
          <p:nvPr/>
        </p:nvSpPr>
        <p:spPr>
          <a:xfrm>
            <a:off x="755649" y="1547502"/>
            <a:ext cx="3453493" cy="1107996"/>
          </a:xfrm>
          <a:prstGeom prst="rect">
            <a:avLst/>
          </a:prstGeom>
        </p:spPr>
        <p:txBody>
          <a:bodyPr wrap="square" lIns="0" tIns="0" rIns="0" bIns="0">
            <a:spAutoFit/>
          </a:bodyPr>
          <a:lstStyle/>
          <a:p>
            <a:pPr>
              <a:spcAft>
                <a:spcPts val="1200"/>
              </a:spcAft>
            </a:pPr>
            <a:r>
              <a:rPr lang="en-GB" dirty="0"/>
              <a:t>The tertiary colours are the colours created when mixing a primary colour with a secondary colour. </a:t>
            </a:r>
          </a:p>
        </p:txBody>
      </p:sp>
      <p:cxnSp>
        <p:nvCxnSpPr>
          <p:cNvPr id="19" name="Straight Connector 18">
            <a:extLst>
              <a:ext uri="{FF2B5EF4-FFF2-40B4-BE49-F238E27FC236}">
                <a16:creationId xmlns:a16="http://schemas.microsoft.com/office/drawing/2014/main" id="{ACC8A74E-5FC1-7FCD-B454-2E65ECF87BCA}"/>
              </a:ext>
            </a:extLst>
          </p:cNvPr>
          <p:cNvCxnSpPr/>
          <p:nvPr/>
        </p:nvCxnSpPr>
        <p:spPr>
          <a:xfrm>
            <a:off x="755650" y="1384183"/>
            <a:ext cx="7632700" cy="0"/>
          </a:xfrm>
          <a:prstGeom prst="line">
            <a:avLst/>
          </a:prstGeom>
          <a:ln w="60325" cap="rnd">
            <a:gradFill>
              <a:gsLst>
                <a:gs pos="100000">
                  <a:srgbClr val="8C368C"/>
                </a:gs>
                <a:gs pos="60000">
                  <a:srgbClr val="85BD33"/>
                </a:gs>
                <a:gs pos="40000">
                  <a:srgbClr val="F9B000"/>
                </a:gs>
                <a:gs pos="20000">
                  <a:srgbClr val="F08215"/>
                </a:gs>
                <a:gs pos="0">
                  <a:srgbClr val="E51E21"/>
                </a:gs>
                <a:gs pos="80000">
                  <a:srgbClr val="47B1E5"/>
                </a:gs>
              </a:gsLst>
              <a:lin ang="0" scaled="0"/>
            </a:gra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811E28FD-526D-9D36-2276-B972C5F23D60}"/>
              </a:ext>
            </a:extLst>
          </p:cNvPr>
          <p:cNvSpPr txBox="1"/>
          <p:nvPr/>
        </p:nvSpPr>
        <p:spPr>
          <a:xfrm>
            <a:off x="4723494" y="2034475"/>
            <a:ext cx="965334" cy="338554"/>
          </a:xfrm>
          <a:prstGeom prst="rect">
            <a:avLst/>
          </a:prstGeom>
          <a:noFill/>
        </p:spPr>
        <p:txBody>
          <a:bodyPr wrap="square" rtlCol="0">
            <a:spAutoFit/>
          </a:bodyPr>
          <a:lstStyle/>
          <a:p>
            <a:r>
              <a:rPr lang="en-GB" sz="1600" b="1" dirty="0">
                <a:solidFill>
                  <a:schemeClr val="bg1">
                    <a:alpha val="60000"/>
                  </a:schemeClr>
                </a:solidFill>
              </a:rPr>
              <a:t>Tertiary</a:t>
            </a:r>
          </a:p>
        </p:txBody>
      </p:sp>
      <p:sp>
        <p:nvSpPr>
          <p:cNvPr id="28" name="TextBox 27">
            <a:extLst>
              <a:ext uri="{FF2B5EF4-FFF2-40B4-BE49-F238E27FC236}">
                <a16:creationId xmlns:a16="http://schemas.microsoft.com/office/drawing/2014/main" id="{4E2271A0-0CC8-1EFA-5C35-FE6B9A439C14}"/>
              </a:ext>
            </a:extLst>
          </p:cNvPr>
          <p:cNvSpPr txBox="1"/>
          <p:nvPr/>
        </p:nvSpPr>
        <p:spPr>
          <a:xfrm>
            <a:off x="6679421" y="2034475"/>
            <a:ext cx="965334" cy="338554"/>
          </a:xfrm>
          <a:prstGeom prst="rect">
            <a:avLst/>
          </a:prstGeom>
          <a:noFill/>
        </p:spPr>
        <p:txBody>
          <a:bodyPr wrap="square" rtlCol="0">
            <a:spAutoFit/>
          </a:bodyPr>
          <a:lstStyle/>
          <a:p>
            <a:r>
              <a:rPr lang="en-GB" sz="1600" b="1" dirty="0">
                <a:solidFill>
                  <a:schemeClr val="tx1">
                    <a:alpha val="60000"/>
                  </a:schemeClr>
                </a:solidFill>
              </a:rPr>
              <a:t>Tertiary</a:t>
            </a:r>
          </a:p>
        </p:txBody>
      </p:sp>
      <p:sp>
        <p:nvSpPr>
          <p:cNvPr id="29" name="TextBox 28">
            <a:extLst>
              <a:ext uri="{FF2B5EF4-FFF2-40B4-BE49-F238E27FC236}">
                <a16:creationId xmlns:a16="http://schemas.microsoft.com/office/drawing/2014/main" id="{B43DADD8-6E5B-2AA8-4937-8FF6A26BB0CA}"/>
              </a:ext>
            </a:extLst>
          </p:cNvPr>
          <p:cNvSpPr txBox="1"/>
          <p:nvPr/>
        </p:nvSpPr>
        <p:spPr>
          <a:xfrm>
            <a:off x="4723494" y="5269704"/>
            <a:ext cx="965334" cy="338554"/>
          </a:xfrm>
          <a:prstGeom prst="rect">
            <a:avLst/>
          </a:prstGeom>
          <a:noFill/>
        </p:spPr>
        <p:txBody>
          <a:bodyPr wrap="square" rtlCol="0">
            <a:spAutoFit/>
          </a:bodyPr>
          <a:lstStyle/>
          <a:p>
            <a:r>
              <a:rPr lang="en-GB" sz="1600" b="1" dirty="0">
                <a:solidFill>
                  <a:schemeClr val="bg1">
                    <a:alpha val="60000"/>
                  </a:schemeClr>
                </a:solidFill>
              </a:rPr>
              <a:t>Tertiary</a:t>
            </a:r>
          </a:p>
        </p:txBody>
      </p:sp>
      <p:sp>
        <p:nvSpPr>
          <p:cNvPr id="30" name="TextBox 29">
            <a:extLst>
              <a:ext uri="{FF2B5EF4-FFF2-40B4-BE49-F238E27FC236}">
                <a16:creationId xmlns:a16="http://schemas.microsoft.com/office/drawing/2014/main" id="{CBBAB1D4-F04F-39A3-0B1E-166F8C2A966D}"/>
              </a:ext>
            </a:extLst>
          </p:cNvPr>
          <p:cNvSpPr txBox="1"/>
          <p:nvPr/>
        </p:nvSpPr>
        <p:spPr>
          <a:xfrm>
            <a:off x="6679421" y="5269704"/>
            <a:ext cx="965334" cy="338554"/>
          </a:xfrm>
          <a:prstGeom prst="rect">
            <a:avLst/>
          </a:prstGeom>
          <a:noFill/>
        </p:spPr>
        <p:txBody>
          <a:bodyPr wrap="square" rtlCol="0">
            <a:spAutoFit/>
          </a:bodyPr>
          <a:lstStyle/>
          <a:p>
            <a:r>
              <a:rPr lang="en-GB" sz="1600" b="1" dirty="0">
                <a:solidFill>
                  <a:schemeClr val="tx1">
                    <a:alpha val="60000"/>
                  </a:schemeClr>
                </a:solidFill>
              </a:rPr>
              <a:t>Tertiary</a:t>
            </a:r>
          </a:p>
        </p:txBody>
      </p:sp>
      <p:sp>
        <p:nvSpPr>
          <p:cNvPr id="31" name="TextBox 30">
            <a:extLst>
              <a:ext uri="{FF2B5EF4-FFF2-40B4-BE49-F238E27FC236}">
                <a16:creationId xmlns:a16="http://schemas.microsoft.com/office/drawing/2014/main" id="{FE85FD1B-6DB3-8EA6-7C67-3AC72CE887D3}"/>
              </a:ext>
            </a:extLst>
          </p:cNvPr>
          <p:cNvSpPr txBox="1"/>
          <p:nvPr/>
        </p:nvSpPr>
        <p:spPr>
          <a:xfrm>
            <a:off x="3857625" y="3638581"/>
            <a:ext cx="965334" cy="338554"/>
          </a:xfrm>
          <a:prstGeom prst="rect">
            <a:avLst/>
          </a:prstGeom>
          <a:noFill/>
        </p:spPr>
        <p:txBody>
          <a:bodyPr wrap="square" rtlCol="0">
            <a:spAutoFit/>
          </a:bodyPr>
          <a:lstStyle/>
          <a:p>
            <a:r>
              <a:rPr lang="en-GB" sz="1600" b="1" dirty="0">
                <a:solidFill>
                  <a:schemeClr val="bg1">
                    <a:alpha val="60000"/>
                  </a:schemeClr>
                </a:solidFill>
              </a:rPr>
              <a:t>Tertiary</a:t>
            </a:r>
          </a:p>
        </p:txBody>
      </p:sp>
      <p:sp>
        <p:nvSpPr>
          <p:cNvPr id="32" name="TextBox 31">
            <a:extLst>
              <a:ext uri="{FF2B5EF4-FFF2-40B4-BE49-F238E27FC236}">
                <a16:creationId xmlns:a16="http://schemas.microsoft.com/office/drawing/2014/main" id="{824E651E-9852-6A6F-7D08-543B0A40C7E8}"/>
              </a:ext>
            </a:extLst>
          </p:cNvPr>
          <p:cNvSpPr txBox="1"/>
          <p:nvPr/>
        </p:nvSpPr>
        <p:spPr>
          <a:xfrm>
            <a:off x="7480166" y="3638581"/>
            <a:ext cx="965334" cy="338554"/>
          </a:xfrm>
          <a:prstGeom prst="rect">
            <a:avLst/>
          </a:prstGeom>
          <a:noFill/>
        </p:spPr>
        <p:txBody>
          <a:bodyPr wrap="square" rtlCol="0">
            <a:spAutoFit/>
          </a:bodyPr>
          <a:lstStyle/>
          <a:p>
            <a:r>
              <a:rPr lang="en-GB" sz="1600" b="1" dirty="0">
                <a:solidFill>
                  <a:schemeClr val="tx1">
                    <a:alpha val="60000"/>
                  </a:schemeClr>
                </a:solidFill>
              </a:rPr>
              <a:t>Tertiary</a:t>
            </a:r>
          </a:p>
        </p:txBody>
      </p:sp>
      <p:cxnSp>
        <p:nvCxnSpPr>
          <p:cNvPr id="9" name="Straight Connector 8">
            <a:extLst>
              <a:ext uri="{FF2B5EF4-FFF2-40B4-BE49-F238E27FC236}">
                <a16:creationId xmlns:a16="http://schemas.microsoft.com/office/drawing/2014/main" id="{DAE3BC5A-F935-386F-306B-A1749EBE7B3E}"/>
              </a:ext>
            </a:extLst>
          </p:cNvPr>
          <p:cNvCxnSpPr>
            <a:cxnSpLocks/>
          </p:cNvCxnSpPr>
          <p:nvPr/>
        </p:nvCxnSpPr>
        <p:spPr>
          <a:xfrm flipH="1">
            <a:off x="755650" y="2878523"/>
            <a:ext cx="3025774" cy="0"/>
          </a:xfrm>
          <a:prstGeom prst="line">
            <a:avLst/>
          </a:prstGeom>
          <a:ln w="60325" cap="rnd">
            <a:gradFill>
              <a:gsLst>
                <a:gs pos="100000">
                  <a:srgbClr val="8C368C"/>
                </a:gs>
                <a:gs pos="60000">
                  <a:srgbClr val="85BD33"/>
                </a:gs>
                <a:gs pos="40000">
                  <a:srgbClr val="F9B000"/>
                </a:gs>
                <a:gs pos="23000">
                  <a:srgbClr val="F08215"/>
                </a:gs>
                <a:gs pos="9000">
                  <a:srgbClr val="E51E21"/>
                </a:gs>
                <a:gs pos="80000">
                  <a:srgbClr val="47B1E5"/>
                </a:gs>
              </a:gsLst>
              <a:lin ang="0" scaled="0"/>
            </a:gradFill>
            <a:headEnd type="arrow"/>
          </a:ln>
        </p:spPr>
        <p:style>
          <a:lnRef idx="1">
            <a:schemeClr val="accent1"/>
          </a:lnRef>
          <a:fillRef idx="0">
            <a:schemeClr val="accent1"/>
          </a:fillRef>
          <a:effectRef idx="0">
            <a:schemeClr val="accent1"/>
          </a:effectRef>
          <a:fontRef idx="minor">
            <a:schemeClr val="tx1"/>
          </a:fontRef>
        </p:style>
      </p:cxnSp>
      <p:grpSp>
        <p:nvGrpSpPr>
          <p:cNvPr id="36" name="Group 35">
            <a:extLst>
              <a:ext uri="{FF2B5EF4-FFF2-40B4-BE49-F238E27FC236}">
                <a16:creationId xmlns:a16="http://schemas.microsoft.com/office/drawing/2014/main" id="{ACBB523D-C0C4-2597-AB2D-B04418B68FEE}"/>
              </a:ext>
            </a:extLst>
          </p:cNvPr>
          <p:cNvGrpSpPr/>
          <p:nvPr/>
        </p:nvGrpSpPr>
        <p:grpSpPr>
          <a:xfrm>
            <a:off x="3862061" y="1528547"/>
            <a:ext cx="4617102" cy="4587344"/>
            <a:chOff x="3862061" y="1528547"/>
            <a:chExt cx="4617102" cy="4587344"/>
          </a:xfrm>
        </p:grpSpPr>
        <p:sp>
          <p:nvSpPr>
            <p:cNvPr id="14" name="Block Arc 13">
              <a:extLst>
                <a:ext uri="{FF2B5EF4-FFF2-40B4-BE49-F238E27FC236}">
                  <a16:creationId xmlns:a16="http://schemas.microsoft.com/office/drawing/2014/main" id="{8F15751C-356B-7214-30CF-F96C0B6766F6}"/>
                </a:ext>
              </a:extLst>
            </p:cNvPr>
            <p:cNvSpPr/>
            <p:nvPr/>
          </p:nvSpPr>
          <p:spPr>
            <a:xfrm rot="9095870">
              <a:off x="3911607" y="1548335"/>
              <a:ext cx="4567556" cy="4567556"/>
            </a:xfrm>
            <a:prstGeom prst="blockArc">
              <a:avLst>
                <a:gd name="adj1" fmla="val 18943514"/>
                <a:gd name="adj2" fmla="val 20548854"/>
                <a:gd name="adj3" fmla="val 19920"/>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4" name="Block Arc 23">
              <a:extLst>
                <a:ext uri="{FF2B5EF4-FFF2-40B4-BE49-F238E27FC236}">
                  <a16:creationId xmlns:a16="http://schemas.microsoft.com/office/drawing/2014/main" id="{F531802D-03E4-D067-824F-53FE65EB99E4}"/>
                </a:ext>
              </a:extLst>
            </p:cNvPr>
            <p:cNvSpPr/>
            <p:nvPr/>
          </p:nvSpPr>
          <p:spPr>
            <a:xfrm rot="16197220">
              <a:off x="3862061" y="1528547"/>
              <a:ext cx="4567556" cy="4567556"/>
            </a:xfrm>
            <a:prstGeom prst="blockArc">
              <a:avLst>
                <a:gd name="adj1" fmla="val 19022834"/>
                <a:gd name="adj2" fmla="val 20661049"/>
                <a:gd name="adj3" fmla="val 20015"/>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5" name="Block Arc 24">
              <a:extLst>
                <a:ext uri="{FF2B5EF4-FFF2-40B4-BE49-F238E27FC236}">
                  <a16:creationId xmlns:a16="http://schemas.microsoft.com/office/drawing/2014/main" id="{5DCC89E0-6862-44DD-DCB6-DEBDD5D23888}"/>
                </a:ext>
              </a:extLst>
            </p:cNvPr>
            <p:cNvSpPr/>
            <p:nvPr/>
          </p:nvSpPr>
          <p:spPr>
            <a:xfrm rot="1797220">
              <a:off x="3946042" y="1564863"/>
              <a:ext cx="4474663" cy="4474663"/>
            </a:xfrm>
            <a:prstGeom prst="blockArc">
              <a:avLst>
                <a:gd name="adj1" fmla="val 18992366"/>
                <a:gd name="adj2" fmla="val 20629404"/>
                <a:gd name="adj3" fmla="val 19702"/>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7" name="Block Arc 26">
              <a:extLst>
                <a:ext uri="{FF2B5EF4-FFF2-40B4-BE49-F238E27FC236}">
                  <a16:creationId xmlns:a16="http://schemas.microsoft.com/office/drawing/2014/main" id="{01602501-A507-E043-9BA0-168B8D81339F}"/>
                </a:ext>
              </a:extLst>
            </p:cNvPr>
            <p:cNvSpPr/>
            <p:nvPr/>
          </p:nvSpPr>
          <p:spPr>
            <a:xfrm rot="5400000">
              <a:off x="3879214" y="1538441"/>
              <a:ext cx="4567556" cy="4567556"/>
            </a:xfrm>
            <a:prstGeom prst="blockArc">
              <a:avLst>
                <a:gd name="adj1" fmla="val 18978566"/>
                <a:gd name="adj2" fmla="val 20596316"/>
                <a:gd name="adj3" fmla="val 20374"/>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4" name="Block Arc 33">
              <a:extLst>
                <a:ext uri="{FF2B5EF4-FFF2-40B4-BE49-F238E27FC236}">
                  <a16:creationId xmlns:a16="http://schemas.microsoft.com/office/drawing/2014/main" id="{03053295-CC83-E810-C9CC-F5809A8B82C6}"/>
                </a:ext>
              </a:extLst>
            </p:cNvPr>
            <p:cNvSpPr/>
            <p:nvPr/>
          </p:nvSpPr>
          <p:spPr>
            <a:xfrm rot="12600000">
              <a:off x="3871937" y="1575641"/>
              <a:ext cx="4456472" cy="4456472"/>
            </a:xfrm>
            <a:prstGeom prst="blockArc">
              <a:avLst>
                <a:gd name="adj1" fmla="val 18975079"/>
                <a:gd name="adj2" fmla="val 20629128"/>
                <a:gd name="adj3" fmla="val 20013"/>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5" name="Block Arc 34">
              <a:extLst>
                <a:ext uri="{FF2B5EF4-FFF2-40B4-BE49-F238E27FC236}">
                  <a16:creationId xmlns:a16="http://schemas.microsoft.com/office/drawing/2014/main" id="{764F83EB-55BE-B967-534C-94A6C2945BDA}"/>
                </a:ext>
              </a:extLst>
            </p:cNvPr>
            <p:cNvSpPr/>
            <p:nvPr/>
          </p:nvSpPr>
          <p:spPr>
            <a:xfrm rot="19800000">
              <a:off x="3999771" y="1564429"/>
              <a:ext cx="4367204" cy="4367204"/>
            </a:xfrm>
            <a:prstGeom prst="blockArc">
              <a:avLst>
                <a:gd name="adj1" fmla="val 19029916"/>
                <a:gd name="adj2" fmla="val 20664652"/>
                <a:gd name="adj3" fmla="val 20146"/>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spTree>
    <p:extLst>
      <p:ext uri="{BB962C8B-B14F-4D97-AF65-F5344CB8AC3E}">
        <p14:creationId xmlns:p14="http://schemas.microsoft.com/office/powerpoint/2010/main" val="2649963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1000"/>
                                        <p:tgtEl>
                                          <p:spTgt spid="9"/>
                                        </p:tgtEl>
                                      </p:cBhvr>
                                    </p:animEffect>
                                  </p:childTnLst>
                                </p:cTn>
                              </p:par>
                              <p:par>
                                <p:cTn id="8" presetID="10" presetClass="entr" presetSubtype="0" fill="hold" nodeType="withEffect">
                                  <p:stCondLst>
                                    <p:cond delay="500"/>
                                  </p:stCondLst>
                                  <p:childTnLst>
                                    <p:set>
                                      <p:cBhvr>
                                        <p:cTn id="9" dur="1" fill="hold">
                                          <p:stCondLst>
                                            <p:cond delay="0"/>
                                          </p:stCondLst>
                                        </p:cTn>
                                        <p:tgtEl>
                                          <p:spTgt spid="36"/>
                                        </p:tgtEl>
                                        <p:attrNameLst>
                                          <p:attrName>style.visibility</p:attrName>
                                        </p:attrNameLst>
                                      </p:cBhvr>
                                      <p:to>
                                        <p:strVal val="visible"/>
                                      </p:to>
                                    </p:set>
                                    <p:animEffect transition="in" filter="fade">
                                      <p:cBhvr>
                                        <p:cTn id="10" dur="500"/>
                                        <p:tgtEl>
                                          <p:spTgt spid="36"/>
                                        </p:tgtEl>
                                      </p:cBhvr>
                                    </p:animEffect>
                                  </p:childTnLst>
                                </p:cTn>
                              </p:par>
                            </p:childTnLst>
                          </p:cTn>
                        </p:par>
                        <p:par>
                          <p:cTn id="11" fill="hold">
                            <p:stCondLst>
                              <p:cond delay="1000"/>
                            </p:stCondLst>
                            <p:childTnLst>
                              <p:par>
                                <p:cTn id="12" presetID="53" presetClass="entr" presetSubtype="16" fill="hold" grpId="0" nodeType="afterEffect">
                                  <p:stCondLst>
                                    <p:cond delay="0"/>
                                  </p:stCondLst>
                                  <p:childTnLst>
                                    <p:set>
                                      <p:cBhvr>
                                        <p:cTn id="13" dur="1" fill="hold">
                                          <p:stCondLst>
                                            <p:cond delay="0"/>
                                          </p:stCondLst>
                                        </p:cTn>
                                        <p:tgtEl>
                                          <p:spTgt spid="30"/>
                                        </p:tgtEl>
                                        <p:attrNameLst>
                                          <p:attrName>style.visibility</p:attrName>
                                        </p:attrNameLst>
                                      </p:cBhvr>
                                      <p:to>
                                        <p:strVal val="visible"/>
                                      </p:to>
                                    </p:set>
                                    <p:anim calcmode="lin" valueType="num">
                                      <p:cBhvr>
                                        <p:cTn id="14" dur="500" fill="hold"/>
                                        <p:tgtEl>
                                          <p:spTgt spid="30"/>
                                        </p:tgtEl>
                                        <p:attrNameLst>
                                          <p:attrName>ppt_w</p:attrName>
                                        </p:attrNameLst>
                                      </p:cBhvr>
                                      <p:tavLst>
                                        <p:tav tm="0">
                                          <p:val>
                                            <p:fltVal val="0"/>
                                          </p:val>
                                        </p:tav>
                                        <p:tav tm="100000">
                                          <p:val>
                                            <p:strVal val="#ppt_w"/>
                                          </p:val>
                                        </p:tav>
                                      </p:tavLst>
                                    </p:anim>
                                    <p:anim calcmode="lin" valueType="num">
                                      <p:cBhvr>
                                        <p:cTn id="15" dur="500" fill="hold"/>
                                        <p:tgtEl>
                                          <p:spTgt spid="30"/>
                                        </p:tgtEl>
                                        <p:attrNameLst>
                                          <p:attrName>ppt_h</p:attrName>
                                        </p:attrNameLst>
                                      </p:cBhvr>
                                      <p:tavLst>
                                        <p:tav tm="0">
                                          <p:val>
                                            <p:fltVal val="0"/>
                                          </p:val>
                                        </p:tav>
                                        <p:tav tm="100000">
                                          <p:val>
                                            <p:strVal val="#ppt_h"/>
                                          </p:val>
                                        </p:tav>
                                      </p:tavLst>
                                    </p:anim>
                                    <p:animEffect transition="in" filter="fade">
                                      <p:cBhvr>
                                        <p:cTn id="16" dur="500"/>
                                        <p:tgtEl>
                                          <p:spTgt spid="30"/>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29"/>
                                        </p:tgtEl>
                                        <p:attrNameLst>
                                          <p:attrName>style.visibility</p:attrName>
                                        </p:attrNameLst>
                                      </p:cBhvr>
                                      <p:to>
                                        <p:strVal val="visible"/>
                                      </p:to>
                                    </p:set>
                                    <p:anim calcmode="lin" valueType="num">
                                      <p:cBhvr>
                                        <p:cTn id="19" dur="500" fill="hold"/>
                                        <p:tgtEl>
                                          <p:spTgt spid="29"/>
                                        </p:tgtEl>
                                        <p:attrNameLst>
                                          <p:attrName>ppt_w</p:attrName>
                                        </p:attrNameLst>
                                      </p:cBhvr>
                                      <p:tavLst>
                                        <p:tav tm="0">
                                          <p:val>
                                            <p:fltVal val="0"/>
                                          </p:val>
                                        </p:tav>
                                        <p:tav tm="100000">
                                          <p:val>
                                            <p:strVal val="#ppt_w"/>
                                          </p:val>
                                        </p:tav>
                                      </p:tavLst>
                                    </p:anim>
                                    <p:anim calcmode="lin" valueType="num">
                                      <p:cBhvr>
                                        <p:cTn id="20" dur="500" fill="hold"/>
                                        <p:tgtEl>
                                          <p:spTgt spid="29"/>
                                        </p:tgtEl>
                                        <p:attrNameLst>
                                          <p:attrName>ppt_h</p:attrName>
                                        </p:attrNameLst>
                                      </p:cBhvr>
                                      <p:tavLst>
                                        <p:tav tm="0">
                                          <p:val>
                                            <p:fltVal val="0"/>
                                          </p:val>
                                        </p:tav>
                                        <p:tav tm="100000">
                                          <p:val>
                                            <p:strVal val="#ppt_h"/>
                                          </p:val>
                                        </p:tav>
                                      </p:tavLst>
                                    </p:anim>
                                    <p:animEffect transition="in" filter="fade">
                                      <p:cBhvr>
                                        <p:cTn id="21" dur="500"/>
                                        <p:tgtEl>
                                          <p:spTgt spid="29"/>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31"/>
                                        </p:tgtEl>
                                        <p:attrNameLst>
                                          <p:attrName>style.visibility</p:attrName>
                                        </p:attrNameLst>
                                      </p:cBhvr>
                                      <p:to>
                                        <p:strVal val="visible"/>
                                      </p:to>
                                    </p:set>
                                    <p:anim calcmode="lin" valueType="num">
                                      <p:cBhvr>
                                        <p:cTn id="24" dur="500" fill="hold"/>
                                        <p:tgtEl>
                                          <p:spTgt spid="31"/>
                                        </p:tgtEl>
                                        <p:attrNameLst>
                                          <p:attrName>ppt_w</p:attrName>
                                        </p:attrNameLst>
                                      </p:cBhvr>
                                      <p:tavLst>
                                        <p:tav tm="0">
                                          <p:val>
                                            <p:fltVal val="0"/>
                                          </p:val>
                                        </p:tav>
                                        <p:tav tm="100000">
                                          <p:val>
                                            <p:strVal val="#ppt_w"/>
                                          </p:val>
                                        </p:tav>
                                      </p:tavLst>
                                    </p:anim>
                                    <p:anim calcmode="lin" valueType="num">
                                      <p:cBhvr>
                                        <p:cTn id="25" dur="500" fill="hold"/>
                                        <p:tgtEl>
                                          <p:spTgt spid="31"/>
                                        </p:tgtEl>
                                        <p:attrNameLst>
                                          <p:attrName>ppt_h</p:attrName>
                                        </p:attrNameLst>
                                      </p:cBhvr>
                                      <p:tavLst>
                                        <p:tav tm="0">
                                          <p:val>
                                            <p:fltVal val="0"/>
                                          </p:val>
                                        </p:tav>
                                        <p:tav tm="100000">
                                          <p:val>
                                            <p:strVal val="#ppt_h"/>
                                          </p:val>
                                        </p:tav>
                                      </p:tavLst>
                                    </p:anim>
                                    <p:animEffect transition="in" filter="fade">
                                      <p:cBhvr>
                                        <p:cTn id="26" dur="500"/>
                                        <p:tgtEl>
                                          <p:spTgt spid="31"/>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23"/>
                                        </p:tgtEl>
                                        <p:attrNameLst>
                                          <p:attrName>style.visibility</p:attrName>
                                        </p:attrNameLst>
                                      </p:cBhvr>
                                      <p:to>
                                        <p:strVal val="visible"/>
                                      </p:to>
                                    </p:set>
                                    <p:anim calcmode="lin" valueType="num">
                                      <p:cBhvr>
                                        <p:cTn id="29" dur="500" fill="hold"/>
                                        <p:tgtEl>
                                          <p:spTgt spid="23"/>
                                        </p:tgtEl>
                                        <p:attrNameLst>
                                          <p:attrName>ppt_w</p:attrName>
                                        </p:attrNameLst>
                                      </p:cBhvr>
                                      <p:tavLst>
                                        <p:tav tm="0">
                                          <p:val>
                                            <p:fltVal val="0"/>
                                          </p:val>
                                        </p:tav>
                                        <p:tav tm="100000">
                                          <p:val>
                                            <p:strVal val="#ppt_w"/>
                                          </p:val>
                                        </p:tav>
                                      </p:tavLst>
                                    </p:anim>
                                    <p:anim calcmode="lin" valueType="num">
                                      <p:cBhvr>
                                        <p:cTn id="30" dur="500" fill="hold"/>
                                        <p:tgtEl>
                                          <p:spTgt spid="23"/>
                                        </p:tgtEl>
                                        <p:attrNameLst>
                                          <p:attrName>ppt_h</p:attrName>
                                        </p:attrNameLst>
                                      </p:cBhvr>
                                      <p:tavLst>
                                        <p:tav tm="0">
                                          <p:val>
                                            <p:fltVal val="0"/>
                                          </p:val>
                                        </p:tav>
                                        <p:tav tm="100000">
                                          <p:val>
                                            <p:strVal val="#ppt_h"/>
                                          </p:val>
                                        </p:tav>
                                      </p:tavLst>
                                    </p:anim>
                                    <p:animEffect transition="in" filter="fade">
                                      <p:cBhvr>
                                        <p:cTn id="31" dur="500"/>
                                        <p:tgtEl>
                                          <p:spTgt spid="23"/>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28"/>
                                        </p:tgtEl>
                                        <p:attrNameLst>
                                          <p:attrName>style.visibility</p:attrName>
                                        </p:attrNameLst>
                                      </p:cBhvr>
                                      <p:to>
                                        <p:strVal val="visible"/>
                                      </p:to>
                                    </p:set>
                                    <p:anim calcmode="lin" valueType="num">
                                      <p:cBhvr>
                                        <p:cTn id="34" dur="500" fill="hold"/>
                                        <p:tgtEl>
                                          <p:spTgt spid="28"/>
                                        </p:tgtEl>
                                        <p:attrNameLst>
                                          <p:attrName>ppt_w</p:attrName>
                                        </p:attrNameLst>
                                      </p:cBhvr>
                                      <p:tavLst>
                                        <p:tav tm="0">
                                          <p:val>
                                            <p:fltVal val="0"/>
                                          </p:val>
                                        </p:tav>
                                        <p:tav tm="100000">
                                          <p:val>
                                            <p:strVal val="#ppt_w"/>
                                          </p:val>
                                        </p:tav>
                                      </p:tavLst>
                                    </p:anim>
                                    <p:anim calcmode="lin" valueType="num">
                                      <p:cBhvr>
                                        <p:cTn id="35" dur="500" fill="hold"/>
                                        <p:tgtEl>
                                          <p:spTgt spid="28"/>
                                        </p:tgtEl>
                                        <p:attrNameLst>
                                          <p:attrName>ppt_h</p:attrName>
                                        </p:attrNameLst>
                                      </p:cBhvr>
                                      <p:tavLst>
                                        <p:tav tm="0">
                                          <p:val>
                                            <p:fltVal val="0"/>
                                          </p:val>
                                        </p:tav>
                                        <p:tav tm="100000">
                                          <p:val>
                                            <p:strVal val="#ppt_h"/>
                                          </p:val>
                                        </p:tav>
                                      </p:tavLst>
                                    </p:anim>
                                    <p:animEffect transition="in" filter="fade">
                                      <p:cBhvr>
                                        <p:cTn id="36" dur="500"/>
                                        <p:tgtEl>
                                          <p:spTgt spid="28"/>
                                        </p:tgtEl>
                                      </p:cBhvr>
                                    </p:animEffect>
                                  </p:childTnLst>
                                </p:cTn>
                              </p:par>
                              <p:par>
                                <p:cTn id="37" presetID="53" presetClass="entr" presetSubtype="16" fill="hold" grpId="0" nodeType="withEffect">
                                  <p:stCondLst>
                                    <p:cond delay="0"/>
                                  </p:stCondLst>
                                  <p:childTnLst>
                                    <p:set>
                                      <p:cBhvr>
                                        <p:cTn id="38" dur="1" fill="hold">
                                          <p:stCondLst>
                                            <p:cond delay="0"/>
                                          </p:stCondLst>
                                        </p:cTn>
                                        <p:tgtEl>
                                          <p:spTgt spid="32"/>
                                        </p:tgtEl>
                                        <p:attrNameLst>
                                          <p:attrName>style.visibility</p:attrName>
                                        </p:attrNameLst>
                                      </p:cBhvr>
                                      <p:to>
                                        <p:strVal val="visible"/>
                                      </p:to>
                                    </p:set>
                                    <p:anim calcmode="lin" valueType="num">
                                      <p:cBhvr>
                                        <p:cTn id="39" dur="500" fill="hold"/>
                                        <p:tgtEl>
                                          <p:spTgt spid="32"/>
                                        </p:tgtEl>
                                        <p:attrNameLst>
                                          <p:attrName>ppt_w</p:attrName>
                                        </p:attrNameLst>
                                      </p:cBhvr>
                                      <p:tavLst>
                                        <p:tav tm="0">
                                          <p:val>
                                            <p:fltVal val="0"/>
                                          </p:val>
                                        </p:tav>
                                        <p:tav tm="100000">
                                          <p:val>
                                            <p:strVal val="#ppt_w"/>
                                          </p:val>
                                        </p:tav>
                                      </p:tavLst>
                                    </p:anim>
                                    <p:anim calcmode="lin" valueType="num">
                                      <p:cBhvr>
                                        <p:cTn id="40" dur="500" fill="hold"/>
                                        <p:tgtEl>
                                          <p:spTgt spid="32"/>
                                        </p:tgtEl>
                                        <p:attrNameLst>
                                          <p:attrName>ppt_h</p:attrName>
                                        </p:attrNameLst>
                                      </p:cBhvr>
                                      <p:tavLst>
                                        <p:tav tm="0">
                                          <p:val>
                                            <p:fltVal val="0"/>
                                          </p:val>
                                        </p:tav>
                                        <p:tav tm="100000">
                                          <p:val>
                                            <p:strVal val="#ppt_h"/>
                                          </p:val>
                                        </p:tav>
                                      </p:tavLst>
                                    </p:anim>
                                    <p:animEffect transition="in" filter="fade">
                                      <p:cBhvr>
                                        <p:cTn id="41"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8" grpId="0"/>
      <p:bldP spid="29" grpId="0"/>
      <p:bldP spid="30" grpId="0"/>
      <p:bldP spid="31" grpId="0"/>
      <p:bldP spid="3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0445EB4-4C3C-9099-0F04-AAD6FCF2930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857625" y="1504936"/>
            <a:ext cx="4587875" cy="4642699"/>
          </a:xfrm>
          <a:prstGeom prst="rect">
            <a:avLst/>
          </a:prstGeom>
        </p:spPr>
      </p:pic>
      <p:sp>
        <p:nvSpPr>
          <p:cNvPr id="21" name="Title"/>
          <p:cNvSpPr>
            <a:spLocks noGrp="1"/>
          </p:cNvSpPr>
          <p:nvPr>
            <p:ph type="title"/>
          </p:nvPr>
        </p:nvSpPr>
        <p:spPr>
          <a:xfrm>
            <a:off x="457198" y="464029"/>
            <a:ext cx="8220075" cy="994306"/>
          </a:xfrm>
        </p:spPr>
        <p:txBody>
          <a:bodyPr/>
          <a:lstStyle/>
          <a:p>
            <a:r>
              <a:rPr lang="en-GB" dirty="0">
                <a:latin typeface="+mn-lt"/>
              </a:rPr>
              <a:t>Warm and Cool Colours</a:t>
            </a:r>
          </a:p>
        </p:txBody>
      </p:sp>
      <p:sp>
        <p:nvSpPr>
          <p:cNvPr id="5" name="Text"/>
          <p:cNvSpPr/>
          <p:nvPr/>
        </p:nvSpPr>
        <p:spPr>
          <a:xfrm>
            <a:off x="755649" y="1547502"/>
            <a:ext cx="3370302" cy="2646878"/>
          </a:xfrm>
          <a:prstGeom prst="rect">
            <a:avLst/>
          </a:prstGeom>
        </p:spPr>
        <p:txBody>
          <a:bodyPr wrap="square" lIns="0" tIns="0" rIns="0" bIns="0">
            <a:spAutoFit/>
          </a:bodyPr>
          <a:lstStyle/>
          <a:p>
            <a:pPr>
              <a:spcAft>
                <a:spcPts val="1200"/>
              </a:spcAft>
            </a:pPr>
            <a:r>
              <a:rPr lang="en-GB" dirty="0"/>
              <a:t>Different colours can have very different effects on our emotions.</a:t>
            </a:r>
          </a:p>
          <a:p>
            <a:pPr>
              <a:spcAft>
                <a:spcPts val="1200"/>
              </a:spcAft>
            </a:pPr>
            <a:r>
              <a:rPr lang="en-GB" dirty="0"/>
              <a:t>We can split colours into warm and cool. Warm colours, like red and yellow, usually symbolise feelings of warmth or anger, while cool colours, like green and blue, can make us feel </a:t>
            </a:r>
            <a:br>
              <a:rPr lang="en-GB" dirty="0"/>
            </a:br>
            <a:r>
              <a:rPr lang="en-GB" dirty="0"/>
              <a:t>calm or sad.</a:t>
            </a:r>
          </a:p>
        </p:txBody>
      </p:sp>
      <p:cxnSp>
        <p:nvCxnSpPr>
          <p:cNvPr id="19" name="Straight Connector 18">
            <a:extLst>
              <a:ext uri="{FF2B5EF4-FFF2-40B4-BE49-F238E27FC236}">
                <a16:creationId xmlns:a16="http://schemas.microsoft.com/office/drawing/2014/main" id="{ACC8A74E-5FC1-7FCD-B454-2E65ECF87BCA}"/>
              </a:ext>
            </a:extLst>
          </p:cNvPr>
          <p:cNvCxnSpPr/>
          <p:nvPr/>
        </p:nvCxnSpPr>
        <p:spPr>
          <a:xfrm>
            <a:off x="755650" y="1384183"/>
            <a:ext cx="7632700" cy="0"/>
          </a:xfrm>
          <a:prstGeom prst="line">
            <a:avLst/>
          </a:prstGeom>
          <a:ln w="60325" cap="rnd">
            <a:gradFill>
              <a:gsLst>
                <a:gs pos="100000">
                  <a:srgbClr val="8C368C"/>
                </a:gs>
                <a:gs pos="60000">
                  <a:srgbClr val="85BD33"/>
                </a:gs>
                <a:gs pos="40000">
                  <a:srgbClr val="F9B000"/>
                </a:gs>
                <a:gs pos="20000">
                  <a:srgbClr val="F08215"/>
                </a:gs>
                <a:gs pos="0">
                  <a:srgbClr val="E51E21"/>
                </a:gs>
                <a:gs pos="80000">
                  <a:srgbClr val="47B1E5"/>
                </a:gs>
              </a:gsLst>
              <a:lin ang="0" scaled="0"/>
            </a:gradFill>
          </a:ln>
        </p:spPr>
        <p:style>
          <a:lnRef idx="1">
            <a:schemeClr val="accent1"/>
          </a:lnRef>
          <a:fillRef idx="0">
            <a:schemeClr val="accent1"/>
          </a:fillRef>
          <a:effectRef idx="0">
            <a:schemeClr val="accent1"/>
          </a:effectRef>
          <a:fontRef idx="minor">
            <a:schemeClr val="tx1"/>
          </a:fontRef>
        </p:style>
      </p:cxnSp>
      <p:grpSp>
        <p:nvGrpSpPr>
          <p:cNvPr id="29" name="Group 28">
            <a:extLst>
              <a:ext uri="{FF2B5EF4-FFF2-40B4-BE49-F238E27FC236}">
                <a16:creationId xmlns:a16="http://schemas.microsoft.com/office/drawing/2014/main" id="{D9CDDD29-5006-22F3-10BE-4FD7A7DCB91B}"/>
              </a:ext>
            </a:extLst>
          </p:cNvPr>
          <p:cNvGrpSpPr/>
          <p:nvPr/>
        </p:nvGrpSpPr>
        <p:grpSpPr>
          <a:xfrm>
            <a:off x="5064985" y="2721816"/>
            <a:ext cx="2208937" cy="2208937"/>
            <a:chOff x="5064985" y="2791807"/>
            <a:chExt cx="2208937" cy="2208937"/>
          </a:xfrm>
        </p:grpSpPr>
        <p:sp>
          <p:nvSpPr>
            <p:cNvPr id="3" name="Arc 2">
              <a:extLst>
                <a:ext uri="{FF2B5EF4-FFF2-40B4-BE49-F238E27FC236}">
                  <a16:creationId xmlns:a16="http://schemas.microsoft.com/office/drawing/2014/main" id="{3A5B147F-CB00-BDE2-7DEB-32751EC9B89F}"/>
                </a:ext>
              </a:extLst>
            </p:cNvPr>
            <p:cNvSpPr/>
            <p:nvPr/>
          </p:nvSpPr>
          <p:spPr>
            <a:xfrm>
              <a:off x="5064985" y="2791807"/>
              <a:ext cx="2208937" cy="2208937"/>
            </a:xfrm>
            <a:prstGeom prst="arc">
              <a:avLst>
                <a:gd name="adj1" fmla="val 16517099"/>
                <a:gd name="adj2" fmla="val 5107691"/>
              </a:avLst>
            </a:prstGeom>
            <a:ln w="38100" cap="rnd">
              <a:solidFill>
                <a:schemeClr val="tx1"/>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8" name="Arc 7">
              <a:extLst>
                <a:ext uri="{FF2B5EF4-FFF2-40B4-BE49-F238E27FC236}">
                  <a16:creationId xmlns:a16="http://schemas.microsoft.com/office/drawing/2014/main" id="{5987EB50-DD9E-E6A2-059D-4F2BFD3EAA51}"/>
                </a:ext>
              </a:extLst>
            </p:cNvPr>
            <p:cNvSpPr/>
            <p:nvPr/>
          </p:nvSpPr>
          <p:spPr>
            <a:xfrm rot="10800000">
              <a:off x="5064985" y="2791807"/>
              <a:ext cx="2208937" cy="2208937"/>
            </a:xfrm>
            <a:prstGeom prst="arc">
              <a:avLst>
                <a:gd name="adj1" fmla="val 16517099"/>
                <a:gd name="adj2" fmla="val 5107691"/>
              </a:avLst>
            </a:prstGeom>
            <a:ln w="38100" cap="rnd">
              <a:solidFill>
                <a:schemeClr val="tx1"/>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cxnSp>
        <p:nvCxnSpPr>
          <p:cNvPr id="12" name="Straight Connector 11">
            <a:extLst>
              <a:ext uri="{FF2B5EF4-FFF2-40B4-BE49-F238E27FC236}">
                <a16:creationId xmlns:a16="http://schemas.microsoft.com/office/drawing/2014/main" id="{AE76A30E-C5EC-070B-A810-050518785498}"/>
              </a:ext>
            </a:extLst>
          </p:cNvPr>
          <p:cNvCxnSpPr/>
          <p:nvPr/>
        </p:nvCxnSpPr>
        <p:spPr>
          <a:xfrm>
            <a:off x="6178162" y="1458335"/>
            <a:ext cx="0" cy="4751965"/>
          </a:xfrm>
          <a:prstGeom prst="line">
            <a:avLst/>
          </a:prstGeom>
          <a:ln w="38100" cap="rnd">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1F8ACEA8-3E17-1C8E-F071-AB2A06336D8E}"/>
              </a:ext>
            </a:extLst>
          </p:cNvPr>
          <p:cNvSpPr txBox="1"/>
          <p:nvPr/>
        </p:nvSpPr>
        <p:spPr>
          <a:xfrm>
            <a:off x="5159229" y="3364619"/>
            <a:ext cx="938707" cy="923330"/>
          </a:xfrm>
          <a:prstGeom prst="rect">
            <a:avLst/>
          </a:prstGeom>
          <a:noFill/>
        </p:spPr>
        <p:txBody>
          <a:bodyPr wrap="square" rtlCol="0">
            <a:spAutoFit/>
          </a:bodyPr>
          <a:lstStyle/>
          <a:p>
            <a:pPr algn="ctr"/>
            <a:r>
              <a:rPr lang="en-GB" b="1" dirty="0"/>
              <a:t>Cold/</a:t>
            </a:r>
            <a:br>
              <a:rPr lang="en-GB" b="1" dirty="0"/>
            </a:br>
            <a:r>
              <a:rPr lang="en-GB" b="1" dirty="0"/>
              <a:t>Cool colours</a:t>
            </a:r>
          </a:p>
        </p:txBody>
      </p:sp>
      <p:sp>
        <p:nvSpPr>
          <p:cNvPr id="28" name="TextBox 27">
            <a:extLst>
              <a:ext uri="{FF2B5EF4-FFF2-40B4-BE49-F238E27FC236}">
                <a16:creationId xmlns:a16="http://schemas.microsoft.com/office/drawing/2014/main" id="{5A5731C8-4CD7-B763-BAC0-C9846B18D16C}"/>
              </a:ext>
            </a:extLst>
          </p:cNvPr>
          <p:cNvSpPr txBox="1"/>
          <p:nvPr/>
        </p:nvSpPr>
        <p:spPr>
          <a:xfrm>
            <a:off x="6238647" y="3364619"/>
            <a:ext cx="938707" cy="923330"/>
          </a:xfrm>
          <a:prstGeom prst="rect">
            <a:avLst/>
          </a:prstGeom>
          <a:noFill/>
        </p:spPr>
        <p:txBody>
          <a:bodyPr wrap="square" rtlCol="0">
            <a:spAutoFit/>
          </a:bodyPr>
          <a:lstStyle/>
          <a:p>
            <a:pPr algn="ctr"/>
            <a:r>
              <a:rPr lang="en-GB" b="1" dirty="0"/>
              <a:t>Hot/</a:t>
            </a:r>
            <a:br>
              <a:rPr lang="en-GB" b="1" dirty="0"/>
            </a:br>
            <a:r>
              <a:rPr lang="en-GB" b="1" dirty="0"/>
              <a:t>Warm colours</a:t>
            </a:r>
          </a:p>
        </p:txBody>
      </p:sp>
      <p:cxnSp>
        <p:nvCxnSpPr>
          <p:cNvPr id="7" name="Straight Connector 6">
            <a:extLst>
              <a:ext uri="{FF2B5EF4-FFF2-40B4-BE49-F238E27FC236}">
                <a16:creationId xmlns:a16="http://schemas.microsoft.com/office/drawing/2014/main" id="{336606D7-5D29-18E6-63B1-98DB40B42137}"/>
              </a:ext>
            </a:extLst>
          </p:cNvPr>
          <p:cNvCxnSpPr>
            <a:cxnSpLocks/>
          </p:cNvCxnSpPr>
          <p:nvPr/>
        </p:nvCxnSpPr>
        <p:spPr>
          <a:xfrm flipH="1">
            <a:off x="755650" y="4287949"/>
            <a:ext cx="2946555" cy="0"/>
          </a:xfrm>
          <a:prstGeom prst="line">
            <a:avLst/>
          </a:prstGeom>
          <a:ln w="60325" cap="rnd">
            <a:gradFill>
              <a:gsLst>
                <a:gs pos="100000">
                  <a:srgbClr val="8C368C"/>
                </a:gs>
                <a:gs pos="60000">
                  <a:srgbClr val="85BD33"/>
                </a:gs>
                <a:gs pos="40000">
                  <a:srgbClr val="F9B000"/>
                </a:gs>
                <a:gs pos="23000">
                  <a:srgbClr val="F08215"/>
                </a:gs>
                <a:gs pos="9000">
                  <a:srgbClr val="E51E21"/>
                </a:gs>
                <a:gs pos="80000">
                  <a:srgbClr val="47B1E5"/>
                </a:gs>
              </a:gsLst>
              <a:lin ang="0" scaled="0"/>
            </a:gradFill>
            <a:headEnd type="arrow"/>
          </a:ln>
        </p:spPr>
        <p:style>
          <a:lnRef idx="1">
            <a:schemeClr val="accent1"/>
          </a:lnRef>
          <a:fillRef idx="0">
            <a:schemeClr val="accent1"/>
          </a:fillRef>
          <a:effectRef idx="0">
            <a:schemeClr val="accent1"/>
          </a:effectRef>
          <a:fontRef idx="minor">
            <a:schemeClr val="tx1"/>
          </a:fontRef>
        </p:style>
      </p:cxnSp>
      <p:sp>
        <p:nvSpPr>
          <p:cNvPr id="9" name="Text">
            <a:extLst>
              <a:ext uri="{FF2B5EF4-FFF2-40B4-BE49-F238E27FC236}">
                <a16:creationId xmlns:a16="http://schemas.microsoft.com/office/drawing/2014/main" id="{D9191D7F-311B-9257-39C8-EB32F81D3E1D}"/>
              </a:ext>
            </a:extLst>
          </p:cNvPr>
          <p:cNvSpPr/>
          <p:nvPr/>
        </p:nvSpPr>
        <p:spPr>
          <a:xfrm>
            <a:off x="755649" y="4502157"/>
            <a:ext cx="3370302" cy="1661993"/>
          </a:xfrm>
          <a:prstGeom prst="rect">
            <a:avLst/>
          </a:prstGeom>
        </p:spPr>
        <p:txBody>
          <a:bodyPr wrap="square" lIns="0" tIns="0" rIns="0" bIns="0">
            <a:spAutoFit/>
          </a:bodyPr>
          <a:lstStyle/>
          <a:p>
            <a:pPr>
              <a:spcAft>
                <a:spcPts val="1200"/>
              </a:spcAft>
            </a:pPr>
            <a:r>
              <a:rPr lang="en-GB" dirty="0"/>
              <a:t>Understanding the connection between colour and feelings </a:t>
            </a:r>
            <a:br>
              <a:rPr lang="en-GB" dirty="0"/>
            </a:br>
            <a:r>
              <a:rPr lang="en-GB" dirty="0"/>
              <a:t>can help artists to create their work. Artists can use warm and cool colours to inspire certain emotions in people. </a:t>
            </a:r>
          </a:p>
        </p:txBody>
      </p:sp>
    </p:spTree>
    <p:extLst>
      <p:ext uri="{BB962C8B-B14F-4D97-AF65-F5344CB8AC3E}">
        <p14:creationId xmlns:p14="http://schemas.microsoft.com/office/powerpoint/2010/main" val="3544008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1000"/>
                                        <p:tgtEl>
                                          <p:spTgt spid="7"/>
                                        </p:tgtEl>
                                      </p:cBhvr>
                                    </p:animEffect>
                                  </p:childTnLst>
                                </p:cTn>
                              </p:par>
                              <p:par>
                                <p:cTn id="8" presetID="8" presetClass="emph" presetSubtype="0" fill="hold" nodeType="withEffect">
                                  <p:stCondLst>
                                    <p:cond delay="500"/>
                                  </p:stCondLst>
                                  <p:childTnLst>
                                    <p:animRot by="960000">
                                      <p:cBhvr>
                                        <p:cTn id="9" dur="500" fill="hold"/>
                                        <p:tgtEl>
                                          <p:spTgt spid="2"/>
                                        </p:tgtEl>
                                        <p:attrNameLst>
                                          <p:attrName>r</p:attrName>
                                        </p:attrNameLst>
                                      </p:cBhvr>
                                    </p:animRot>
                                  </p:childTnLst>
                                </p:cTn>
                              </p:par>
                            </p:childTnLst>
                          </p:cTn>
                        </p:par>
                        <p:par>
                          <p:cTn id="10" fill="hold">
                            <p:stCondLst>
                              <p:cond delay="1000"/>
                            </p:stCondLst>
                            <p:childTnLst>
                              <p:par>
                                <p:cTn id="11" presetID="22" presetClass="entr" presetSubtype="1"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up)">
                                      <p:cBhvr>
                                        <p:cTn id="13" dur="750"/>
                                        <p:tgtEl>
                                          <p:spTgt spid="12"/>
                                        </p:tgtEl>
                                      </p:cBhvr>
                                    </p:animEffect>
                                  </p:childTnLst>
                                </p:cTn>
                              </p:par>
                            </p:childTnLst>
                          </p:cTn>
                        </p:par>
                        <p:par>
                          <p:cTn id="14" fill="hold">
                            <p:stCondLst>
                              <p:cond delay="1750"/>
                            </p:stCondLst>
                            <p:childTnLst>
                              <p:par>
                                <p:cTn id="15" presetID="21" presetClass="entr" presetSubtype="2" fill="hold" nodeType="after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wheel(2)">
                                      <p:cBhvr>
                                        <p:cTn id="17" dur="750"/>
                                        <p:tgtEl>
                                          <p:spTgt spid="29"/>
                                        </p:tgtEl>
                                      </p:cBhvr>
                                    </p:animEffect>
                                  </p:childTnLst>
                                </p:cTn>
                              </p:par>
                            </p:childTnLst>
                          </p:cTn>
                        </p:par>
                        <p:par>
                          <p:cTn id="18" fill="hold">
                            <p:stCondLst>
                              <p:cond delay="2500"/>
                            </p:stCondLst>
                            <p:childTnLst>
                              <p:par>
                                <p:cTn id="19" presetID="53" presetClass="entr" presetSubtype="16" fill="hold" grpId="0" nodeType="after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p:cTn id="21" dur="500" fill="hold"/>
                                        <p:tgtEl>
                                          <p:spTgt spid="14"/>
                                        </p:tgtEl>
                                        <p:attrNameLst>
                                          <p:attrName>ppt_w</p:attrName>
                                        </p:attrNameLst>
                                      </p:cBhvr>
                                      <p:tavLst>
                                        <p:tav tm="0">
                                          <p:val>
                                            <p:fltVal val="0"/>
                                          </p:val>
                                        </p:tav>
                                        <p:tav tm="100000">
                                          <p:val>
                                            <p:strVal val="#ppt_w"/>
                                          </p:val>
                                        </p:tav>
                                      </p:tavLst>
                                    </p:anim>
                                    <p:anim calcmode="lin" valueType="num">
                                      <p:cBhvr>
                                        <p:cTn id="22" dur="500" fill="hold"/>
                                        <p:tgtEl>
                                          <p:spTgt spid="14"/>
                                        </p:tgtEl>
                                        <p:attrNameLst>
                                          <p:attrName>ppt_h</p:attrName>
                                        </p:attrNameLst>
                                      </p:cBhvr>
                                      <p:tavLst>
                                        <p:tav tm="0">
                                          <p:val>
                                            <p:fltVal val="0"/>
                                          </p:val>
                                        </p:tav>
                                        <p:tav tm="100000">
                                          <p:val>
                                            <p:strVal val="#ppt_h"/>
                                          </p:val>
                                        </p:tav>
                                      </p:tavLst>
                                    </p:anim>
                                    <p:animEffect transition="in" filter="fade">
                                      <p:cBhvr>
                                        <p:cTn id="23" dur="500"/>
                                        <p:tgtEl>
                                          <p:spTgt spid="14"/>
                                        </p:tgtEl>
                                      </p:cBhvr>
                                    </p:animEffect>
                                  </p:childTnLst>
                                </p:cTn>
                              </p:par>
                              <p:par>
                                <p:cTn id="24" presetID="53" presetClass="entr" presetSubtype="16" fill="hold" grpId="0" nodeType="withEffect">
                                  <p:stCondLst>
                                    <p:cond delay="0"/>
                                  </p:stCondLst>
                                  <p:childTnLst>
                                    <p:set>
                                      <p:cBhvr>
                                        <p:cTn id="25" dur="1" fill="hold">
                                          <p:stCondLst>
                                            <p:cond delay="0"/>
                                          </p:stCondLst>
                                        </p:cTn>
                                        <p:tgtEl>
                                          <p:spTgt spid="28"/>
                                        </p:tgtEl>
                                        <p:attrNameLst>
                                          <p:attrName>style.visibility</p:attrName>
                                        </p:attrNameLst>
                                      </p:cBhvr>
                                      <p:to>
                                        <p:strVal val="visible"/>
                                      </p:to>
                                    </p:set>
                                    <p:anim calcmode="lin" valueType="num">
                                      <p:cBhvr>
                                        <p:cTn id="26" dur="500" fill="hold"/>
                                        <p:tgtEl>
                                          <p:spTgt spid="28"/>
                                        </p:tgtEl>
                                        <p:attrNameLst>
                                          <p:attrName>ppt_w</p:attrName>
                                        </p:attrNameLst>
                                      </p:cBhvr>
                                      <p:tavLst>
                                        <p:tav tm="0">
                                          <p:val>
                                            <p:fltVal val="0"/>
                                          </p:val>
                                        </p:tav>
                                        <p:tav tm="100000">
                                          <p:val>
                                            <p:strVal val="#ppt_w"/>
                                          </p:val>
                                        </p:tav>
                                      </p:tavLst>
                                    </p:anim>
                                    <p:anim calcmode="lin" valueType="num">
                                      <p:cBhvr>
                                        <p:cTn id="27" dur="500" fill="hold"/>
                                        <p:tgtEl>
                                          <p:spTgt spid="28"/>
                                        </p:tgtEl>
                                        <p:attrNameLst>
                                          <p:attrName>ppt_h</p:attrName>
                                        </p:attrNameLst>
                                      </p:cBhvr>
                                      <p:tavLst>
                                        <p:tav tm="0">
                                          <p:val>
                                            <p:fltVal val="0"/>
                                          </p:val>
                                        </p:tav>
                                        <p:tav tm="100000">
                                          <p:val>
                                            <p:strVal val="#ppt_h"/>
                                          </p:val>
                                        </p:tav>
                                      </p:tavLst>
                                    </p:anim>
                                    <p:animEffect transition="in" filter="fade">
                                      <p:cBhvr>
                                        <p:cTn id="28" dur="500"/>
                                        <p:tgtEl>
                                          <p:spTgt spid="28"/>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9">
                                            <p:txEl>
                                              <p:pRg st="0" end="0"/>
                                            </p:txEl>
                                          </p:spTgt>
                                        </p:tgtEl>
                                        <p:attrNameLst>
                                          <p:attrName>style.visibility</p:attrName>
                                        </p:attrNameLst>
                                      </p:cBhvr>
                                      <p:to>
                                        <p:strVal val="visible"/>
                                      </p:to>
                                    </p:set>
                                    <p:animEffect transition="in" filter="wipe(left)">
                                      <p:cBhvr>
                                        <p:cTn id="33"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8" grpId="0"/>
      <p:bldP spid="9"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p:cNvSpPr>
            <a:spLocks noGrp="1"/>
          </p:cNvSpPr>
          <p:nvPr>
            <p:ph type="title"/>
          </p:nvPr>
        </p:nvSpPr>
        <p:spPr>
          <a:xfrm>
            <a:off x="457198" y="464029"/>
            <a:ext cx="8220075" cy="994306"/>
          </a:xfrm>
        </p:spPr>
        <p:txBody>
          <a:bodyPr/>
          <a:lstStyle/>
          <a:p>
            <a:r>
              <a:rPr lang="en-GB" dirty="0">
                <a:latin typeface="+mn-lt"/>
              </a:rPr>
              <a:t>Warm Colours</a:t>
            </a:r>
          </a:p>
        </p:txBody>
      </p:sp>
      <p:cxnSp>
        <p:nvCxnSpPr>
          <p:cNvPr id="14" name="Straight Connector 13">
            <a:extLst>
              <a:ext uri="{FF2B5EF4-FFF2-40B4-BE49-F238E27FC236}">
                <a16:creationId xmlns:a16="http://schemas.microsoft.com/office/drawing/2014/main" id="{F319D530-C7CA-7077-8221-19BA671AB289}"/>
              </a:ext>
            </a:extLst>
          </p:cNvPr>
          <p:cNvCxnSpPr/>
          <p:nvPr/>
        </p:nvCxnSpPr>
        <p:spPr>
          <a:xfrm>
            <a:off x="755650" y="1384183"/>
            <a:ext cx="7632700" cy="0"/>
          </a:xfrm>
          <a:prstGeom prst="line">
            <a:avLst/>
          </a:prstGeom>
          <a:ln w="60325" cap="rnd">
            <a:gradFill>
              <a:gsLst>
                <a:gs pos="100000">
                  <a:srgbClr val="F9B000"/>
                </a:gs>
                <a:gs pos="20000">
                  <a:srgbClr val="F08215"/>
                </a:gs>
                <a:gs pos="0">
                  <a:srgbClr val="E51E21"/>
                </a:gs>
              </a:gsLst>
              <a:lin ang="0" scaled="0"/>
            </a:gradFill>
          </a:ln>
        </p:spPr>
        <p:style>
          <a:lnRef idx="1">
            <a:schemeClr val="accent1"/>
          </a:lnRef>
          <a:fillRef idx="0">
            <a:schemeClr val="accent1"/>
          </a:fillRef>
          <a:effectRef idx="0">
            <a:schemeClr val="accent1"/>
          </a:effectRef>
          <a:fontRef idx="minor">
            <a:schemeClr val="tx1"/>
          </a:fontRef>
        </p:style>
      </p:cxnSp>
      <p:sp>
        <p:nvSpPr>
          <p:cNvPr id="7" name="Text 1">
            <a:extLst>
              <a:ext uri="{FF2B5EF4-FFF2-40B4-BE49-F238E27FC236}">
                <a16:creationId xmlns:a16="http://schemas.microsoft.com/office/drawing/2014/main" id="{428305BD-084A-C2E4-4187-EB7C8CB1590D}"/>
              </a:ext>
            </a:extLst>
          </p:cNvPr>
          <p:cNvSpPr/>
          <p:nvPr/>
        </p:nvSpPr>
        <p:spPr>
          <a:xfrm>
            <a:off x="772922" y="2070736"/>
            <a:ext cx="2739860" cy="3326452"/>
          </a:xfrm>
          <a:prstGeom prst="rect">
            <a:avLst/>
          </a:prstGeom>
          <a:solidFill>
            <a:srgbClr val="E51E2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360000" tIns="360000" rIns="360000" bIns="360000" rtlCol="0" anchor="t" anchorCtr="0">
            <a:no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GB" sz="1800" b="0" i="0" u="none" strike="noStrike" kern="1200" cap="none" spc="0" normalizeH="0" baseline="0" noProof="0" dirty="0">
                <a:ln>
                  <a:noFill/>
                </a:ln>
                <a:solidFill>
                  <a:srgbClr val="1C1C1C"/>
                </a:solidFill>
                <a:effectLst/>
                <a:uLnTx/>
                <a:uFillTx/>
                <a:latin typeface="Twinkl"/>
                <a:ea typeface="+mn-ea"/>
                <a:cs typeface="+mn-cs"/>
              </a:rPr>
              <a:t>Red is associated with aggression, power and danger but it’s also symbolic of excitement, love and passion. </a:t>
            </a:r>
          </a:p>
        </p:txBody>
      </p:sp>
      <p:sp>
        <p:nvSpPr>
          <p:cNvPr id="10" name="Text 2">
            <a:extLst>
              <a:ext uri="{FF2B5EF4-FFF2-40B4-BE49-F238E27FC236}">
                <a16:creationId xmlns:a16="http://schemas.microsoft.com/office/drawing/2014/main" id="{B69856C0-1ECD-33D2-B5CA-E4F0761BE0CB}"/>
              </a:ext>
            </a:extLst>
          </p:cNvPr>
          <p:cNvSpPr/>
          <p:nvPr/>
        </p:nvSpPr>
        <p:spPr>
          <a:xfrm>
            <a:off x="755650" y="2070736"/>
            <a:ext cx="2755182" cy="3326451"/>
          </a:xfrm>
          <a:prstGeom prst="rect">
            <a:avLst/>
          </a:prstGeom>
          <a:solidFill>
            <a:srgbClr val="FFE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360000" tIns="360000" rIns="360000" bIns="360000" rtlCol="0" anchor="t" anchorCtr="0">
            <a:no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GB" sz="1800" b="0" i="0" u="none" strike="noStrike" kern="1200" cap="none" spc="0" normalizeH="0" baseline="0" noProof="0" dirty="0">
                <a:ln>
                  <a:noFill/>
                </a:ln>
                <a:solidFill>
                  <a:srgbClr val="1C1C1C"/>
                </a:solidFill>
                <a:effectLst/>
                <a:uLnTx/>
                <a:uFillTx/>
                <a:latin typeface="Twinkl"/>
                <a:ea typeface="+mn-ea"/>
                <a:cs typeface="+mn-cs"/>
              </a:rPr>
              <a:t>Yellow is often associated with </a:t>
            </a:r>
            <a:r>
              <a:rPr kumimoji="0" lang="en-GB" sz="1800" b="1" i="0" u="none" strike="noStrike" kern="1200" cap="none" spc="0" normalizeH="0" baseline="0" noProof="0" dirty="0">
                <a:ln>
                  <a:noFill/>
                </a:ln>
                <a:solidFill>
                  <a:srgbClr val="1C1C1C"/>
                </a:solidFill>
                <a:effectLst/>
                <a:uLnTx/>
                <a:uFillTx/>
                <a:latin typeface="Twinkl"/>
                <a:ea typeface="+mn-ea"/>
                <a:cs typeface="+mn-cs"/>
              </a:rPr>
              <a:t>cowardice</a:t>
            </a:r>
            <a:r>
              <a:rPr kumimoji="0" lang="en-GB" sz="1800" b="0" i="0" u="none" strike="noStrike" kern="1200" cap="none" spc="0" normalizeH="0" baseline="0" noProof="0" dirty="0">
                <a:ln>
                  <a:noFill/>
                </a:ln>
                <a:solidFill>
                  <a:srgbClr val="1C1C1C"/>
                </a:solidFill>
                <a:effectLst/>
                <a:uLnTx/>
                <a:uFillTx/>
                <a:latin typeface="Twinkl"/>
                <a:ea typeface="+mn-ea"/>
                <a:cs typeface="+mn-cs"/>
              </a:rPr>
              <a:t> but also with energy, happiness and warmth.</a:t>
            </a:r>
          </a:p>
        </p:txBody>
      </p:sp>
      <p:sp>
        <p:nvSpPr>
          <p:cNvPr id="11" name="Text 3">
            <a:extLst>
              <a:ext uri="{FF2B5EF4-FFF2-40B4-BE49-F238E27FC236}">
                <a16:creationId xmlns:a16="http://schemas.microsoft.com/office/drawing/2014/main" id="{66A4AFFE-53B9-7892-26D0-4E8AD0DDCC8B}"/>
              </a:ext>
            </a:extLst>
          </p:cNvPr>
          <p:cNvSpPr/>
          <p:nvPr/>
        </p:nvSpPr>
        <p:spPr>
          <a:xfrm>
            <a:off x="755456" y="2070737"/>
            <a:ext cx="2765915" cy="3326452"/>
          </a:xfrm>
          <a:prstGeom prst="rect">
            <a:avLst/>
          </a:prstGeom>
          <a:solidFill>
            <a:srgbClr val="F0821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360000" tIns="360000" rIns="360000" bIns="360000" rtlCol="0" anchor="t" anchorCtr="0">
            <a:no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GB" sz="1800" b="0" i="0" u="none" strike="noStrike" kern="1200" cap="none" spc="0" normalizeH="0" baseline="0" noProof="0" dirty="0">
                <a:ln>
                  <a:noFill/>
                </a:ln>
                <a:solidFill>
                  <a:srgbClr val="1C1C1C"/>
                </a:solidFill>
                <a:effectLst/>
                <a:uLnTx/>
                <a:uFillTx/>
                <a:latin typeface="Twinkl"/>
                <a:ea typeface="+mn-ea"/>
                <a:cs typeface="+mn-cs"/>
              </a:rPr>
              <a:t>Orange is made by combining red and yellow and as a result, is an energetic colour. It’s symbolic of enthusiasm and excitement. </a:t>
            </a:r>
          </a:p>
        </p:txBody>
      </p:sp>
      <p:sp>
        <p:nvSpPr>
          <p:cNvPr id="13" name="Text 4">
            <a:extLst>
              <a:ext uri="{FF2B5EF4-FFF2-40B4-BE49-F238E27FC236}">
                <a16:creationId xmlns:a16="http://schemas.microsoft.com/office/drawing/2014/main" id="{03ADA0CE-62B4-9557-445A-23D8288357B5}"/>
              </a:ext>
            </a:extLst>
          </p:cNvPr>
          <p:cNvSpPr/>
          <p:nvPr/>
        </p:nvSpPr>
        <p:spPr>
          <a:xfrm>
            <a:off x="765341" y="2070736"/>
            <a:ext cx="2739859" cy="3326453"/>
          </a:xfrm>
          <a:prstGeom prst="rect">
            <a:avLst/>
          </a:prstGeom>
          <a:solidFill>
            <a:srgbClr val="EE73A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360000" tIns="360000" rIns="360000" bIns="360000" rtlCol="0" anchor="t" anchorCtr="0">
            <a:no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GB" sz="1800" b="0" i="0" u="none" strike="noStrike" kern="1200" cap="none" spc="0" normalizeH="0" baseline="0" noProof="0" dirty="0">
                <a:ln>
                  <a:noFill/>
                </a:ln>
                <a:solidFill>
                  <a:srgbClr val="1C1C1C"/>
                </a:solidFill>
                <a:effectLst/>
                <a:uLnTx/>
                <a:uFillTx/>
                <a:latin typeface="Twinkl"/>
                <a:ea typeface="+mn-ea"/>
                <a:cs typeface="+mn-cs"/>
              </a:rPr>
              <a:t>Pink is associated with love, creativity and joy. It is also believed to have a calming effect. </a:t>
            </a:r>
          </a:p>
        </p:txBody>
      </p:sp>
      <p:pic>
        <p:nvPicPr>
          <p:cNvPr id="3" name="Picture 2">
            <a:extLst>
              <a:ext uri="{FF2B5EF4-FFF2-40B4-BE49-F238E27FC236}">
                <a16:creationId xmlns:a16="http://schemas.microsoft.com/office/drawing/2014/main" id="{E5B2C42B-ACCA-72AF-57D3-944BC5DA234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423423" y="2000586"/>
            <a:ext cx="4984455" cy="4092237"/>
          </a:xfrm>
          <a:prstGeom prst="rect">
            <a:avLst/>
          </a:prstGeom>
        </p:spPr>
      </p:pic>
      <p:sp>
        <p:nvSpPr>
          <p:cNvPr id="6" name="Caption">
            <a:extLst>
              <a:ext uri="{FF2B5EF4-FFF2-40B4-BE49-F238E27FC236}">
                <a16:creationId xmlns:a16="http://schemas.microsoft.com/office/drawing/2014/main" id="{967CFC8B-7F01-8934-661F-6A83C3522704}"/>
              </a:ext>
            </a:extLst>
          </p:cNvPr>
          <p:cNvSpPr txBox="1"/>
          <p:nvPr/>
        </p:nvSpPr>
        <p:spPr>
          <a:xfrm>
            <a:off x="1433286" y="5606246"/>
            <a:ext cx="1931769" cy="492443"/>
          </a:xfrm>
          <a:prstGeom prst="rect">
            <a:avLst/>
          </a:prstGeom>
          <a:noFill/>
        </p:spPr>
        <p:txBody>
          <a:bodyPr wrap="square" lIns="0" tIns="0" rIns="0" bIns="0" rtlCol="0">
            <a:spAutoFit/>
          </a:bodyPr>
          <a:lstStyle/>
          <a:p>
            <a:pPr algn="r"/>
            <a:r>
              <a:rPr lang="en-GB" sz="1600" b="1" dirty="0">
                <a:solidFill>
                  <a:srgbClr val="6E6D6D"/>
                </a:solidFill>
              </a:rPr>
              <a:t>‘Castle and Sun’ by Paul Klee, 1928</a:t>
            </a:r>
          </a:p>
        </p:txBody>
      </p:sp>
      <p:grpSp>
        <p:nvGrpSpPr>
          <p:cNvPr id="20" name="Definition">
            <a:extLst>
              <a:ext uri="{FF2B5EF4-FFF2-40B4-BE49-F238E27FC236}">
                <a16:creationId xmlns:a16="http://schemas.microsoft.com/office/drawing/2014/main" id="{597B2A4F-0FA3-2332-4069-2DC0BA343B5C}"/>
              </a:ext>
            </a:extLst>
          </p:cNvPr>
          <p:cNvGrpSpPr/>
          <p:nvPr/>
        </p:nvGrpSpPr>
        <p:grpSpPr>
          <a:xfrm>
            <a:off x="6257630" y="5872389"/>
            <a:ext cx="1999180" cy="2056124"/>
            <a:chOff x="869677" y="5872389"/>
            <a:chExt cx="2654268" cy="2056124"/>
          </a:xfrm>
        </p:grpSpPr>
        <p:pic>
          <p:nvPicPr>
            <p:cNvPr id="8" name="Picture 7">
              <a:extLst>
                <a:ext uri="{FF2B5EF4-FFF2-40B4-BE49-F238E27FC236}">
                  <a16:creationId xmlns:a16="http://schemas.microsoft.com/office/drawing/2014/main" id="{BB32340F-1899-F3B8-C419-7CF1E243B33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a:off x="1168749" y="5573317"/>
              <a:ext cx="2056124" cy="2654268"/>
            </a:xfrm>
            <a:prstGeom prst="rect">
              <a:avLst/>
            </a:prstGeom>
            <a:effectLst>
              <a:outerShdw dist="76200" dir="2700000" algn="tl" rotWithShape="0">
                <a:prstClr val="black">
                  <a:alpha val="20000"/>
                </a:prstClr>
              </a:outerShdw>
            </a:effectLst>
          </p:spPr>
        </p:pic>
        <p:sp>
          <p:nvSpPr>
            <p:cNvPr id="9" name="Text">
              <a:extLst>
                <a:ext uri="{FF2B5EF4-FFF2-40B4-BE49-F238E27FC236}">
                  <a16:creationId xmlns:a16="http://schemas.microsoft.com/office/drawing/2014/main" id="{B35A483A-AD9B-DBB4-9788-4C17BC0C5340}"/>
                </a:ext>
              </a:extLst>
            </p:cNvPr>
            <p:cNvSpPr/>
            <p:nvPr/>
          </p:nvSpPr>
          <p:spPr>
            <a:xfrm>
              <a:off x="914425" y="5892429"/>
              <a:ext cx="2564768" cy="1155142"/>
            </a:xfrm>
            <a:prstGeom prst="rect">
              <a:avLst/>
            </a:prstGeom>
            <a:noFill/>
          </p:spPr>
          <p:txBody>
            <a:bodyPr wrap="square" lIns="108000" tIns="72000" rIns="108000" bIns="72000">
              <a:noAutofit/>
            </a:bodyPr>
            <a:lstStyle/>
            <a:p>
              <a:pPr>
                <a:spcAft>
                  <a:spcPts val="1200"/>
                </a:spcAft>
              </a:pPr>
              <a:r>
                <a:rPr lang="en-GB" b="1" dirty="0"/>
                <a:t>cowardice:</a:t>
              </a:r>
            </a:p>
            <a:p>
              <a:r>
                <a:rPr lang="en-GB" dirty="0">
                  <a:solidFill>
                    <a:srgbClr val="232321"/>
                  </a:solidFill>
                </a:rPr>
                <a:t>Scared and lacking courage.</a:t>
              </a:r>
            </a:p>
          </p:txBody>
        </p:sp>
        <p:cxnSp>
          <p:nvCxnSpPr>
            <p:cNvPr id="12" name="Straight Connector 11">
              <a:extLst>
                <a:ext uri="{FF2B5EF4-FFF2-40B4-BE49-F238E27FC236}">
                  <a16:creationId xmlns:a16="http://schemas.microsoft.com/office/drawing/2014/main" id="{C49D39D1-E718-E9A4-52D8-7BFCE3940A0F}"/>
                </a:ext>
              </a:extLst>
            </p:cNvPr>
            <p:cNvCxnSpPr>
              <a:cxnSpLocks/>
            </p:cNvCxnSpPr>
            <p:nvPr/>
          </p:nvCxnSpPr>
          <p:spPr>
            <a:xfrm flipH="1">
              <a:off x="1048215" y="6308725"/>
              <a:ext cx="2286000" cy="0"/>
            </a:xfrm>
            <a:prstGeom prst="line">
              <a:avLst/>
            </a:prstGeom>
            <a:ln w="60325" cap="rnd">
              <a:gradFill>
                <a:gsLst>
                  <a:gs pos="100000">
                    <a:srgbClr val="F9B000"/>
                  </a:gs>
                  <a:gs pos="50000">
                    <a:srgbClr val="F08215"/>
                  </a:gs>
                  <a:gs pos="0">
                    <a:srgbClr val="E51E21"/>
                  </a:gs>
                </a:gsLst>
                <a:lin ang="0" scaled="0"/>
              </a:gradFill>
            </a:ln>
          </p:spPr>
          <p:style>
            <a:lnRef idx="1">
              <a:schemeClr val="accent1"/>
            </a:lnRef>
            <a:fillRef idx="0">
              <a:schemeClr val="accent1"/>
            </a:fillRef>
            <a:effectRef idx="0">
              <a:schemeClr val="accent1"/>
            </a:effectRef>
            <a:fontRef idx="minor">
              <a:schemeClr val="tx1"/>
            </a:fontRef>
          </p:style>
        </p:cxnSp>
      </p:grpSp>
      <p:sp>
        <p:nvSpPr>
          <p:cNvPr id="4" name="Rectangle 3">
            <a:extLst>
              <a:ext uri="{FF2B5EF4-FFF2-40B4-BE49-F238E27FC236}">
                <a16:creationId xmlns:a16="http://schemas.microsoft.com/office/drawing/2014/main" id="{90F311CF-B3DB-17AC-59C8-8EE4708E7113}"/>
              </a:ext>
            </a:extLst>
          </p:cNvPr>
          <p:cNvSpPr/>
          <p:nvPr/>
        </p:nvSpPr>
        <p:spPr>
          <a:xfrm>
            <a:off x="7604410" y="2277343"/>
            <a:ext cx="312645" cy="792779"/>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F92B4652-6E5F-BB31-907A-8D9D0BDF5B3C}"/>
              </a:ext>
            </a:extLst>
          </p:cNvPr>
          <p:cNvSpPr/>
          <p:nvPr/>
        </p:nvSpPr>
        <p:spPr>
          <a:xfrm>
            <a:off x="6167877" y="3503209"/>
            <a:ext cx="408671" cy="679653"/>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426B0261-6A3F-F130-EEDA-0FFC3EE3735B}"/>
              </a:ext>
            </a:extLst>
          </p:cNvPr>
          <p:cNvSpPr/>
          <p:nvPr/>
        </p:nvSpPr>
        <p:spPr>
          <a:xfrm>
            <a:off x="5103010" y="3503209"/>
            <a:ext cx="378396" cy="478668"/>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Isosceles Triangle 17">
            <a:extLst>
              <a:ext uri="{FF2B5EF4-FFF2-40B4-BE49-F238E27FC236}">
                <a16:creationId xmlns:a16="http://schemas.microsoft.com/office/drawing/2014/main" id="{CCCFEA44-E1D2-24AD-CDAB-F28192EC927A}"/>
              </a:ext>
            </a:extLst>
          </p:cNvPr>
          <p:cNvSpPr/>
          <p:nvPr/>
        </p:nvSpPr>
        <p:spPr>
          <a:xfrm>
            <a:off x="6737658" y="4152600"/>
            <a:ext cx="254582" cy="334977"/>
          </a:xfrm>
          <a:prstGeom prst="triangl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Isosceles Triangle 21">
            <a:extLst>
              <a:ext uri="{FF2B5EF4-FFF2-40B4-BE49-F238E27FC236}">
                <a16:creationId xmlns:a16="http://schemas.microsoft.com/office/drawing/2014/main" id="{B15AC391-58B2-C7E6-833C-9F1025D5A84A}"/>
              </a:ext>
            </a:extLst>
          </p:cNvPr>
          <p:cNvSpPr/>
          <p:nvPr/>
        </p:nvSpPr>
        <p:spPr>
          <a:xfrm>
            <a:off x="6449257" y="4152600"/>
            <a:ext cx="254582" cy="334977"/>
          </a:xfrm>
          <a:prstGeom prst="triangl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Isosceles Triangle 23">
            <a:extLst>
              <a:ext uri="{FF2B5EF4-FFF2-40B4-BE49-F238E27FC236}">
                <a16:creationId xmlns:a16="http://schemas.microsoft.com/office/drawing/2014/main" id="{38B121D3-FFFA-109C-B52E-B712320DE073}"/>
              </a:ext>
            </a:extLst>
          </p:cNvPr>
          <p:cNvSpPr/>
          <p:nvPr/>
        </p:nvSpPr>
        <p:spPr>
          <a:xfrm>
            <a:off x="6096112" y="4152600"/>
            <a:ext cx="354842" cy="334977"/>
          </a:xfrm>
          <a:custGeom>
            <a:avLst/>
            <a:gdLst>
              <a:gd name="connsiteX0" fmla="*/ 0 w 403594"/>
              <a:gd name="connsiteY0" fmla="*/ 381000 h 381000"/>
              <a:gd name="connsiteX1" fmla="*/ 201797 w 403594"/>
              <a:gd name="connsiteY1" fmla="*/ 0 h 381000"/>
              <a:gd name="connsiteX2" fmla="*/ 403594 w 403594"/>
              <a:gd name="connsiteY2" fmla="*/ 381000 h 381000"/>
              <a:gd name="connsiteX3" fmla="*/ 0 w 403594"/>
              <a:gd name="connsiteY3" fmla="*/ 381000 h 381000"/>
              <a:gd name="connsiteX0" fmla="*/ 0 w 403594"/>
              <a:gd name="connsiteY0" fmla="*/ 381000 h 381000"/>
              <a:gd name="connsiteX1" fmla="*/ 270377 w 403594"/>
              <a:gd name="connsiteY1" fmla="*/ 0 h 381000"/>
              <a:gd name="connsiteX2" fmla="*/ 403594 w 403594"/>
              <a:gd name="connsiteY2" fmla="*/ 381000 h 381000"/>
              <a:gd name="connsiteX3" fmla="*/ 0 w 403594"/>
              <a:gd name="connsiteY3" fmla="*/ 381000 h 381000"/>
            </a:gdLst>
            <a:ahLst/>
            <a:cxnLst>
              <a:cxn ang="0">
                <a:pos x="connsiteX0" y="connsiteY0"/>
              </a:cxn>
              <a:cxn ang="0">
                <a:pos x="connsiteX1" y="connsiteY1"/>
              </a:cxn>
              <a:cxn ang="0">
                <a:pos x="connsiteX2" y="connsiteY2"/>
              </a:cxn>
              <a:cxn ang="0">
                <a:pos x="connsiteX3" y="connsiteY3"/>
              </a:cxn>
            </a:cxnLst>
            <a:rect l="l" t="t" r="r" b="b"/>
            <a:pathLst>
              <a:path w="403594" h="381000">
                <a:moveTo>
                  <a:pt x="0" y="381000"/>
                </a:moveTo>
                <a:lnTo>
                  <a:pt x="270377" y="0"/>
                </a:lnTo>
                <a:lnTo>
                  <a:pt x="403594" y="381000"/>
                </a:lnTo>
                <a:lnTo>
                  <a:pt x="0" y="381000"/>
                </a:lnTo>
                <a:close/>
              </a:path>
            </a:pathLst>
          </a:cu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E8903DB9-0C69-C042-D1CE-C56312C0AB61}"/>
              </a:ext>
            </a:extLst>
          </p:cNvPr>
          <p:cNvSpPr/>
          <p:nvPr/>
        </p:nvSpPr>
        <p:spPr>
          <a:xfrm>
            <a:off x="6682080" y="4507742"/>
            <a:ext cx="283104" cy="334977"/>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671BD63A-6D43-B4B5-0527-08C620CD347E}"/>
              </a:ext>
            </a:extLst>
          </p:cNvPr>
          <p:cNvSpPr/>
          <p:nvPr/>
        </p:nvSpPr>
        <p:spPr>
          <a:xfrm>
            <a:off x="4380035" y="4395773"/>
            <a:ext cx="191965" cy="139157"/>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a:extLst>
              <a:ext uri="{FF2B5EF4-FFF2-40B4-BE49-F238E27FC236}">
                <a16:creationId xmlns:a16="http://schemas.microsoft.com/office/drawing/2014/main" id="{02B534C5-F226-072A-5970-79F39239ABC8}"/>
              </a:ext>
            </a:extLst>
          </p:cNvPr>
          <p:cNvSpPr/>
          <p:nvPr/>
        </p:nvSpPr>
        <p:spPr>
          <a:xfrm>
            <a:off x="5562157" y="4781364"/>
            <a:ext cx="197718" cy="183144"/>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31">
            <a:extLst>
              <a:ext uri="{FF2B5EF4-FFF2-40B4-BE49-F238E27FC236}">
                <a16:creationId xmlns:a16="http://schemas.microsoft.com/office/drawing/2014/main" id="{98DFC3F2-5210-67A0-E77F-E2612748EEBA}"/>
              </a:ext>
            </a:extLst>
          </p:cNvPr>
          <p:cNvSpPr/>
          <p:nvPr/>
        </p:nvSpPr>
        <p:spPr>
          <a:xfrm>
            <a:off x="4924484" y="5595092"/>
            <a:ext cx="357052" cy="478669"/>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Isosceles Triangle 32">
            <a:extLst>
              <a:ext uri="{FF2B5EF4-FFF2-40B4-BE49-F238E27FC236}">
                <a16:creationId xmlns:a16="http://schemas.microsoft.com/office/drawing/2014/main" id="{A65F5A86-3AE1-FF2D-3C77-5EC536A91BA3}"/>
              </a:ext>
            </a:extLst>
          </p:cNvPr>
          <p:cNvSpPr/>
          <p:nvPr/>
        </p:nvSpPr>
        <p:spPr>
          <a:xfrm>
            <a:off x="6932506" y="4821011"/>
            <a:ext cx="408671" cy="242658"/>
          </a:xfrm>
          <a:prstGeom prst="triangl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33">
            <a:extLst>
              <a:ext uri="{FF2B5EF4-FFF2-40B4-BE49-F238E27FC236}">
                <a16:creationId xmlns:a16="http://schemas.microsoft.com/office/drawing/2014/main" id="{58989479-A4BF-64D8-E17C-261AABDD3EA9}"/>
              </a:ext>
            </a:extLst>
          </p:cNvPr>
          <p:cNvSpPr/>
          <p:nvPr/>
        </p:nvSpPr>
        <p:spPr>
          <a:xfrm>
            <a:off x="5108927" y="5249369"/>
            <a:ext cx="189475" cy="188719"/>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Isosceles Triangle 34">
            <a:extLst>
              <a:ext uri="{FF2B5EF4-FFF2-40B4-BE49-F238E27FC236}">
                <a16:creationId xmlns:a16="http://schemas.microsoft.com/office/drawing/2014/main" id="{03748FEC-C0D3-7BA6-5BCC-637BB4A67379}"/>
              </a:ext>
            </a:extLst>
          </p:cNvPr>
          <p:cNvSpPr/>
          <p:nvPr/>
        </p:nvSpPr>
        <p:spPr>
          <a:xfrm>
            <a:off x="5642278" y="5076133"/>
            <a:ext cx="189474" cy="217732"/>
          </a:xfrm>
          <a:prstGeom prst="triangl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Isosceles Triangle 35">
            <a:extLst>
              <a:ext uri="{FF2B5EF4-FFF2-40B4-BE49-F238E27FC236}">
                <a16:creationId xmlns:a16="http://schemas.microsoft.com/office/drawing/2014/main" id="{74417AC8-A19B-67B1-E54B-36C9015AAA31}"/>
              </a:ext>
            </a:extLst>
          </p:cNvPr>
          <p:cNvSpPr/>
          <p:nvPr/>
        </p:nvSpPr>
        <p:spPr>
          <a:xfrm>
            <a:off x="4735791" y="5051206"/>
            <a:ext cx="188693" cy="242659"/>
          </a:xfrm>
          <a:prstGeom prst="triangl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ectangle 36">
            <a:extLst>
              <a:ext uri="{FF2B5EF4-FFF2-40B4-BE49-F238E27FC236}">
                <a16:creationId xmlns:a16="http://schemas.microsoft.com/office/drawing/2014/main" id="{3840024A-1BED-1FF9-E23F-4BA969ACF6CF}"/>
              </a:ext>
            </a:extLst>
          </p:cNvPr>
          <p:cNvSpPr/>
          <p:nvPr/>
        </p:nvSpPr>
        <p:spPr>
          <a:xfrm>
            <a:off x="3853749" y="5660927"/>
            <a:ext cx="357052" cy="406824"/>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
            <a:extLst>
              <a:ext uri="{FF2B5EF4-FFF2-40B4-BE49-F238E27FC236}">
                <a16:creationId xmlns:a16="http://schemas.microsoft.com/office/drawing/2014/main" id="{6B8748F5-0B28-D8F5-D48F-4EE50DB277FE}"/>
              </a:ext>
            </a:extLst>
          </p:cNvPr>
          <p:cNvSpPr/>
          <p:nvPr/>
        </p:nvSpPr>
        <p:spPr>
          <a:xfrm>
            <a:off x="755649" y="1491747"/>
            <a:ext cx="7652229" cy="276999"/>
          </a:xfrm>
          <a:prstGeom prst="rect">
            <a:avLst/>
          </a:prstGeom>
        </p:spPr>
        <p:txBody>
          <a:bodyPr wrap="square" lIns="0" tIns="0" rIns="0" bIns="0">
            <a:spAutoFit/>
          </a:bodyPr>
          <a:lstStyle/>
          <a:p>
            <a:pPr>
              <a:spcAft>
                <a:spcPts val="1200"/>
              </a:spcAft>
            </a:pPr>
            <a:r>
              <a:rPr lang="en-GB" dirty="0"/>
              <a:t>Here are some of the common emotional associations for different colours:</a:t>
            </a:r>
          </a:p>
        </p:txBody>
      </p:sp>
      <p:cxnSp>
        <p:nvCxnSpPr>
          <p:cNvPr id="15" name="Straight Connector 14">
            <a:extLst>
              <a:ext uri="{FF2B5EF4-FFF2-40B4-BE49-F238E27FC236}">
                <a16:creationId xmlns:a16="http://schemas.microsoft.com/office/drawing/2014/main" id="{817F235C-BC49-BFE0-C228-7B570C508AF2}"/>
              </a:ext>
            </a:extLst>
          </p:cNvPr>
          <p:cNvCxnSpPr/>
          <p:nvPr/>
        </p:nvCxnSpPr>
        <p:spPr>
          <a:xfrm>
            <a:off x="755650" y="1863688"/>
            <a:ext cx="7632700" cy="0"/>
          </a:xfrm>
          <a:prstGeom prst="line">
            <a:avLst/>
          </a:prstGeom>
          <a:ln w="60325" cap="rnd">
            <a:gradFill>
              <a:gsLst>
                <a:gs pos="100000">
                  <a:srgbClr val="F9B000"/>
                </a:gs>
                <a:gs pos="50000">
                  <a:srgbClr val="F08215"/>
                </a:gs>
                <a:gs pos="0">
                  <a:srgbClr val="E51E21"/>
                </a:gs>
              </a:gsLst>
              <a:lin ang="10800000" scaled="0"/>
            </a:gra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07014E34-8BE1-9383-1954-B78C121CDA1F}"/>
              </a:ext>
            </a:extLst>
          </p:cNvPr>
          <p:cNvCxnSpPr>
            <a:cxnSpLocks/>
          </p:cNvCxnSpPr>
          <p:nvPr/>
        </p:nvCxnSpPr>
        <p:spPr>
          <a:xfrm flipH="1">
            <a:off x="765341" y="5519397"/>
            <a:ext cx="2658082" cy="0"/>
          </a:xfrm>
          <a:prstGeom prst="line">
            <a:avLst/>
          </a:prstGeom>
          <a:ln w="38100" cap="rnd">
            <a:gradFill>
              <a:gsLst>
                <a:gs pos="100000">
                  <a:srgbClr val="F9B000"/>
                </a:gs>
                <a:gs pos="50000">
                  <a:srgbClr val="F08215"/>
                </a:gs>
                <a:gs pos="0">
                  <a:srgbClr val="E51E21"/>
                </a:gs>
              </a:gsLst>
              <a:lin ang="0" scaled="0"/>
            </a:gradFill>
          </a:ln>
        </p:spPr>
        <p:style>
          <a:lnRef idx="1">
            <a:schemeClr val="accent1"/>
          </a:lnRef>
          <a:fillRef idx="0">
            <a:schemeClr val="accent1"/>
          </a:fillRef>
          <a:effectRef idx="0">
            <a:schemeClr val="accent1"/>
          </a:effectRef>
          <a:fontRef idx="minor">
            <a:schemeClr val="tx1"/>
          </a:fontRef>
        </p:style>
      </p:cxnSp>
      <p:pic>
        <p:nvPicPr>
          <p:cNvPr id="23" name="Border">
            <a:extLst>
              <a:ext uri="{FF2B5EF4-FFF2-40B4-BE49-F238E27FC236}">
                <a16:creationId xmlns:a16="http://schemas.microsoft.com/office/drawing/2014/main" id="{3F9539C7-77C2-9F85-48EB-A4FAA124EFB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93456"/>
          <a:stretch/>
        </p:blipFill>
        <p:spPr>
          <a:xfrm>
            <a:off x="0" y="6409188"/>
            <a:ext cx="9144000" cy="448811"/>
          </a:xfrm>
          <a:prstGeom prst="rect">
            <a:avLst/>
          </a:prstGeom>
        </p:spPr>
      </p:pic>
    </p:spTree>
    <p:extLst>
      <p:ext uri="{BB962C8B-B14F-4D97-AF65-F5344CB8AC3E}">
        <p14:creationId xmlns:p14="http://schemas.microsoft.com/office/powerpoint/2010/main" val="2301531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2"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p:tgtEl>
                                          <p:spTgt spid="7"/>
                                        </p:tgtEl>
                                        <p:attrNameLst>
                                          <p:attrName>ppt_x</p:attrName>
                                        </p:attrNameLst>
                                      </p:cBhvr>
                                      <p:tavLst>
                                        <p:tav tm="0">
                                          <p:val>
                                            <p:strVal val="#ppt_x+#ppt_w*1.125000"/>
                                          </p:val>
                                        </p:tav>
                                        <p:tav tm="100000">
                                          <p:val>
                                            <p:strVal val="#ppt_x"/>
                                          </p:val>
                                        </p:tav>
                                      </p:tavLst>
                                    </p:anim>
                                    <p:animEffect transition="in" filter="wipe(left)">
                                      <p:cBhvr>
                                        <p:cTn id="8" dur="500"/>
                                        <p:tgtEl>
                                          <p:spTgt spid="7"/>
                                        </p:tgtEl>
                                      </p:cBhvr>
                                    </p:animEffect>
                                  </p:childTnLst>
                                </p:cTn>
                              </p:par>
                              <p:par>
                                <p:cTn id="9" presetID="21" presetClass="entr" presetSubtype="1"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heel(1)">
                                      <p:cBhvr>
                                        <p:cTn id="11" dur="500"/>
                                        <p:tgtEl>
                                          <p:spTgt spid="4"/>
                                        </p:tgtEl>
                                      </p:cBhvr>
                                    </p:animEffect>
                                  </p:childTnLst>
                                </p:cTn>
                              </p:par>
                              <p:par>
                                <p:cTn id="12" presetID="21" presetClass="entr" presetSubtype="1" fill="hold" grpId="0" nodeType="with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wheel(1)">
                                      <p:cBhvr>
                                        <p:cTn id="14" dur="500"/>
                                        <p:tgtEl>
                                          <p:spTgt spid="16"/>
                                        </p:tgtEl>
                                      </p:cBhvr>
                                    </p:animEffect>
                                  </p:childTnLst>
                                </p:cTn>
                              </p:par>
                              <p:par>
                                <p:cTn id="15" presetID="21" presetClass="entr" presetSubtype="1"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heel(1)">
                                      <p:cBhvr>
                                        <p:cTn id="17" dur="500"/>
                                        <p:tgtEl>
                                          <p:spTgt spid="17"/>
                                        </p:tgtEl>
                                      </p:cBhvr>
                                    </p:animEffect>
                                  </p:childTnLst>
                                </p:cTn>
                              </p:par>
                              <p:par>
                                <p:cTn id="18" presetID="21" presetClass="entr" presetSubtype="1" fill="hold" grpId="0"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wheel(1)">
                                      <p:cBhvr>
                                        <p:cTn id="20" dur="5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xit" presetSubtype="2" fill="hold" grpId="1" nodeType="clickEffect">
                                  <p:stCondLst>
                                    <p:cond delay="0"/>
                                  </p:stCondLst>
                                  <p:childTnLst>
                                    <p:anim calcmode="lin" valueType="num">
                                      <p:cBhvr additive="base">
                                        <p:cTn id="24" dur="500"/>
                                        <p:tgtEl>
                                          <p:spTgt spid="7"/>
                                        </p:tgtEl>
                                        <p:attrNameLst>
                                          <p:attrName>ppt_x</p:attrName>
                                        </p:attrNameLst>
                                      </p:cBhvr>
                                      <p:tavLst>
                                        <p:tav tm="0">
                                          <p:val>
                                            <p:strVal val="#ppt_x"/>
                                          </p:val>
                                        </p:tav>
                                        <p:tav tm="100000">
                                          <p:val>
                                            <p:strVal val="#ppt_x+#ppt_w*1.125000"/>
                                          </p:val>
                                        </p:tav>
                                      </p:tavLst>
                                    </p:anim>
                                    <p:animEffect transition="out" filter="wipe(right)">
                                      <p:cBhvr>
                                        <p:cTn id="25" dur="500"/>
                                        <p:tgtEl>
                                          <p:spTgt spid="7"/>
                                        </p:tgtEl>
                                      </p:cBhvr>
                                    </p:animEffect>
                                    <p:set>
                                      <p:cBhvr>
                                        <p:cTn id="26" dur="1" fill="hold">
                                          <p:stCondLst>
                                            <p:cond delay="499"/>
                                          </p:stCondLst>
                                        </p:cTn>
                                        <p:tgtEl>
                                          <p:spTgt spid="7"/>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4"/>
                                        </p:tgtEl>
                                      </p:cBhvr>
                                    </p:animEffect>
                                    <p:set>
                                      <p:cBhvr>
                                        <p:cTn id="29" dur="1" fill="hold">
                                          <p:stCondLst>
                                            <p:cond delay="499"/>
                                          </p:stCondLst>
                                        </p:cTn>
                                        <p:tgtEl>
                                          <p:spTgt spid="4"/>
                                        </p:tgtEl>
                                        <p:attrNameLst>
                                          <p:attrName>style.visibility</p:attrName>
                                        </p:attrNameLst>
                                      </p:cBhvr>
                                      <p:to>
                                        <p:strVal val="hidden"/>
                                      </p:to>
                                    </p:set>
                                  </p:childTnLst>
                                </p:cTn>
                              </p:par>
                              <p:par>
                                <p:cTn id="30" presetID="10" presetClass="exit" presetSubtype="0" fill="hold" grpId="1" nodeType="withEffect">
                                  <p:stCondLst>
                                    <p:cond delay="0"/>
                                  </p:stCondLst>
                                  <p:childTnLst>
                                    <p:animEffect transition="out" filter="fade">
                                      <p:cBhvr>
                                        <p:cTn id="31" dur="500"/>
                                        <p:tgtEl>
                                          <p:spTgt spid="16"/>
                                        </p:tgtEl>
                                      </p:cBhvr>
                                    </p:animEffect>
                                    <p:set>
                                      <p:cBhvr>
                                        <p:cTn id="32" dur="1" fill="hold">
                                          <p:stCondLst>
                                            <p:cond delay="499"/>
                                          </p:stCondLst>
                                        </p:cTn>
                                        <p:tgtEl>
                                          <p:spTgt spid="16"/>
                                        </p:tgtEl>
                                        <p:attrNameLst>
                                          <p:attrName>style.visibility</p:attrName>
                                        </p:attrNameLst>
                                      </p:cBhvr>
                                      <p:to>
                                        <p:strVal val="hidden"/>
                                      </p:to>
                                    </p:set>
                                  </p:childTnLst>
                                </p:cTn>
                              </p:par>
                              <p:par>
                                <p:cTn id="33" presetID="10" presetClass="exit" presetSubtype="0" fill="hold" grpId="1" nodeType="withEffect">
                                  <p:stCondLst>
                                    <p:cond delay="0"/>
                                  </p:stCondLst>
                                  <p:childTnLst>
                                    <p:animEffect transition="out" filter="fade">
                                      <p:cBhvr>
                                        <p:cTn id="34" dur="500"/>
                                        <p:tgtEl>
                                          <p:spTgt spid="17"/>
                                        </p:tgtEl>
                                      </p:cBhvr>
                                    </p:animEffect>
                                    <p:set>
                                      <p:cBhvr>
                                        <p:cTn id="35" dur="1" fill="hold">
                                          <p:stCondLst>
                                            <p:cond delay="499"/>
                                          </p:stCondLst>
                                        </p:cTn>
                                        <p:tgtEl>
                                          <p:spTgt spid="17"/>
                                        </p:tgtEl>
                                        <p:attrNameLst>
                                          <p:attrName>style.visibility</p:attrName>
                                        </p:attrNameLst>
                                      </p:cBhvr>
                                      <p:to>
                                        <p:strVal val="hidden"/>
                                      </p:to>
                                    </p:set>
                                  </p:childTnLst>
                                </p:cTn>
                              </p:par>
                              <p:par>
                                <p:cTn id="36" presetID="10" presetClass="exit" presetSubtype="0" fill="hold" grpId="1" nodeType="withEffect">
                                  <p:stCondLst>
                                    <p:cond delay="0"/>
                                  </p:stCondLst>
                                  <p:childTnLst>
                                    <p:animEffect transition="out" filter="fade">
                                      <p:cBhvr>
                                        <p:cTn id="37" dur="500"/>
                                        <p:tgtEl>
                                          <p:spTgt spid="18"/>
                                        </p:tgtEl>
                                      </p:cBhvr>
                                    </p:animEffect>
                                    <p:set>
                                      <p:cBhvr>
                                        <p:cTn id="38" dur="1" fill="hold">
                                          <p:stCondLst>
                                            <p:cond delay="499"/>
                                          </p:stCondLst>
                                        </p:cTn>
                                        <p:tgtEl>
                                          <p:spTgt spid="18"/>
                                        </p:tgtEl>
                                        <p:attrNameLst>
                                          <p:attrName>style.visibility</p:attrName>
                                        </p:attrNameLst>
                                      </p:cBhvr>
                                      <p:to>
                                        <p:strVal val="hidden"/>
                                      </p:to>
                                    </p:set>
                                  </p:childTnLst>
                                </p:cTn>
                              </p:par>
                            </p:childTnLst>
                          </p:cTn>
                        </p:par>
                        <p:par>
                          <p:cTn id="39" fill="hold">
                            <p:stCondLst>
                              <p:cond delay="500"/>
                            </p:stCondLst>
                            <p:childTnLst>
                              <p:par>
                                <p:cTn id="40" presetID="12" presetClass="entr" presetSubtype="2" fill="hold" grpId="0" nodeType="afterEffect">
                                  <p:stCondLst>
                                    <p:cond delay="0"/>
                                  </p:stCondLst>
                                  <p:childTnLst>
                                    <p:set>
                                      <p:cBhvr>
                                        <p:cTn id="41" dur="1" fill="hold">
                                          <p:stCondLst>
                                            <p:cond delay="0"/>
                                          </p:stCondLst>
                                        </p:cTn>
                                        <p:tgtEl>
                                          <p:spTgt spid="10"/>
                                        </p:tgtEl>
                                        <p:attrNameLst>
                                          <p:attrName>style.visibility</p:attrName>
                                        </p:attrNameLst>
                                      </p:cBhvr>
                                      <p:to>
                                        <p:strVal val="visible"/>
                                      </p:to>
                                    </p:set>
                                    <p:anim calcmode="lin" valueType="num">
                                      <p:cBhvr additive="base">
                                        <p:cTn id="42" dur="500"/>
                                        <p:tgtEl>
                                          <p:spTgt spid="10"/>
                                        </p:tgtEl>
                                        <p:attrNameLst>
                                          <p:attrName>ppt_x</p:attrName>
                                        </p:attrNameLst>
                                      </p:cBhvr>
                                      <p:tavLst>
                                        <p:tav tm="0">
                                          <p:val>
                                            <p:strVal val="#ppt_x+#ppt_w*1.125000"/>
                                          </p:val>
                                        </p:tav>
                                        <p:tav tm="100000">
                                          <p:val>
                                            <p:strVal val="#ppt_x"/>
                                          </p:val>
                                        </p:tav>
                                      </p:tavLst>
                                    </p:anim>
                                    <p:animEffect transition="in" filter="wipe(left)">
                                      <p:cBhvr>
                                        <p:cTn id="43" dur="500"/>
                                        <p:tgtEl>
                                          <p:spTgt spid="10"/>
                                        </p:tgtEl>
                                      </p:cBhvr>
                                    </p:animEffect>
                                  </p:childTnLst>
                                </p:cTn>
                              </p:par>
                              <p:par>
                                <p:cTn id="44" presetID="2" presetClass="entr" presetSubtype="4" fill="hold" nodeType="withEffect">
                                  <p:stCondLst>
                                    <p:cond delay="0"/>
                                  </p:stCondLst>
                                  <p:childTnLst>
                                    <p:set>
                                      <p:cBhvr>
                                        <p:cTn id="45" dur="1" fill="hold">
                                          <p:stCondLst>
                                            <p:cond delay="0"/>
                                          </p:stCondLst>
                                        </p:cTn>
                                        <p:tgtEl>
                                          <p:spTgt spid="20"/>
                                        </p:tgtEl>
                                        <p:attrNameLst>
                                          <p:attrName>style.visibility</p:attrName>
                                        </p:attrNameLst>
                                      </p:cBhvr>
                                      <p:to>
                                        <p:strVal val="visible"/>
                                      </p:to>
                                    </p:set>
                                    <p:anim calcmode="lin" valueType="num">
                                      <p:cBhvr additive="base">
                                        <p:cTn id="46" dur="500" fill="hold"/>
                                        <p:tgtEl>
                                          <p:spTgt spid="20"/>
                                        </p:tgtEl>
                                        <p:attrNameLst>
                                          <p:attrName>ppt_x</p:attrName>
                                        </p:attrNameLst>
                                      </p:cBhvr>
                                      <p:tavLst>
                                        <p:tav tm="0">
                                          <p:val>
                                            <p:strVal val="#ppt_x"/>
                                          </p:val>
                                        </p:tav>
                                        <p:tav tm="100000">
                                          <p:val>
                                            <p:strVal val="#ppt_x"/>
                                          </p:val>
                                        </p:tav>
                                      </p:tavLst>
                                    </p:anim>
                                    <p:anim calcmode="lin" valueType="num">
                                      <p:cBhvr additive="base">
                                        <p:cTn id="47" dur="500" fill="hold"/>
                                        <p:tgtEl>
                                          <p:spTgt spid="20"/>
                                        </p:tgtEl>
                                        <p:attrNameLst>
                                          <p:attrName>ppt_y</p:attrName>
                                        </p:attrNameLst>
                                      </p:cBhvr>
                                      <p:tavLst>
                                        <p:tav tm="0">
                                          <p:val>
                                            <p:strVal val="1+#ppt_h/2"/>
                                          </p:val>
                                        </p:tav>
                                        <p:tav tm="100000">
                                          <p:val>
                                            <p:strVal val="#ppt_y"/>
                                          </p:val>
                                        </p:tav>
                                      </p:tavLst>
                                    </p:anim>
                                  </p:childTnLst>
                                </p:cTn>
                              </p:par>
                              <p:par>
                                <p:cTn id="48" presetID="21" presetClass="entr" presetSubtype="1" fill="hold" grpId="0" nodeType="withEffect">
                                  <p:stCondLst>
                                    <p:cond delay="0"/>
                                  </p:stCondLst>
                                  <p:childTnLst>
                                    <p:set>
                                      <p:cBhvr>
                                        <p:cTn id="49" dur="1" fill="hold">
                                          <p:stCondLst>
                                            <p:cond delay="0"/>
                                          </p:stCondLst>
                                        </p:cTn>
                                        <p:tgtEl>
                                          <p:spTgt spid="22"/>
                                        </p:tgtEl>
                                        <p:attrNameLst>
                                          <p:attrName>style.visibility</p:attrName>
                                        </p:attrNameLst>
                                      </p:cBhvr>
                                      <p:to>
                                        <p:strVal val="visible"/>
                                      </p:to>
                                    </p:set>
                                    <p:animEffect transition="in" filter="wheel(1)">
                                      <p:cBhvr>
                                        <p:cTn id="50" dur="500"/>
                                        <p:tgtEl>
                                          <p:spTgt spid="22"/>
                                        </p:tgtEl>
                                      </p:cBhvr>
                                    </p:animEffect>
                                  </p:childTnLst>
                                </p:cTn>
                              </p:par>
                              <p:par>
                                <p:cTn id="51" presetID="21" presetClass="entr" presetSubtype="1" fill="hold" grpId="0" nodeType="withEffect">
                                  <p:stCondLst>
                                    <p:cond delay="0"/>
                                  </p:stCondLst>
                                  <p:childTnLst>
                                    <p:set>
                                      <p:cBhvr>
                                        <p:cTn id="52" dur="1" fill="hold">
                                          <p:stCondLst>
                                            <p:cond delay="0"/>
                                          </p:stCondLst>
                                        </p:cTn>
                                        <p:tgtEl>
                                          <p:spTgt spid="24"/>
                                        </p:tgtEl>
                                        <p:attrNameLst>
                                          <p:attrName>style.visibility</p:attrName>
                                        </p:attrNameLst>
                                      </p:cBhvr>
                                      <p:to>
                                        <p:strVal val="visible"/>
                                      </p:to>
                                    </p:set>
                                    <p:animEffect transition="in" filter="wheel(1)">
                                      <p:cBhvr>
                                        <p:cTn id="53" dur="500"/>
                                        <p:tgtEl>
                                          <p:spTgt spid="24"/>
                                        </p:tgtEl>
                                      </p:cBhvr>
                                    </p:animEffect>
                                  </p:childTnLst>
                                </p:cTn>
                              </p:par>
                              <p:par>
                                <p:cTn id="54" presetID="21" presetClass="entr" presetSubtype="1" fill="hold" grpId="0" nodeType="withEffect">
                                  <p:stCondLst>
                                    <p:cond delay="0"/>
                                  </p:stCondLst>
                                  <p:childTnLst>
                                    <p:set>
                                      <p:cBhvr>
                                        <p:cTn id="55" dur="1" fill="hold">
                                          <p:stCondLst>
                                            <p:cond delay="0"/>
                                          </p:stCondLst>
                                        </p:cTn>
                                        <p:tgtEl>
                                          <p:spTgt spid="29"/>
                                        </p:tgtEl>
                                        <p:attrNameLst>
                                          <p:attrName>style.visibility</p:attrName>
                                        </p:attrNameLst>
                                      </p:cBhvr>
                                      <p:to>
                                        <p:strVal val="visible"/>
                                      </p:to>
                                    </p:set>
                                    <p:animEffect transition="in" filter="wheel(1)">
                                      <p:cBhvr>
                                        <p:cTn id="56" dur="500"/>
                                        <p:tgtEl>
                                          <p:spTgt spid="29"/>
                                        </p:tgtEl>
                                      </p:cBhvr>
                                    </p:animEffect>
                                  </p:childTnLst>
                                </p:cTn>
                              </p:par>
                              <p:par>
                                <p:cTn id="57" presetID="21" presetClass="entr" presetSubtype="1" fill="hold" grpId="0" nodeType="withEffect">
                                  <p:stCondLst>
                                    <p:cond delay="0"/>
                                  </p:stCondLst>
                                  <p:childTnLst>
                                    <p:set>
                                      <p:cBhvr>
                                        <p:cTn id="58" dur="1" fill="hold">
                                          <p:stCondLst>
                                            <p:cond delay="0"/>
                                          </p:stCondLst>
                                        </p:cTn>
                                        <p:tgtEl>
                                          <p:spTgt spid="30"/>
                                        </p:tgtEl>
                                        <p:attrNameLst>
                                          <p:attrName>style.visibility</p:attrName>
                                        </p:attrNameLst>
                                      </p:cBhvr>
                                      <p:to>
                                        <p:strVal val="visible"/>
                                      </p:to>
                                    </p:set>
                                    <p:animEffect transition="in" filter="wheel(1)">
                                      <p:cBhvr>
                                        <p:cTn id="59" dur="500"/>
                                        <p:tgtEl>
                                          <p:spTgt spid="30"/>
                                        </p:tgtEl>
                                      </p:cBhvr>
                                    </p:animEffect>
                                  </p:childTnLst>
                                </p:cTn>
                              </p:par>
                            </p:childTnLst>
                          </p:cTn>
                        </p:par>
                      </p:childTnLst>
                    </p:cTn>
                  </p:par>
                  <p:par>
                    <p:cTn id="60" fill="hold">
                      <p:stCondLst>
                        <p:cond delay="indefinite"/>
                      </p:stCondLst>
                      <p:childTnLst>
                        <p:par>
                          <p:cTn id="61" fill="hold">
                            <p:stCondLst>
                              <p:cond delay="0"/>
                            </p:stCondLst>
                            <p:childTnLst>
                              <p:par>
                                <p:cTn id="62" presetID="12" presetClass="exit" presetSubtype="2" fill="hold" grpId="1" nodeType="clickEffect">
                                  <p:stCondLst>
                                    <p:cond delay="0"/>
                                  </p:stCondLst>
                                  <p:childTnLst>
                                    <p:anim calcmode="lin" valueType="num">
                                      <p:cBhvr additive="base">
                                        <p:cTn id="63" dur="500"/>
                                        <p:tgtEl>
                                          <p:spTgt spid="10"/>
                                        </p:tgtEl>
                                        <p:attrNameLst>
                                          <p:attrName>ppt_x</p:attrName>
                                        </p:attrNameLst>
                                      </p:cBhvr>
                                      <p:tavLst>
                                        <p:tav tm="0">
                                          <p:val>
                                            <p:strVal val="#ppt_x"/>
                                          </p:val>
                                        </p:tav>
                                        <p:tav tm="100000">
                                          <p:val>
                                            <p:strVal val="#ppt_x+#ppt_w*1.125000"/>
                                          </p:val>
                                        </p:tav>
                                      </p:tavLst>
                                    </p:anim>
                                    <p:animEffect transition="out" filter="wipe(right)">
                                      <p:cBhvr>
                                        <p:cTn id="64" dur="500"/>
                                        <p:tgtEl>
                                          <p:spTgt spid="10"/>
                                        </p:tgtEl>
                                      </p:cBhvr>
                                    </p:animEffect>
                                    <p:set>
                                      <p:cBhvr>
                                        <p:cTn id="65" dur="1" fill="hold">
                                          <p:stCondLst>
                                            <p:cond delay="499"/>
                                          </p:stCondLst>
                                        </p:cTn>
                                        <p:tgtEl>
                                          <p:spTgt spid="10"/>
                                        </p:tgtEl>
                                        <p:attrNameLst>
                                          <p:attrName>style.visibility</p:attrName>
                                        </p:attrNameLst>
                                      </p:cBhvr>
                                      <p:to>
                                        <p:strVal val="hidden"/>
                                      </p:to>
                                    </p:set>
                                  </p:childTnLst>
                                </p:cTn>
                              </p:par>
                              <p:par>
                                <p:cTn id="66" presetID="2" presetClass="exit" presetSubtype="4" fill="hold" nodeType="withEffect">
                                  <p:stCondLst>
                                    <p:cond delay="0"/>
                                  </p:stCondLst>
                                  <p:childTnLst>
                                    <p:anim calcmode="lin" valueType="num">
                                      <p:cBhvr additive="base">
                                        <p:cTn id="67" dur="500"/>
                                        <p:tgtEl>
                                          <p:spTgt spid="20"/>
                                        </p:tgtEl>
                                        <p:attrNameLst>
                                          <p:attrName>ppt_x</p:attrName>
                                        </p:attrNameLst>
                                      </p:cBhvr>
                                      <p:tavLst>
                                        <p:tav tm="0">
                                          <p:val>
                                            <p:strVal val="ppt_x"/>
                                          </p:val>
                                        </p:tav>
                                        <p:tav tm="100000">
                                          <p:val>
                                            <p:strVal val="ppt_x"/>
                                          </p:val>
                                        </p:tav>
                                      </p:tavLst>
                                    </p:anim>
                                    <p:anim calcmode="lin" valueType="num">
                                      <p:cBhvr additive="base">
                                        <p:cTn id="68" dur="500"/>
                                        <p:tgtEl>
                                          <p:spTgt spid="20"/>
                                        </p:tgtEl>
                                        <p:attrNameLst>
                                          <p:attrName>ppt_y</p:attrName>
                                        </p:attrNameLst>
                                      </p:cBhvr>
                                      <p:tavLst>
                                        <p:tav tm="0">
                                          <p:val>
                                            <p:strVal val="ppt_y"/>
                                          </p:val>
                                        </p:tav>
                                        <p:tav tm="100000">
                                          <p:val>
                                            <p:strVal val="1+ppt_h/2"/>
                                          </p:val>
                                        </p:tav>
                                      </p:tavLst>
                                    </p:anim>
                                    <p:set>
                                      <p:cBhvr>
                                        <p:cTn id="69" dur="1" fill="hold">
                                          <p:stCondLst>
                                            <p:cond delay="499"/>
                                          </p:stCondLst>
                                        </p:cTn>
                                        <p:tgtEl>
                                          <p:spTgt spid="20"/>
                                        </p:tgtEl>
                                        <p:attrNameLst>
                                          <p:attrName>style.visibility</p:attrName>
                                        </p:attrNameLst>
                                      </p:cBhvr>
                                      <p:to>
                                        <p:strVal val="hidden"/>
                                      </p:to>
                                    </p:set>
                                  </p:childTnLst>
                                </p:cTn>
                              </p:par>
                              <p:par>
                                <p:cTn id="70" presetID="10" presetClass="exit" presetSubtype="0" fill="hold" grpId="1" nodeType="withEffect">
                                  <p:stCondLst>
                                    <p:cond delay="0"/>
                                  </p:stCondLst>
                                  <p:childTnLst>
                                    <p:animEffect transition="out" filter="fade">
                                      <p:cBhvr>
                                        <p:cTn id="71" dur="500"/>
                                        <p:tgtEl>
                                          <p:spTgt spid="22"/>
                                        </p:tgtEl>
                                      </p:cBhvr>
                                    </p:animEffect>
                                    <p:set>
                                      <p:cBhvr>
                                        <p:cTn id="72" dur="1" fill="hold">
                                          <p:stCondLst>
                                            <p:cond delay="499"/>
                                          </p:stCondLst>
                                        </p:cTn>
                                        <p:tgtEl>
                                          <p:spTgt spid="22"/>
                                        </p:tgtEl>
                                        <p:attrNameLst>
                                          <p:attrName>style.visibility</p:attrName>
                                        </p:attrNameLst>
                                      </p:cBhvr>
                                      <p:to>
                                        <p:strVal val="hidden"/>
                                      </p:to>
                                    </p:set>
                                  </p:childTnLst>
                                </p:cTn>
                              </p:par>
                              <p:par>
                                <p:cTn id="73" presetID="10" presetClass="exit" presetSubtype="0" fill="hold" grpId="1" nodeType="withEffect">
                                  <p:stCondLst>
                                    <p:cond delay="0"/>
                                  </p:stCondLst>
                                  <p:childTnLst>
                                    <p:animEffect transition="out" filter="fade">
                                      <p:cBhvr>
                                        <p:cTn id="74" dur="500"/>
                                        <p:tgtEl>
                                          <p:spTgt spid="24"/>
                                        </p:tgtEl>
                                      </p:cBhvr>
                                    </p:animEffect>
                                    <p:set>
                                      <p:cBhvr>
                                        <p:cTn id="75" dur="1" fill="hold">
                                          <p:stCondLst>
                                            <p:cond delay="499"/>
                                          </p:stCondLst>
                                        </p:cTn>
                                        <p:tgtEl>
                                          <p:spTgt spid="24"/>
                                        </p:tgtEl>
                                        <p:attrNameLst>
                                          <p:attrName>style.visibility</p:attrName>
                                        </p:attrNameLst>
                                      </p:cBhvr>
                                      <p:to>
                                        <p:strVal val="hidden"/>
                                      </p:to>
                                    </p:set>
                                  </p:childTnLst>
                                </p:cTn>
                              </p:par>
                              <p:par>
                                <p:cTn id="76" presetID="10" presetClass="exit" presetSubtype="0" fill="hold" grpId="1" nodeType="withEffect">
                                  <p:stCondLst>
                                    <p:cond delay="0"/>
                                  </p:stCondLst>
                                  <p:childTnLst>
                                    <p:animEffect transition="out" filter="fade">
                                      <p:cBhvr>
                                        <p:cTn id="77" dur="500"/>
                                        <p:tgtEl>
                                          <p:spTgt spid="29"/>
                                        </p:tgtEl>
                                      </p:cBhvr>
                                    </p:animEffect>
                                    <p:set>
                                      <p:cBhvr>
                                        <p:cTn id="78" dur="1" fill="hold">
                                          <p:stCondLst>
                                            <p:cond delay="499"/>
                                          </p:stCondLst>
                                        </p:cTn>
                                        <p:tgtEl>
                                          <p:spTgt spid="29"/>
                                        </p:tgtEl>
                                        <p:attrNameLst>
                                          <p:attrName>style.visibility</p:attrName>
                                        </p:attrNameLst>
                                      </p:cBhvr>
                                      <p:to>
                                        <p:strVal val="hidden"/>
                                      </p:to>
                                    </p:set>
                                  </p:childTnLst>
                                </p:cTn>
                              </p:par>
                              <p:par>
                                <p:cTn id="79" presetID="10" presetClass="exit" presetSubtype="0" fill="hold" grpId="1" nodeType="withEffect">
                                  <p:stCondLst>
                                    <p:cond delay="0"/>
                                  </p:stCondLst>
                                  <p:childTnLst>
                                    <p:animEffect transition="out" filter="fade">
                                      <p:cBhvr>
                                        <p:cTn id="80" dur="500"/>
                                        <p:tgtEl>
                                          <p:spTgt spid="30"/>
                                        </p:tgtEl>
                                      </p:cBhvr>
                                    </p:animEffect>
                                    <p:set>
                                      <p:cBhvr>
                                        <p:cTn id="81" dur="1" fill="hold">
                                          <p:stCondLst>
                                            <p:cond delay="499"/>
                                          </p:stCondLst>
                                        </p:cTn>
                                        <p:tgtEl>
                                          <p:spTgt spid="30"/>
                                        </p:tgtEl>
                                        <p:attrNameLst>
                                          <p:attrName>style.visibility</p:attrName>
                                        </p:attrNameLst>
                                      </p:cBhvr>
                                      <p:to>
                                        <p:strVal val="hidden"/>
                                      </p:to>
                                    </p:set>
                                  </p:childTnLst>
                                </p:cTn>
                              </p:par>
                            </p:childTnLst>
                          </p:cTn>
                        </p:par>
                        <p:par>
                          <p:cTn id="82" fill="hold">
                            <p:stCondLst>
                              <p:cond delay="500"/>
                            </p:stCondLst>
                            <p:childTnLst>
                              <p:par>
                                <p:cTn id="83" presetID="12" presetClass="entr" presetSubtype="2" fill="hold" grpId="0" nodeType="afterEffect">
                                  <p:stCondLst>
                                    <p:cond delay="0"/>
                                  </p:stCondLst>
                                  <p:childTnLst>
                                    <p:set>
                                      <p:cBhvr>
                                        <p:cTn id="84" dur="1" fill="hold">
                                          <p:stCondLst>
                                            <p:cond delay="0"/>
                                          </p:stCondLst>
                                        </p:cTn>
                                        <p:tgtEl>
                                          <p:spTgt spid="11"/>
                                        </p:tgtEl>
                                        <p:attrNameLst>
                                          <p:attrName>style.visibility</p:attrName>
                                        </p:attrNameLst>
                                      </p:cBhvr>
                                      <p:to>
                                        <p:strVal val="visible"/>
                                      </p:to>
                                    </p:set>
                                    <p:anim calcmode="lin" valueType="num">
                                      <p:cBhvr additive="base">
                                        <p:cTn id="85" dur="500"/>
                                        <p:tgtEl>
                                          <p:spTgt spid="11"/>
                                        </p:tgtEl>
                                        <p:attrNameLst>
                                          <p:attrName>ppt_x</p:attrName>
                                        </p:attrNameLst>
                                      </p:cBhvr>
                                      <p:tavLst>
                                        <p:tav tm="0">
                                          <p:val>
                                            <p:strVal val="#ppt_x+#ppt_w*1.125000"/>
                                          </p:val>
                                        </p:tav>
                                        <p:tav tm="100000">
                                          <p:val>
                                            <p:strVal val="#ppt_x"/>
                                          </p:val>
                                        </p:tav>
                                      </p:tavLst>
                                    </p:anim>
                                    <p:animEffect transition="in" filter="wipe(left)">
                                      <p:cBhvr>
                                        <p:cTn id="86" dur="500"/>
                                        <p:tgtEl>
                                          <p:spTgt spid="11"/>
                                        </p:tgtEl>
                                      </p:cBhvr>
                                    </p:animEffect>
                                  </p:childTnLst>
                                </p:cTn>
                              </p:par>
                              <p:par>
                                <p:cTn id="87" presetID="21" presetClass="entr" presetSubtype="1" fill="hold" grpId="0" nodeType="withEffect">
                                  <p:stCondLst>
                                    <p:cond delay="0"/>
                                  </p:stCondLst>
                                  <p:childTnLst>
                                    <p:set>
                                      <p:cBhvr>
                                        <p:cTn id="88" dur="1" fill="hold">
                                          <p:stCondLst>
                                            <p:cond delay="0"/>
                                          </p:stCondLst>
                                        </p:cTn>
                                        <p:tgtEl>
                                          <p:spTgt spid="31"/>
                                        </p:tgtEl>
                                        <p:attrNameLst>
                                          <p:attrName>style.visibility</p:attrName>
                                        </p:attrNameLst>
                                      </p:cBhvr>
                                      <p:to>
                                        <p:strVal val="visible"/>
                                      </p:to>
                                    </p:set>
                                    <p:animEffect transition="in" filter="wheel(1)">
                                      <p:cBhvr>
                                        <p:cTn id="89" dur="500"/>
                                        <p:tgtEl>
                                          <p:spTgt spid="31"/>
                                        </p:tgtEl>
                                      </p:cBhvr>
                                    </p:animEffect>
                                  </p:childTnLst>
                                </p:cTn>
                              </p:par>
                              <p:par>
                                <p:cTn id="90" presetID="21" presetClass="entr" presetSubtype="1" fill="hold" grpId="0" nodeType="withEffect">
                                  <p:stCondLst>
                                    <p:cond delay="0"/>
                                  </p:stCondLst>
                                  <p:childTnLst>
                                    <p:set>
                                      <p:cBhvr>
                                        <p:cTn id="91" dur="1" fill="hold">
                                          <p:stCondLst>
                                            <p:cond delay="0"/>
                                          </p:stCondLst>
                                        </p:cTn>
                                        <p:tgtEl>
                                          <p:spTgt spid="32"/>
                                        </p:tgtEl>
                                        <p:attrNameLst>
                                          <p:attrName>style.visibility</p:attrName>
                                        </p:attrNameLst>
                                      </p:cBhvr>
                                      <p:to>
                                        <p:strVal val="visible"/>
                                      </p:to>
                                    </p:set>
                                    <p:animEffect transition="in" filter="wheel(1)">
                                      <p:cBhvr>
                                        <p:cTn id="92" dur="500"/>
                                        <p:tgtEl>
                                          <p:spTgt spid="32"/>
                                        </p:tgtEl>
                                      </p:cBhvr>
                                    </p:animEffect>
                                  </p:childTnLst>
                                </p:cTn>
                              </p:par>
                              <p:par>
                                <p:cTn id="93" presetID="21" presetClass="entr" presetSubtype="1" fill="hold" grpId="0" nodeType="withEffect">
                                  <p:stCondLst>
                                    <p:cond delay="0"/>
                                  </p:stCondLst>
                                  <p:childTnLst>
                                    <p:set>
                                      <p:cBhvr>
                                        <p:cTn id="94" dur="1" fill="hold">
                                          <p:stCondLst>
                                            <p:cond delay="0"/>
                                          </p:stCondLst>
                                        </p:cTn>
                                        <p:tgtEl>
                                          <p:spTgt spid="33"/>
                                        </p:tgtEl>
                                        <p:attrNameLst>
                                          <p:attrName>style.visibility</p:attrName>
                                        </p:attrNameLst>
                                      </p:cBhvr>
                                      <p:to>
                                        <p:strVal val="visible"/>
                                      </p:to>
                                    </p:set>
                                    <p:animEffect transition="in" filter="wheel(1)">
                                      <p:cBhvr>
                                        <p:cTn id="95" dur="500"/>
                                        <p:tgtEl>
                                          <p:spTgt spid="33"/>
                                        </p:tgtEl>
                                      </p:cBhvr>
                                    </p:animEffect>
                                  </p:childTnLst>
                                </p:cTn>
                              </p:par>
                              <p:par>
                                <p:cTn id="96" presetID="21" presetClass="entr" presetSubtype="1" fill="hold" grpId="0" nodeType="withEffect">
                                  <p:stCondLst>
                                    <p:cond delay="0"/>
                                  </p:stCondLst>
                                  <p:childTnLst>
                                    <p:set>
                                      <p:cBhvr>
                                        <p:cTn id="97" dur="1" fill="hold">
                                          <p:stCondLst>
                                            <p:cond delay="0"/>
                                          </p:stCondLst>
                                        </p:cTn>
                                        <p:tgtEl>
                                          <p:spTgt spid="34"/>
                                        </p:tgtEl>
                                        <p:attrNameLst>
                                          <p:attrName>style.visibility</p:attrName>
                                        </p:attrNameLst>
                                      </p:cBhvr>
                                      <p:to>
                                        <p:strVal val="visible"/>
                                      </p:to>
                                    </p:set>
                                    <p:animEffect transition="in" filter="wheel(1)">
                                      <p:cBhvr>
                                        <p:cTn id="98" dur="500"/>
                                        <p:tgtEl>
                                          <p:spTgt spid="34"/>
                                        </p:tgtEl>
                                      </p:cBhvr>
                                    </p:animEffect>
                                  </p:childTnLst>
                                </p:cTn>
                              </p:par>
                            </p:childTnLst>
                          </p:cTn>
                        </p:par>
                      </p:childTnLst>
                    </p:cTn>
                  </p:par>
                  <p:par>
                    <p:cTn id="99" fill="hold">
                      <p:stCondLst>
                        <p:cond delay="indefinite"/>
                      </p:stCondLst>
                      <p:childTnLst>
                        <p:par>
                          <p:cTn id="100" fill="hold">
                            <p:stCondLst>
                              <p:cond delay="0"/>
                            </p:stCondLst>
                            <p:childTnLst>
                              <p:par>
                                <p:cTn id="101" presetID="12" presetClass="exit" presetSubtype="2" fill="hold" grpId="1" nodeType="clickEffect">
                                  <p:stCondLst>
                                    <p:cond delay="0"/>
                                  </p:stCondLst>
                                  <p:childTnLst>
                                    <p:anim calcmode="lin" valueType="num">
                                      <p:cBhvr additive="base">
                                        <p:cTn id="102" dur="500"/>
                                        <p:tgtEl>
                                          <p:spTgt spid="11"/>
                                        </p:tgtEl>
                                        <p:attrNameLst>
                                          <p:attrName>ppt_x</p:attrName>
                                        </p:attrNameLst>
                                      </p:cBhvr>
                                      <p:tavLst>
                                        <p:tav tm="0">
                                          <p:val>
                                            <p:strVal val="#ppt_x"/>
                                          </p:val>
                                        </p:tav>
                                        <p:tav tm="100000">
                                          <p:val>
                                            <p:strVal val="#ppt_x+#ppt_w*1.125000"/>
                                          </p:val>
                                        </p:tav>
                                      </p:tavLst>
                                    </p:anim>
                                    <p:animEffect transition="out" filter="wipe(right)">
                                      <p:cBhvr>
                                        <p:cTn id="103" dur="500"/>
                                        <p:tgtEl>
                                          <p:spTgt spid="11"/>
                                        </p:tgtEl>
                                      </p:cBhvr>
                                    </p:animEffect>
                                    <p:set>
                                      <p:cBhvr>
                                        <p:cTn id="104" dur="1" fill="hold">
                                          <p:stCondLst>
                                            <p:cond delay="499"/>
                                          </p:stCondLst>
                                        </p:cTn>
                                        <p:tgtEl>
                                          <p:spTgt spid="11"/>
                                        </p:tgtEl>
                                        <p:attrNameLst>
                                          <p:attrName>style.visibility</p:attrName>
                                        </p:attrNameLst>
                                      </p:cBhvr>
                                      <p:to>
                                        <p:strVal val="hidden"/>
                                      </p:to>
                                    </p:set>
                                  </p:childTnLst>
                                </p:cTn>
                              </p:par>
                              <p:par>
                                <p:cTn id="105" presetID="10" presetClass="exit" presetSubtype="0" fill="hold" grpId="1" nodeType="withEffect">
                                  <p:stCondLst>
                                    <p:cond delay="0"/>
                                  </p:stCondLst>
                                  <p:childTnLst>
                                    <p:animEffect transition="out" filter="fade">
                                      <p:cBhvr>
                                        <p:cTn id="106" dur="500"/>
                                        <p:tgtEl>
                                          <p:spTgt spid="31"/>
                                        </p:tgtEl>
                                      </p:cBhvr>
                                    </p:animEffect>
                                    <p:set>
                                      <p:cBhvr>
                                        <p:cTn id="107" dur="1" fill="hold">
                                          <p:stCondLst>
                                            <p:cond delay="499"/>
                                          </p:stCondLst>
                                        </p:cTn>
                                        <p:tgtEl>
                                          <p:spTgt spid="31"/>
                                        </p:tgtEl>
                                        <p:attrNameLst>
                                          <p:attrName>style.visibility</p:attrName>
                                        </p:attrNameLst>
                                      </p:cBhvr>
                                      <p:to>
                                        <p:strVal val="hidden"/>
                                      </p:to>
                                    </p:set>
                                  </p:childTnLst>
                                </p:cTn>
                              </p:par>
                              <p:par>
                                <p:cTn id="108" presetID="10" presetClass="exit" presetSubtype="0" fill="hold" grpId="1" nodeType="withEffect">
                                  <p:stCondLst>
                                    <p:cond delay="0"/>
                                  </p:stCondLst>
                                  <p:childTnLst>
                                    <p:animEffect transition="out" filter="fade">
                                      <p:cBhvr>
                                        <p:cTn id="109" dur="500"/>
                                        <p:tgtEl>
                                          <p:spTgt spid="32"/>
                                        </p:tgtEl>
                                      </p:cBhvr>
                                    </p:animEffect>
                                    <p:set>
                                      <p:cBhvr>
                                        <p:cTn id="110" dur="1" fill="hold">
                                          <p:stCondLst>
                                            <p:cond delay="499"/>
                                          </p:stCondLst>
                                        </p:cTn>
                                        <p:tgtEl>
                                          <p:spTgt spid="32"/>
                                        </p:tgtEl>
                                        <p:attrNameLst>
                                          <p:attrName>style.visibility</p:attrName>
                                        </p:attrNameLst>
                                      </p:cBhvr>
                                      <p:to>
                                        <p:strVal val="hidden"/>
                                      </p:to>
                                    </p:set>
                                  </p:childTnLst>
                                </p:cTn>
                              </p:par>
                              <p:par>
                                <p:cTn id="111" presetID="10" presetClass="exit" presetSubtype="0" fill="hold" grpId="1" nodeType="withEffect">
                                  <p:stCondLst>
                                    <p:cond delay="0"/>
                                  </p:stCondLst>
                                  <p:childTnLst>
                                    <p:animEffect transition="out" filter="fade">
                                      <p:cBhvr>
                                        <p:cTn id="112" dur="500"/>
                                        <p:tgtEl>
                                          <p:spTgt spid="33"/>
                                        </p:tgtEl>
                                      </p:cBhvr>
                                    </p:animEffect>
                                    <p:set>
                                      <p:cBhvr>
                                        <p:cTn id="113" dur="1" fill="hold">
                                          <p:stCondLst>
                                            <p:cond delay="499"/>
                                          </p:stCondLst>
                                        </p:cTn>
                                        <p:tgtEl>
                                          <p:spTgt spid="33"/>
                                        </p:tgtEl>
                                        <p:attrNameLst>
                                          <p:attrName>style.visibility</p:attrName>
                                        </p:attrNameLst>
                                      </p:cBhvr>
                                      <p:to>
                                        <p:strVal val="hidden"/>
                                      </p:to>
                                    </p:set>
                                  </p:childTnLst>
                                </p:cTn>
                              </p:par>
                              <p:par>
                                <p:cTn id="114" presetID="10" presetClass="exit" presetSubtype="0" fill="hold" grpId="1" nodeType="withEffect">
                                  <p:stCondLst>
                                    <p:cond delay="0"/>
                                  </p:stCondLst>
                                  <p:childTnLst>
                                    <p:animEffect transition="out" filter="fade">
                                      <p:cBhvr>
                                        <p:cTn id="115" dur="500"/>
                                        <p:tgtEl>
                                          <p:spTgt spid="34"/>
                                        </p:tgtEl>
                                      </p:cBhvr>
                                    </p:animEffect>
                                    <p:set>
                                      <p:cBhvr>
                                        <p:cTn id="116" dur="1" fill="hold">
                                          <p:stCondLst>
                                            <p:cond delay="499"/>
                                          </p:stCondLst>
                                        </p:cTn>
                                        <p:tgtEl>
                                          <p:spTgt spid="34"/>
                                        </p:tgtEl>
                                        <p:attrNameLst>
                                          <p:attrName>style.visibility</p:attrName>
                                        </p:attrNameLst>
                                      </p:cBhvr>
                                      <p:to>
                                        <p:strVal val="hidden"/>
                                      </p:to>
                                    </p:set>
                                  </p:childTnLst>
                                </p:cTn>
                              </p:par>
                            </p:childTnLst>
                          </p:cTn>
                        </p:par>
                        <p:par>
                          <p:cTn id="117" fill="hold">
                            <p:stCondLst>
                              <p:cond delay="500"/>
                            </p:stCondLst>
                            <p:childTnLst>
                              <p:par>
                                <p:cTn id="118" presetID="12" presetClass="entr" presetSubtype="2" fill="hold" grpId="0" nodeType="afterEffect">
                                  <p:stCondLst>
                                    <p:cond delay="0"/>
                                  </p:stCondLst>
                                  <p:childTnLst>
                                    <p:set>
                                      <p:cBhvr>
                                        <p:cTn id="119" dur="1" fill="hold">
                                          <p:stCondLst>
                                            <p:cond delay="0"/>
                                          </p:stCondLst>
                                        </p:cTn>
                                        <p:tgtEl>
                                          <p:spTgt spid="13"/>
                                        </p:tgtEl>
                                        <p:attrNameLst>
                                          <p:attrName>style.visibility</p:attrName>
                                        </p:attrNameLst>
                                      </p:cBhvr>
                                      <p:to>
                                        <p:strVal val="visible"/>
                                      </p:to>
                                    </p:set>
                                    <p:anim calcmode="lin" valueType="num">
                                      <p:cBhvr additive="base">
                                        <p:cTn id="120" dur="500"/>
                                        <p:tgtEl>
                                          <p:spTgt spid="13"/>
                                        </p:tgtEl>
                                        <p:attrNameLst>
                                          <p:attrName>ppt_x</p:attrName>
                                        </p:attrNameLst>
                                      </p:cBhvr>
                                      <p:tavLst>
                                        <p:tav tm="0">
                                          <p:val>
                                            <p:strVal val="#ppt_x+#ppt_w*1.125000"/>
                                          </p:val>
                                        </p:tav>
                                        <p:tav tm="100000">
                                          <p:val>
                                            <p:strVal val="#ppt_x"/>
                                          </p:val>
                                        </p:tav>
                                      </p:tavLst>
                                    </p:anim>
                                    <p:animEffect transition="in" filter="wipe(left)">
                                      <p:cBhvr>
                                        <p:cTn id="121" dur="500"/>
                                        <p:tgtEl>
                                          <p:spTgt spid="13"/>
                                        </p:tgtEl>
                                      </p:cBhvr>
                                    </p:animEffect>
                                  </p:childTnLst>
                                </p:cTn>
                              </p:par>
                              <p:par>
                                <p:cTn id="122" presetID="21" presetClass="entr" presetSubtype="1" fill="hold" grpId="0" nodeType="withEffect">
                                  <p:stCondLst>
                                    <p:cond delay="0"/>
                                  </p:stCondLst>
                                  <p:childTnLst>
                                    <p:set>
                                      <p:cBhvr>
                                        <p:cTn id="123" dur="1" fill="hold">
                                          <p:stCondLst>
                                            <p:cond delay="0"/>
                                          </p:stCondLst>
                                        </p:cTn>
                                        <p:tgtEl>
                                          <p:spTgt spid="35"/>
                                        </p:tgtEl>
                                        <p:attrNameLst>
                                          <p:attrName>style.visibility</p:attrName>
                                        </p:attrNameLst>
                                      </p:cBhvr>
                                      <p:to>
                                        <p:strVal val="visible"/>
                                      </p:to>
                                    </p:set>
                                    <p:animEffect transition="in" filter="wheel(1)">
                                      <p:cBhvr>
                                        <p:cTn id="124" dur="500"/>
                                        <p:tgtEl>
                                          <p:spTgt spid="35"/>
                                        </p:tgtEl>
                                      </p:cBhvr>
                                    </p:animEffect>
                                  </p:childTnLst>
                                </p:cTn>
                              </p:par>
                              <p:par>
                                <p:cTn id="125" presetID="21" presetClass="entr" presetSubtype="1" fill="hold" grpId="0" nodeType="withEffect">
                                  <p:stCondLst>
                                    <p:cond delay="0"/>
                                  </p:stCondLst>
                                  <p:childTnLst>
                                    <p:set>
                                      <p:cBhvr>
                                        <p:cTn id="126" dur="1" fill="hold">
                                          <p:stCondLst>
                                            <p:cond delay="0"/>
                                          </p:stCondLst>
                                        </p:cTn>
                                        <p:tgtEl>
                                          <p:spTgt spid="36"/>
                                        </p:tgtEl>
                                        <p:attrNameLst>
                                          <p:attrName>style.visibility</p:attrName>
                                        </p:attrNameLst>
                                      </p:cBhvr>
                                      <p:to>
                                        <p:strVal val="visible"/>
                                      </p:to>
                                    </p:set>
                                    <p:animEffect transition="in" filter="wheel(1)">
                                      <p:cBhvr>
                                        <p:cTn id="127" dur="500"/>
                                        <p:tgtEl>
                                          <p:spTgt spid="36"/>
                                        </p:tgtEl>
                                      </p:cBhvr>
                                    </p:animEffect>
                                  </p:childTnLst>
                                </p:cTn>
                              </p:par>
                              <p:par>
                                <p:cTn id="128" presetID="21" presetClass="entr" presetSubtype="1" fill="hold" grpId="0" nodeType="withEffect">
                                  <p:stCondLst>
                                    <p:cond delay="0"/>
                                  </p:stCondLst>
                                  <p:childTnLst>
                                    <p:set>
                                      <p:cBhvr>
                                        <p:cTn id="129" dur="1" fill="hold">
                                          <p:stCondLst>
                                            <p:cond delay="0"/>
                                          </p:stCondLst>
                                        </p:cTn>
                                        <p:tgtEl>
                                          <p:spTgt spid="37"/>
                                        </p:tgtEl>
                                        <p:attrNameLst>
                                          <p:attrName>style.visibility</p:attrName>
                                        </p:attrNameLst>
                                      </p:cBhvr>
                                      <p:to>
                                        <p:strVal val="visible"/>
                                      </p:to>
                                    </p:set>
                                    <p:animEffect transition="in" filter="wheel(1)">
                                      <p:cBhvr>
                                        <p:cTn id="130"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1" restart="whenNotActive" fill="hold" evtFilter="cancelBubble" nodeType="interactiveSeq">
                <p:stCondLst>
                  <p:cond evt="onClick" delay="0">
                    <p:tgtEl>
                      <p:spTgt spid="20"/>
                    </p:tgtEl>
                  </p:cond>
                </p:stCondLst>
                <p:endSync evt="end" delay="0">
                  <p:rtn val="all"/>
                </p:endSync>
                <p:childTnLst>
                  <p:par>
                    <p:cTn id="132" fill="hold">
                      <p:stCondLst>
                        <p:cond delay="0"/>
                      </p:stCondLst>
                      <p:childTnLst>
                        <p:par>
                          <p:cTn id="133" fill="hold">
                            <p:stCondLst>
                              <p:cond delay="0"/>
                            </p:stCondLst>
                            <p:childTnLst>
                              <p:par>
                                <p:cTn id="134" presetID="64" presetClass="path" presetSubtype="0" accel="50000" decel="50000" fill="hold" nodeType="clickEffect">
                                  <p:stCondLst>
                                    <p:cond delay="0"/>
                                  </p:stCondLst>
                                  <p:childTnLst>
                                    <p:animMotion origin="layout" path="M 3.61111E-6 1.48148E-6 L 3.61111E-6 -0.11181 " pathEditMode="relative" rAng="0" ptsTypes="AA">
                                      <p:cBhvr>
                                        <p:cTn id="135" dur="1000" fill="hold"/>
                                        <p:tgtEl>
                                          <p:spTgt spid="20"/>
                                        </p:tgtEl>
                                        <p:attrNameLst>
                                          <p:attrName>ppt_x</p:attrName>
                                          <p:attrName>ppt_y</p:attrName>
                                        </p:attrNameLst>
                                      </p:cBhvr>
                                      <p:rCtr x="0" y="-5602"/>
                                    </p:animMotion>
                                  </p:childTnLst>
                                </p:cTn>
                              </p:par>
                            </p:childTnLst>
                          </p:cTn>
                        </p:par>
                      </p:childTnLst>
                    </p:cTn>
                  </p:par>
                  <p:par>
                    <p:cTn id="136" fill="hold">
                      <p:stCondLst>
                        <p:cond delay="indefinite"/>
                      </p:stCondLst>
                      <p:childTnLst>
                        <p:par>
                          <p:cTn id="137" fill="hold">
                            <p:stCondLst>
                              <p:cond delay="0"/>
                            </p:stCondLst>
                            <p:childTnLst>
                              <p:par>
                                <p:cTn id="138" presetID="42" presetClass="path" presetSubtype="0" accel="50000" decel="50000" fill="hold" nodeType="clickEffect">
                                  <p:stCondLst>
                                    <p:cond delay="0"/>
                                  </p:stCondLst>
                                  <p:childTnLst>
                                    <p:animMotion origin="layout" path="M 3.61111E-6 -0.11181 L 3.61111E-6 1.48148E-6 " pathEditMode="relative" rAng="0" ptsTypes="AA">
                                      <p:cBhvr>
                                        <p:cTn id="139" dur="1000" fill="hold"/>
                                        <p:tgtEl>
                                          <p:spTgt spid="20"/>
                                        </p:tgtEl>
                                        <p:attrNameLst>
                                          <p:attrName>ppt_x</p:attrName>
                                          <p:attrName>ppt_y</p:attrName>
                                        </p:attrNameLst>
                                      </p:cBhvr>
                                      <p:rCtr x="0" y="5579"/>
                                    </p:animMotion>
                                  </p:childTnLst>
                                </p:cTn>
                              </p:par>
                            </p:childTnLst>
                          </p:cTn>
                        </p:par>
                      </p:childTnLst>
                    </p:cTn>
                  </p:par>
                </p:childTnLst>
              </p:cTn>
              <p:nextCondLst>
                <p:cond evt="onClick" delay="0">
                  <p:tgtEl>
                    <p:spTgt spid="20"/>
                  </p:tgtEl>
                </p:cond>
              </p:nextCondLst>
            </p:seq>
          </p:childTnLst>
        </p:cTn>
      </p:par>
    </p:tnLst>
    <p:bldLst>
      <p:bldP spid="7" grpId="0" animBg="1"/>
      <p:bldP spid="7" grpId="1" animBg="1"/>
      <p:bldP spid="10" grpId="0" animBg="1"/>
      <p:bldP spid="10" grpId="1" animBg="1"/>
      <p:bldP spid="11" grpId="0" animBg="1"/>
      <p:bldP spid="11" grpId="1" animBg="1"/>
      <p:bldP spid="13" grpId="0" animBg="1"/>
      <p:bldP spid="4" grpId="0" animBg="1"/>
      <p:bldP spid="4" grpId="1" animBg="1"/>
      <p:bldP spid="16" grpId="0" animBg="1"/>
      <p:bldP spid="16" grpId="1" animBg="1"/>
      <p:bldP spid="17" grpId="0" animBg="1"/>
      <p:bldP spid="17" grpId="1" animBg="1"/>
      <p:bldP spid="18" grpId="0" animBg="1"/>
      <p:bldP spid="18" grpId="1" animBg="1"/>
      <p:bldP spid="22" grpId="0" animBg="1"/>
      <p:bldP spid="22" grpId="1" animBg="1"/>
      <p:bldP spid="24" grpId="0" animBg="1"/>
      <p:bldP spid="24"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6" grpId="0" animBg="1"/>
      <p:bldP spid="37" grpId="0" animBg="1"/>
    </p:bldLst>
  </p:timing>
</p:sld>
</file>

<file path=ppt/theme/theme1.xml><?xml version="1.0" encoding="utf-8"?>
<a:theme xmlns:a="http://schemas.openxmlformats.org/drawingml/2006/main" name="Slide Layouts">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Bold"/>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2" id="{3B1C08F5-5315-487F-9B55-50747BA125B9}" vid="{591DCDC8-B5CB-40D9-895D-BF0BE3276CC9}"/>
    </a:ext>
  </a:extLst>
</a:theme>
</file>

<file path=ppt/theme/theme2.xml><?xml version="1.0" encoding="utf-8"?>
<a:theme xmlns:a="http://schemas.openxmlformats.org/drawingml/2006/main" name="Disclaimers/Guidan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3B1C08F5-5315-487F-9B55-50747BA125B9}" vid="{CC6DB3A1-B424-437D-9AB2-DB05A7DEA750}"/>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 Template</Template>
  <TotalTime>783</TotalTime>
  <Words>1396</Words>
  <Application>Microsoft Office PowerPoint</Application>
  <PresentationFormat>On-screen Show (4:3)</PresentationFormat>
  <Paragraphs>182</Paragraphs>
  <Slides>24</Slides>
  <Notes>0</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24</vt:i4>
      </vt:variant>
    </vt:vector>
  </HeadingPairs>
  <TitlesOfParts>
    <vt:vector size="30" baseType="lpstr">
      <vt:lpstr>Roboto</vt:lpstr>
      <vt:lpstr>Calibri</vt:lpstr>
      <vt:lpstr>Twinkl</vt:lpstr>
      <vt:lpstr>Arial</vt:lpstr>
      <vt:lpstr>Slide Layouts</vt:lpstr>
      <vt:lpstr>Disclaimers/Guidance</vt:lpstr>
      <vt:lpstr>PowerPoint Presentation</vt:lpstr>
      <vt:lpstr>Let’s Start with a Bit of History...</vt:lpstr>
      <vt:lpstr>Sir Isaac Newton (1642-1727)</vt:lpstr>
      <vt:lpstr>The Colour Wheel</vt:lpstr>
      <vt:lpstr>Primary Colours in Art</vt:lpstr>
      <vt:lpstr>Secondary Colours</vt:lpstr>
      <vt:lpstr>Tertiary Colours</vt:lpstr>
      <vt:lpstr>Warm and Cool Colours</vt:lpstr>
      <vt:lpstr>Warm Colours</vt:lpstr>
      <vt:lpstr>Cool Colours</vt:lpstr>
      <vt:lpstr>Complementary Colours</vt:lpstr>
      <vt:lpstr>Colour Contrasts</vt:lpstr>
      <vt:lpstr>Colour Contrasts</vt:lpstr>
      <vt:lpstr>Colour Contrasts</vt:lpstr>
      <vt:lpstr>Colour Contrasts</vt:lpstr>
      <vt:lpstr>Analogous Colours</vt:lpstr>
      <vt:lpstr>Analogous Art</vt:lpstr>
      <vt:lpstr>Colour Vocabulary</vt:lpstr>
      <vt:lpstr>Colour Saturation</vt:lpstr>
      <vt:lpstr>Colour Quiz – True or False?</vt:lpstr>
      <vt:lpstr>Colour Quiz – True or False?</vt:lpstr>
      <vt:lpstr>Colour Quiz – True or False?</vt:lpstr>
      <vt:lpstr>Colour Quiz – True or False?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Judith Watts</dc:creator>
  <cp:lastModifiedBy>S Archard (Llanrhidian Primary School)</cp:lastModifiedBy>
  <cp:revision>19</cp:revision>
  <dcterms:created xsi:type="dcterms:W3CDTF">2023-09-15T14:45:29Z</dcterms:created>
  <dcterms:modified xsi:type="dcterms:W3CDTF">2025-03-08T12:21:38Z</dcterms:modified>
</cp:coreProperties>
</file>