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6" r:id="rId4"/>
    <p:sldId id="267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3" d="100"/>
          <a:sy n="73" d="100"/>
        </p:scale>
        <p:origin x="618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5/9/2025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5/9/2025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DCF Unplugged - Algorithms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I can follow </a:t>
            </a:r>
            <a:r>
              <a:rPr lang="en-GB" sz="3600" b="1" dirty="0" smtClean="0"/>
              <a:t>instructions</a:t>
            </a:r>
          </a:p>
          <a:p>
            <a:r>
              <a:rPr lang="en-GB" sz="3600" b="1" dirty="0"/>
              <a:t>I can create a sequence of instructions for people to follow (an algorithm) </a:t>
            </a:r>
            <a:endParaRPr lang="en-GB" sz="3600" b="1" dirty="0" smtClean="0"/>
          </a:p>
          <a:p>
            <a:r>
              <a:rPr lang="en-GB" sz="3600" b="1" dirty="0" smtClean="0"/>
              <a:t>I </a:t>
            </a:r>
            <a:r>
              <a:rPr lang="en-GB" sz="3600" b="1" dirty="0"/>
              <a:t>understand that the order of instructions is important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4067944" cy="448072"/>
          </a:xfrm>
        </p:spPr>
        <p:txBody>
          <a:bodyPr/>
          <a:lstStyle/>
          <a:p>
            <a:r>
              <a:rPr lang="en-GB" dirty="0" smtClean="0"/>
              <a:t>Let’s Practice the dance moves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397" t="21453" r="32843" b="12594"/>
          <a:stretch/>
        </p:blipFill>
        <p:spPr>
          <a:xfrm>
            <a:off x="335360" y="2505472"/>
            <a:ext cx="1966786" cy="216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951" t="20469" r="34504" b="6689"/>
          <a:stretch/>
        </p:blipFill>
        <p:spPr>
          <a:xfrm>
            <a:off x="2495600" y="2520645"/>
            <a:ext cx="1671406" cy="2169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420" t="22640" r="35802" b="8455"/>
          <a:stretch/>
        </p:blipFill>
        <p:spPr>
          <a:xfrm>
            <a:off x="4360460" y="2545473"/>
            <a:ext cx="1593479" cy="2145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3799" t="19845" r="35667" b="8466"/>
          <a:stretch/>
        </p:blipFill>
        <p:spPr>
          <a:xfrm>
            <a:off x="6124905" y="2517704"/>
            <a:ext cx="1627279" cy="2148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5058" t="28344" r="36164" b="7673"/>
          <a:stretch/>
        </p:blipFill>
        <p:spPr>
          <a:xfrm>
            <a:off x="7911838" y="2545473"/>
            <a:ext cx="1670586" cy="2088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36718" t="24406" r="36164" b="5704"/>
          <a:stretch/>
        </p:blipFill>
        <p:spPr>
          <a:xfrm>
            <a:off x="9785407" y="2531134"/>
            <a:ext cx="1490295" cy="2159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35611" t="22439" r="35057" b="8656"/>
          <a:stretch/>
        </p:blipFill>
        <p:spPr>
          <a:xfrm>
            <a:off x="3863752" y="4869160"/>
            <a:ext cx="1385615" cy="1830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35057" t="21454" r="34504" b="9641"/>
          <a:stretch/>
        </p:blipFill>
        <p:spPr>
          <a:xfrm>
            <a:off x="6037264" y="4869160"/>
            <a:ext cx="1373133" cy="17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Activity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036496" cy="4270375"/>
          </a:xfrm>
        </p:spPr>
        <p:txBody>
          <a:bodyPr/>
          <a:lstStyle/>
          <a:p>
            <a:r>
              <a:rPr lang="en-GB" sz="2800" dirty="0" smtClean="0"/>
              <a:t>In groups of 3 you are going to create your own dance</a:t>
            </a:r>
            <a:endParaRPr sz="2800" dirty="0"/>
          </a:p>
          <a:p>
            <a:r>
              <a:rPr lang="en-GB" sz="2800" dirty="0" smtClean="0"/>
              <a:t>Make sure you practice the dance!</a:t>
            </a:r>
          </a:p>
          <a:p>
            <a:r>
              <a:rPr lang="en-GB" sz="4400" dirty="0" smtClean="0"/>
              <a:t>Time to perform!</a:t>
            </a:r>
          </a:p>
          <a:p>
            <a:r>
              <a:rPr lang="en-GB" sz="2800" dirty="0" smtClean="0"/>
              <a:t>Creating a sequence of instructions is called an algorithm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16002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Now create a longer sequence and split the sections up between you.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418" y="3429000"/>
            <a:ext cx="756316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What is an algorithm?</a:t>
            </a:r>
          </a:p>
          <a:p>
            <a:r>
              <a:rPr lang="en-GB" sz="3200" dirty="0" smtClean="0"/>
              <a:t>Why is the order of your instructions important?</a:t>
            </a:r>
          </a:p>
          <a:p>
            <a:r>
              <a:rPr lang="en-GB" sz="3200" dirty="0" smtClean="0"/>
              <a:t>What would happen if you swapped the moves around?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18154475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203</TotalTime>
  <Words>114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Candara</vt:lpstr>
      <vt:lpstr>Consolas</vt:lpstr>
      <vt:lpstr>Tech Computer 16x9</vt:lpstr>
      <vt:lpstr>DCF Unplugged - Algorithms</vt:lpstr>
      <vt:lpstr>Objectives</vt:lpstr>
      <vt:lpstr>Introduction</vt:lpstr>
      <vt:lpstr>Main Activity</vt:lpstr>
      <vt:lpstr>Extension</vt:lpstr>
      <vt:lpstr>Plenary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DCF Unplugged - Algorithms</dc:title>
  <dc:creator>C Weatherley (Llanrhidian Primary School)</dc:creator>
  <cp:lastModifiedBy>C Weatherley (Llanrhidian Primary School)</cp:lastModifiedBy>
  <cp:revision>4</cp:revision>
  <dcterms:created xsi:type="dcterms:W3CDTF">2025-05-09T05:50:55Z</dcterms:created>
  <dcterms:modified xsi:type="dcterms:W3CDTF">2025-05-09T09:14:34Z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