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55DDF-ACE4-4068-B586-A45ECA8C0920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44B3-54D1-44ED-A049-A2C00A52BE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3193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55DDF-ACE4-4068-B586-A45ECA8C0920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E44B3-54D1-44ED-A049-A2C00A52BE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139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9600" smtClean="0">
                <a:solidFill>
                  <a:srgbClr val="FF0000"/>
                </a:solidFill>
                <a:latin typeface="Calibri" charset="0"/>
                <a:cs typeface="Calibri"/>
              </a:rPr>
              <a:t>Pattrwm yr wythnos.</a:t>
            </a:r>
            <a:r>
              <a:rPr lang="en-US" sz="9600" smtClean="0">
                <a:latin typeface="Calibri" charset="0"/>
                <a:cs typeface="Calibri"/>
              </a:rPr>
              <a:t/>
            </a:r>
            <a:br>
              <a:rPr lang="en-US" sz="9600" smtClean="0">
                <a:latin typeface="Calibri" charset="0"/>
                <a:cs typeface="Calibri"/>
              </a:rPr>
            </a:br>
            <a:endParaRPr lang="en-US" sz="9600" dirty="0">
              <a:solidFill>
                <a:srgbClr val="00B050"/>
              </a:solidFill>
              <a:latin typeface="Calibri"/>
              <a:cs typeface="Calibri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111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7200" smtClean="0">
                <a:solidFill>
                  <a:srgbClr val="008000"/>
                </a:solidFill>
                <a:latin typeface="Calibri" charset="0"/>
              </a:rPr>
              <a:t>W</a:t>
            </a:r>
            <a:r>
              <a:rPr lang="en-US" sz="7200" smtClean="0">
                <a:solidFill>
                  <a:srgbClr val="FF0000"/>
                </a:solidFill>
                <a:latin typeface="Calibri" charset="0"/>
              </a:rPr>
              <a:t>y</a:t>
            </a:r>
            <a:r>
              <a:rPr lang="en-US" sz="7200" smtClean="0">
                <a:solidFill>
                  <a:srgbClr val="008000"/>
                </a:solidFill>
                <a:latin typeface="Calibri" charset="0"/>
              </a:rPr>
              <a:t>t</a:t>
            </a:r>
            <a:r>
              <a:rPr lang="en-US" sz="7200" smtClean="0">
                <a:solidFill>
                  <a:srgbClr val="FF0000"/>
                </a:solidFill>
                <a:latin typeface="Calibri" charset="0"/>
              </a:rPr>
              <a:t>h</a:t>
            </a:r>
            <a:r>
              <a:rPr lang="en-US" sz="7200" smtClean="0">
                <a:solidFill>
                  <a:srgbClr val="008000"/>
                </a:solidFill>
                <a:latin typeface="Calibri" charset="0"/>
              </a:rPr>
              <a:t>n</a:t>
            </a:r>
            <a:r>
              <a:rPr lang="en-US" sz="7200" smtClean="0">
                <a:solidFill>
                  <a:srgbClr val="FF0000"/>
                </a:solidFill>
                <a:latin typeface="Calibri" charset="0"/>
              </a:rPr>
              <a:t>o</a:t>
            </a:r>
            <a:r>
              <a:rPr lang="en-US" sz="7200" smtClean="0">
                <a:solidFill>
                  <a:srgbClr val="008000"/>
                </a:solidFill>
                <a:latin typeface="Calibri" charset="0"/>
              </a:rPr>
              <a:t>s </a:t>
            </a:r>
            <a:r>
              <a:rPr lang="en-US" sz="7200" smtClean="0">
                <a:solidFill>
                  <a:srgbClr val="FF0000"/>
                </a:solidFill>
                <a:latin typeface="Calibri" charset="0"/>
              </a:rPr>
              <a:t>1 </a:t>
            </a:r>
            <a:r>
              <a:rPr lang="en-US" sz="7200" smtClean="0">
                <a:latin typeface="Calibri" charset="0"/>
              </a:rPr>
              <a:t/>
            </a:r>
            <a:br>
              <a:rPr lang="en-US" sz="7200" smtClean="0">
                <a:latin typeface="Calibri" charset="0"/>
              </a:rPr>
            </a:br>
            <a:r>
              <a:rPr lang="en-US" sz="7200" smtClean="0">
                <a:solidFill>
                  <a:srgbClr val="FF0000"/>
                </a:solidFill>
                <a:latin typeface="Calibri" charset="0"/>
              </a:rPr>
              <a:t>Teimladau</a:t>
            </a:r>
            <a:r>
              <a:rPr lang="en-US" sz="7200" smtClean="0">
                <a:solidFill>
                  <a:srgbClr val="000000"/>
                </a:solidFill>
                <a:latin typeface="Calibri" charset="0"/>
              </a:rPr>
              <a:t/>
            </a:r>
            <a:br>
              <a:rPr lang="en-US" sz="7200" smtClean="0">
                <a:solidFill>
                  <a:srgbClr val="000000"/>
                </a:solidFill>
                <a:latin typeface="Calibri" charset="0"/>
              </a:rPr>
            </a:br>
            <a:r>
              <a:rPr lang="en-US" sz="3200" smtClean="0">
                <a:latin typeface="Calibri" charset="0"/>
              </a:rPr>
              <a:t>Feelings</a:t>
            </a:r>
            <a:endParaRPr lang="en-US" sz="7200" dirty="0">
              <a:latin typeface="Calibri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966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smtClean="0">
                <a:solidFill>
                  <a:srgbClr val="008000"/>
                </a:solidFill>
              </a:rPr>
              <a:t>GEIRFA</a:t>
            </a:r>
            <a:endParaRPr lang="en-US" b="1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607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008000"/>
                </a:solidFill>
                <a:ea typeface="+mj-lt"/>
                <a:cs typeface="+mj-lt"/>
              </a:rPr>
              <a:t>GÊM</a:t>
            </a:r>
            <a:endParaRPr lang="en-US" b="1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051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249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785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937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smtClean="0">
                <a:solidFill>
                  <a:srgbClr val="008000"/>
                </a:solidFill>
              </a:rPr>
              <a:t>CWESTIWN AC ATEB: </a:t>
            </a:r>
            <a:r>
              <a:rPr lang="en-US" b="1" smtClean="0">
                <a:solidFill>
                  <a:srgbClr val="7030A0"/>
                </a:solidFill>
              </a:rPr>
              <a:t>PWY WYT TI?</a:t>
            </a:r>
            <a:endParaRPr lang="en-US" b="1" dirty="0">
              <a:solidFill>
                <a:srgbClr val="7030A0"/>
              </a:solidFill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829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smtClean="0">
                <a:solidFill>
                  <a:srgbClr val="008000"/>
                </a:solidFill>
              </a:rPr>
              <a:t>CWESTIWN AC ATEB</a:t>
            </a:r>
            <a:endParaRPr lang="en-US" b="1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947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Widescreen</PresentationFormat>
  <Paragraphs>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Pattrwm yr wythnos. </vt:lpstr>
      <vt:lpstr>Wythnos 1  Teimladau Feelings</vt:lpstr>
      <vt:lpstr>GEIRFA</vt:lpstr>
      <vt:lpstr>GÊM</vt:lpstr>
      <vt:lpstr>PowerPoint Presentation</vt:lpstr>
      <vt:lpstr>PowerPoint Presentation</vt:lpstr>
      <vt:lpstr>PowerPoint Presentation</vt:lpstr>
      <vt:lpstr>CWESTIWN AC ATEB: PWY WYT TI?</vt:lpstr>
      <vt:lpstr>CWESTIWN AC ATEB</vt:lpstr>
    </vt:vector>
  </TitlesOfParts>
  <Company>Swansea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Pattrwm yr wythnos. </dc:title>
  <dc:creator>L Marchant (Llanrhidian Primary School)</dc:creator>
  <cp:lastModifiedBy>L Marchant (Llanrhidian Primary School)</cp:lastModifiedBy>
  <cp:revision>1</cp:revision>
  <dcterms:created xsi:type="dcterms:W3CDTF">2024-09-08T18:12:53Z</dcterms:created>
  <dcterms:modified xsi:type="dcterms:W3CDTF">2024-09-08T18:12:53Z</dcterms:modified>
</cp:coreProperties>
</file>