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DDE51-448E-4B89-B939-9393DA91DF68}" type="datetimeFigureOut">
              <a:rPr lang="en-GB" smtClean="0"/>
              <a:t>01/11/2024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92BEE-0E43-4273-A97A-63785A0E8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66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https://www.youtube.com/watch?v=ijxtJwA5GKQ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92BEE-0E43-4273-A97A-63785A0E8CE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125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78ABE3C1-DBE1-495D-B57B-2849774B866A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2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00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39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165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9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95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41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6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63EFA5E-FA76-400D-B3DC-F0BA90E6D107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47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2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5F174B23-DE04-4B5E-BA1E-9A016A4DA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45165-6612-ACC9-630F-D6E85ED67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95552"/>
            <a:ext cx="4639054" cy="46723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b="1" dirty="0">
                <a:solidFill>
                  <a:srgbClr val="0070C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BONFIRE NIGHT SAFETY AWARENESS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A1B0EC1A-7845-4754-A86D-20FD7C683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Battlesbridge Annual Firework ...">
            <a:extLst>
              <a:ext uri="{FF2B5EF4-FFF2-40B4-BE49-F238E27FC236}">
                <a16:creationId xmlns:a16="http://schemas.microsoft.com/office/drawing/2014/main" id="{F49D7C98-7465-34E9-8E5F-6F8630B0B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22892" y="629265"/>
            <a:ext cx="5585271" cy="5585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97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6,300+ Watching Fireworks Stock Photos ...">
            <a:extLst>
              <a:ext uri="{FF2B5EF4-FFF2-40B4-BE49-F238E27FC236}">
                <a16:creationId xmlns:a16="http://schemas.microsoft.com/office/drawing/2014/main" id="{89AC1261-CEA2-6EB8-C84E-F49E03F64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570" y="634063"/>
            <a:ext cx="3530373" cy="234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parklers - West Midlands Fire Service">
            <a:extLst>
              <a:ext uri="{FF2B5EF4-FFF2-40B4-BE49-F238E27FC236}">
                <a16:creationId xmlns:a16="http://schemas.microsoft.com/office/drawing/2014/main" id="{9E7ECE70-0912-5E13-3D4F-0C1576C51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077" y="729157"/>
            <a:ext cx="2857500" cy="215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moking Firework Rocket On Ground Stock ...">
            <a:extLst>
              <a:ext uri="{FF2B5EF4-FFF2-40B4-BE49-F238E27FC236}">
                <a16:creationId xmlns:a16="http://schemas.microsoft.com/office/drawing/2014/main" id="{3B92116A-AF9C-BC2C-462C-911D1734BC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10"/>
          <a:stretch/>
        </p:blipFill>
        <p:spPr bwMode="auto">
          <a:xfrm>
            <a:off x="2143805" y="3969731"/>
            <a:ext cx="3794692" cy="234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intertimegirls">
            <a:extLst>
              <a:ext uri="{FF2B5EF4-FFF2-40B4-BE49-F238E27FC236}">
                <a16:creationId xmlns:a16="http://schemas.microsoft.com/office/drawing/2014/main" id="{63E23D08-5F22-313E-E217-A53E0CAA8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210" y="729157"/>
            <a:ext cx="2113189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ow To Improve Your Indoor Air Quality ...">
            <a:extLst>
              <a:ext uri="{FF2B5EF4-FFF2-40B4-BE49-F238E27FC236}">
                <a16:creationId xmlns:a16="http://schemas.microsoft.com/office/drawing/2014/main" id="{30646AC8-1F6D-DF2A-B011-3BDD64F39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577" y="3969731"/>
            <a:ext cx="3530373" cy="234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82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34</TotalTime>
  <Words>18</Words>
  <Application>Microsoft Office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ADLaM Display</vt:lpstr>
      <vt:lpstr>Aptos</vt:lpstr>
      <vt:lpstr>Arial</vt:lpstr>
      <vt:lpstr>Calibri Light</vt:lpstr>
      <vt:lpstr>Metropolitan</vt:lpstr>
      <vt:lpstr>BONFIRE NIGHT SAFETY AWARENESS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Worsley (2400024)</dc:creator>
  <cp:lastModifiedBy>Caitlin Worsley (2400024)</cp:lastModifiedBy>
  <cp:revision>3</cp:revision>
  <dcterms:created xsi:type="dcterms:W3CDTF">2024-11-01T13:33:52Z</dcterms:created>
  <dcterms:modified xsi:type="dcterms:W3CDTF">2024-11-01T14:07:59Z</dcterms:modified>
</cp:coreProperties>
</file>