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38" cy="6855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8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4648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0604"/>
              <a:ext cx="9144000" cy="6597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81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246" y="1085151"/>
            <a:ext cx="6981100" cy="5185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247" cy="6854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1"/>
            <a:ext cx="9144000" cy="6855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8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1716BE86AA74F87936F75B0AE56A0" ma:contentTypeVersion="18" ma:contentTypeDescription="Create a new document." ma:contentTypeScope="" ma:versionID="4fee00728468d8629735ac3138056e7c">
  <xsd:schema xmlns:xsd="http://www.w3.org/2001/XMLSchema" xmlns:xs="http://www.w3.org/2001/XMLSchema" xmlns:p="http://schemas.microsoft.com/office/2006/metadata/properties" xmlns:ns3="d80287e6-c690-4e15-9770-f5df68946f41" xmlns:ns4="ddef54ed-2443-4c98-b958-8a32047cf475" targetNamespace="http://schemas.microsoft.com/office/2006/metadata/properties" ma:root="true" ma:fieldsID="b7ccbc1e14676e2e3b2d004b519ed8ab" ns3:_="" ns4:_="">
    <xsd:import namespace="d80287e6-c690-4e15-9770-f5df68946f41"/>
    <xsd:import namespace="ddef54ed-2443-4c98-b958-8a32047cf4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287e6-c690-4e15-9770-f5df68946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f54ed-2443-4c98-b958-8a32047cf4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0287e6-c690-4e15-9770-f5df68946f41" xsi:nil="true"/>
  </documentManagement>
</p:properties>
</file>

<file path=customXml/itemProps1.xml><?xml version="1.0" encoding="utf-8"?>
<ds:datastoreItem xmlns:ds="http://schemas.openxmlformats.org/officeDocument/2006/customXml" ds:itemID="{64A6EA74-23B6-408E-8279-9D22C79C4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0287e6-c690-4e15-9770-f5df68946f41"/>
    <ds:schemaRef ds:uri="ddef54ed-2443-4c98-b958-8a32047cf4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CB65F3-38DC-4B36-AD02-6332F7004B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2508D8-D722-4FCB-9F32-A65B0371A317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d80287e6-c690-4e15-9770-f5df68946f41"/>
    <ds:schemaRef ds:uri="http://schemas.openxmlformats.org/package/2006/metadata/core-properties"/>
    <ds:schemaRef ds:uri="ddef54ed-2443-4c98-b958-8a32047cf4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RSPB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Harding-Morris</dc:creator>
  <cp:lastModifiedBy>Jessica Walters</cp:lastModifiedBy>
  <cp:revision>1</cp:revision>
  <dcterms:created xsi:type="dcterms:W3CDTF">2024-08-29T14:16:02Z</dcterms:created>
  <dcterms:modified xsi:type="dcterms:W3CDTF">2025-01-08T13:55:49Z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0x0101005A51716BE86AA74F87936F75B0AE56A0</vt:lpwstr>
  </property>
  <property fmtid="{D5CDD505-2E9C-101B-9397-08002B2CF9AE}" pid="3" name="Created">
    <vt:filetime>2024-08-29T00:00:00Z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2024-08-29T00:00:00Z</vt:filetime>
  </property>
  <property fmtid="{D5CDD505-2E9C-101B-9397-08002B2CF9AE}" pid="6" name="Producer">
    <vt:lpwstr>Adobe PDF Library 24.2.255</vt:lpwstr>
  </property>
</Properties>
</file>