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7" r:id="rId5"/>
    <p:sldId id="282" r:id="rId6"/>
    <p:sldId id="279" r:id="rId7"/>
    <p:sldId id="331" r:id="rId8"/>
    <p:sldId id="312" r:id="rId9"/>
    <p:sldId id="313" r:id="rId10"/>
    <p:sldId id="314" r:id="rId11"/>
    <p:sldId id="281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35AFA8-FE70-0349-903F-B5483B72C014}">
          <p14:sldIdLst>
            <p14:sldId id="257"/>
            <p14:sldId id="282"/>
            <p14:sldId id="279"/>
            <p14:sldId id="331"/>
            <p14:sldId id="312"/>
            <p14:sldId id="313"/>
            <p14:sldId id="314"/>
            <p14:sldId id="281"/>
            <p14:sldId id="278"/>
          </p14:sldIdLst>
        </p14:section>
        <p14:section name="Untitled Section" id="{BA6F3D93-EBB0-CF4A-A44B-A54517C3A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819D3-3E02-43EE-A14F-9F8CF827BCA0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86A67-F7A9-4712-8EFF-B80590053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8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7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1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1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3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6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8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9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4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6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BCFB-1271-1942-BE14-B8BB59FDCE52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alk:Napoleon/Archive_5" TargetMode="External"/><Relationship Id="rId7" Type="http://schemas.openxmlformats.org/officeDocument/2006/relationships/hyperlink" Target="https://pixabay.com/en/people-kids-children-group-2129933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openclipart.org/detail/17945/buddy-frightened-by-aj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i4Rxx_W34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ile:Treble_Clef_without_line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214905"/>
            <a:ext cx="7772400" cy="2385545"/>
          </a:xfrm>
        </p:spPr>
        <p:txBody>
          <a:bodyPr>
            <a:noAutofit/>
          </a:bodyPr>
          <a:lstStyle/>
          <a:p>
            <a:pPr eaLnBrk="1" hangingPunct="1"/>
            <a:r>
              <a:rPr lang="en-US" sz="9600" dirty="0" smtClean="0">
                <a:solidFill>
                  <a:srgbClr val="FF0000"/>
                </a:solidFill>
                <a:latin typeface="Calibri"/>
                <a:cs typeface="Calibri"/>
              </a:rPr>
              <a:t/>
            </a:r>
            <a:br>
              <a:rPr lang="en-US" sz="9600" dirty="0" smtClean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9600" dirty="0">
                <a:solidFill>
                  <a:srgbClr val="FF0000"/>
                </a:solidFill>
                <a:latin typeface="Calibri"/>
                <a:cs typeface="Calibri"/>
              </a:rPr>
              <a:t/>
            </a:r>
            <a:br>
              <a:rPr lang="en-US" sz="9600" dirty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9600" dirty="0" err="1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en-US" sz="9600" dirty="0" err="1" smtClean="0">
                <a:solidFill>
                  <a:srgbClr val="00B050"/>
                </a:solidFill>
                <a:latin typeface="Calibri"/>
                <a:cs typeface="Calibri"/>
              </a:rPr>
              <a:t>l</a:t>
            </a:r>
            <a:r>
              <a:rPr lang="en-US" sz="9600" dirty="0" err="1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en-US" sz="9600" dirty="0" err="1" smtClean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sz="9600" dirty="0" err="1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en-US" sz="96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9600" dirty="0">
                <a:latin typeface="Calibri" charset="0"/>
                <a:cs typeface="Calibri"/>
              </a:rPr>
              <a:t/>
            </a:r>
            <a:br>
              <a:rPr lang="en-US" sz="9600" dirty="0">
                <a:latin typeface="Calibri" charset="0"/>
                <a:cs typeface="Calibri"/>
              </a:rPr>
            </a:br>
            <a:r>
              <a:rPr lang="en-US" sz="9600" dirty="0">
                <a:solidFill>
                  <a:schemeClr val="tx2"/>
                </a:solidFill>
                <a:latin typeface="Calibri" charset="0"/>
                <a:cs typeface="Calibri"/>
              </a:rPr>
              <a:t>P</a:t>
            </a:r>
            <a:r>
              <a:rPr lang="en-US" sz="9600" dirty="0" smtClean="0">
                <a:solidFill>
                  <a:schemeClr val="tx2"/>
                </a:solidFill>
                <a:latin typeface="Calibri" charset="0"/>
                <a:cs typeface="Calibri"/>
              </a:rPr>
              <a:t>od </a:t>
            </a:r>
            <a:r>
              <a:rPr lang="en-US" sz="9600" dirty="0" err="1" smtClean="0">
                <a:solidFill>
                  <a:schemeClr val="tx2"/>
                </a:solidFill>
                <a:latin typeface="Calibri" charset="0"/>
                <a:cs typeface="Calibri"/>
              </a:rPr>
              <a:t>Pengwin</a:t>
            </a:r>
            <a:endParaRPr lang="en-US" sz="96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3" y="548058"/>
            <a:ext cx="1954428" cy="20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lipart - Cartoon pengu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51" y="426641"/>
            <a:ext cx="2312698" cy="231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214905"/>
            <a:ext cx="7772400" cy="23855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W</a:t>
            </a:r>
            <a:r>
              <a:rPr lang="en-US" sz="7200" dirty="0" err="1">
                <a:solidFill>
                  <a:srgbClr val="FF0000"/>
                </a:solidFill>
                <a:latin typeface="Calibri" charset="0"/>
              </a:rPr>
              <a:t>y</a:t>
            </a:r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t</a:t>
            </a:r>
            <a:r>
              <a:rPr lang="en-US" sz="7200" dirty="0" err="1">
                <a:solidFill>
                  <a:srgbClr val="FF0000"/>
                </a:solidFill>
                <a:latin typeface="Calibri" charset="0"/>
              </a:rPr>
              <a:t>h</a:t>
            </a:r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n</a:t>
            </a:r>
            <a:r>
              <a:rPr lang="en-US" sz="7200" dirty="0" err="1">
                <a:solidFill>
                  <a:srgbClr val="FF0000"/>
                </a:solidFill>
                <a:latin typeface="Calibri" charset="0"/>
              </a:rPr>
              <a:t>o</a:t>
            </a:r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s</a:t>
            </a:r>
            <a:r>
              <a:rPr lang="en-US" sz="7200" dirty="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Calibri" charset="0"/>
              </a:rPr>
              <a:t>1 </a:t>
            </a:r>
            <a:r>
              <a:rPr lang="en-US" sz="7200" dirty="0">
                <a:latin typeface="Calibri" charset="0"/>
              </a:rPr>
              <a:t/>
            </a:r>
            <a:br>
              <a:rPr lang="en-US" sz="7200" dirty="0">
                <a:latin typeface="Calibri" charset="0"/>
              </a:rPr>
            </a:br>
            <a:r>
              <a:rPr lang="en-US" sz="7200" dirty="0" err="1">
                <a:solidFill>
                  <a:srgbClr val="FF0000"/>
                </a:solidFill>
                <a:latin typeface="Calibri" charset="0"/>
              </a:rPr>
              <a:t>Teimladau</a:t>
            </a:r>
            <a:r>
              <a:rPr lang="en-US" sz="7200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en-US" sz="7200" dirty="0">
                <a:solidFill>
                  <a:srgbClr val="000000"/>
                </a:solidFill>
                <a:latin typeface="Calibri" charset="0"/>
              </a:rPr>
            </a:br>
            <a:r>
              <a:rPr lang="en-US" sz="3200" dirty="0">
                <a:latin typeface="Calibri" charset="0"/>
              </a:rPr>
              <a:t>Feelings</a:t>
            </a:r>
            <a:endParaRPr lang="en-US" sz="7200" dirty="0">
              <a:latin typeface="Calibri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6" y="4601938"/>
            <a:ext cx="1954428" cy="20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515863" y="913210"/>
            <a:ext cx="6418689" cy="3688728"/>
          </a:xfrm>
          <a:prstGeom prst="wedgeRectCallout">
            <a:avLst>
              <a:gd name="adj1" fmla="val -42176"/>
              <a:gd name="adj2" fmla="val 8025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ipart - Cartoon pengu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827" y="4385238"/>
            <a:ext cx="2106797" cy="211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GEIRFA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6619"/>
            <a:ext cx="8229600" cy="419387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14425" y="3554234"/>
            <a:ext cx="114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00763" y="3554234"/>
            <a:ext cx="114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732691" y="4597626"/>
            <a:ext cx="0" cy="928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425079" y="3723457"/>
            <a:ext cx="1785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4000" dirty="0" err="1">
                <a:solidFill>
                  <a:srgbClr val="FF0000"/>
                </a:solidFill>
                <a:latin typeface="Calibri"/>
                <a:ea typeface="ＭＳ Ｐゴシック"/>
              </a:rPr>
              <a:t>ofnus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Content Placeholder 14"/>
          <p:cNvSpPr txBox="1">
            <a:spLocks/>
          </p:cNvSpPr>
          <p:nvPr/>
        </p:nvSpPr>
        <p:spPr>
          <a:xfrm>
            <a:off x="6100764" y="3623556"/>
            <a:ext cx="3010672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err="1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r>
              <a:rPr lang="en-US" sz="4000" dirty="0">
                <a:solidFill>
                  <a:srgbClr val="FF0000"/>
                </a:solidFill>
                <a:latin typeface="Calibri"/>
                <a:cs typeface="Calibri"/>
              </a:rPr>
              <a:t> ben y </a:t>
            </a:r>
            <a:r>
              <a:rPr lang="en-US" sz="4000" dirty="0" err="1">
                <a:solidFill>
                  <a:srgbClr val="FF0000"/>
                </a:solidFill>
                <a:latin typeface="Calibri"/>
                <a:cs typeface="Calibri"/>
              </a:rPr>
              <a:t>byd</a:t>
            </a:r>
            <a:endParaRPr lang="en-US" sz="40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1318048" y="5823544"/>
            <a:ext cx="2760662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4000" dirty="0" err="1">
                <a:solidFill>
                  <a:srgbClr val="FF0000"/>
                </a:solidFill>
                <a:latin typeface="Calibri"/>
                <a:cs typeface="Calibri"/>
              </a:rPr>
              <a:t>cyffrous</a:t>
            </a:r>
            <a:endParaRPr lang="en-US" sz="4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6036" y="2961836"/>
            <a:ext cx="2073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Sut </a:t>
            </a:r>
            <a:r>
              <a:rPr lang="en-US" sz="4000" b="1" dirty="0" err="1">
                <a:solidFill>
                  <a:srgbClr val="7030A0"/>
                </a:solidFill>
              </a:rPr>
              <a:t>wyt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ti</a:t>
            </a:r>
            <a:r>
              <a:rPr lang="en-US" sz="40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34895-3E45-47E4-8C84-D0CF9C704E03}"/>
              </a:ext>
            </a:extLst>
          </p:cNvPr>
          <p:cNvSpPr txBox="1"/>
          <p:nvPr/>
        </p:nvSpPr>
        <p:spPr>
          <a:xfrm>
            <a:off x="5429546" y="6220763"/>
            <a:ext cx="357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achos</a:t>
            </a:r>
            <a:r>
              <a:rPr lang="en-GB" dirty="0">
                <a:solidFill>
                  <a:srgbClr val="FF0000"/>
                </a:solidFill>
              </a:rPr>
              <a:t>…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/>
              <a:t>- because … 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5EAB0C-9447-4936-977E-AD713ECCC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66331" y="4606128"/>
            <a:ext cx="1222942" cy="1369695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A2D768-3BFD-4A61-8C1A-AA91E0E76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1309" y="2195895"/>
            <a:ext cx="1657056" cy="1657056"/>
          </a:xfrm>
          <a:prstGeom prst="rect">
            <a:avLst/>
          </a:prstGeom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FCA81792-2DA9-40E9-B593-D59F9F42C5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50047" y="1896930"/>
            <a:ext cx="1552644" cy="15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F1EF-7823-41E3-97D6-768A305D3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291" y="477029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  <a:ea typeface="+mj-lt"/>
                <a:cs typeface="+mj-lt"/>
              </a:rPr>
              <a:t>GÊM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C1880-C342-4090-805F-0CB14C15B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117785"/>
            <a:ext cx="6400800" cy="352101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 err="1">
              <a:cs typeface="Calibri"/>
            </a:endParaRPr>
          </a:p>
          <a:p>
            <a:r>
              <a:rPr lang="en-US" dirty="0">
                <a:cs typeface="Calibri"/>
              </a:rPr>
              <a:t>Beat the Mouse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97F756CE-157A-4FC8-80EF-E33154D31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93" y="4085201"/>
            <a:ext cx="2743198" cy="11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2"/>
          <p:cNvSpPr>
            <a:spLocks/>
          </p:cNvSpPr>
          <p:nvPr/>
        </p:nvSpPr>
        <p:spPr bwMode="auto">
          <a:xfrm>
            <a:off x="838200" y="5943600"/>
            <a:ext cx="287338" cy="431800"/>
          </a:xfrm>
          <a:custGeom>
            <a:avLst/>
            <a:gdLst>
              <a:gd name="T0" fmla="*/ 2147483646 w 229"/>
              <a:gd name="T1" fmla="*/ 2147483646 h 272"/>
              <a:gd name="T2" fmla="*/ 2147483646 w 229"/>
              <a:gd name="T3" fmla="*/ 2147483646 h 272"/>
              <a:gd name="T4" fmla="*/ 2147483646 w 229"/>
              <a:gd name="T5" fmla="*/ 2147483646 h 272"/>
              <a:gd name="T6" fmla="*/ 2147483646 w 229"/>
              <a:gd name="T7" fmla="*/ 2147483646 h 272"/>
              <a:gd name="T8" fmla="*/ 2147483646 w 229"/>
              <a:gd name="T9" fmla="*/ 2147483646 h 272"/>
              <a:gd name="T10" fmla="*/ 2147483646 w 229"/>
              <a:gd name="T11" fmla="*/ 2147483646 h 2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9"/>
              <a:gd name="T19" fmla="*/ 0 h 272"/>
              <a:gd name="T20" fmla="*/ 229 w 229"/>
              <a:gd name="T21" fmla="*/ 272 h 2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9" h="272">
                <a:moveTo>
                  <a:pt x="25" y="272"/>
                </a:moveTo>
                <a:lnTo>
                  <a:pt x="200" y="206"/>
                </a:lnTo>
                <a:cubicBezTo>
                  <a:pt x="229" y="173"/>
                  <a:pt x="214" y="105"/>
                  <a:pt x="200" y="72"/>
                </a:cubicBezTo>
                <a:cubicBezTo>
                  <a:pt x="186" y="39"/>
                  <a:pt x="142" y="0"/>
                  <a:pt x="113" y="6"/>
                </a:cubicBezTo>
                <a:cubicBezTo>
                  <a:pt x="83" y="12"/>
                  <a:pt x="50" y="10"/>
                  <a:pt x="25" y="106"/>
                </a:cubicBezTo>
                <a:cubicBezTo>
                  <a:pt x="0" y="202"/>
                  <a:pt x="25" y="237"/>
                  <a:pt x="25" y="272"/>
                </a:cubicBezTo>
                <a:close/>
              </a:path>
            </a:pathLst>
          </a:custGeom>
          <a:solidFill>
            <a:schemeClr val="tx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" y="6013450"/>
            <a:ext cx="936625" cy="295275"/>
            <a:chOff x="1882" y="1883"/>
            <a:chExt cx="2260" cy="554"/>
          </a:xfrm>
        </p:grpSpPr>
        <p:sp>
          <p:nvSpPr>
            <p:cNvPr id="91140" name="Oval 4">
              <a:extLst>
                <a:ext uri="{FF2B5EF4-FFF2-40B4-BE49-F238E27FC236}">
                  <a16:creationId xmlns:a16="http://schemas.microsoft.com/office/drawing/2014/main" id="{8CA94353-CC65-514A-B6EA-AF617957A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4" name="Oval 5"/>
            <p:cNvSpPr>
              <a:spLocks noChangeArrowheads="1"/>
            </p:cNvSpPr>
            <p:nvPr/>
          </p:nvSpPr>
          <p:spPr bwMode="auto">
            <a:xfrm>
              <a:off x="206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2" name="Freeform 6">
              <a:extLst>
                <a:ext uri="{FF2B5EF4-FFF2-40B4-BE49-F238E27FC236}">
                  <a16:creationId xmlns:a16="http://schemas.microsoft.com/office/drawing/2014/main" id="{283F14A2-595A-2248-852A-A682F9723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883"/>
              <a:ext cx="2256" cy="554"/>
            </a:xfrm>
            <a:custGeom>
              <a:avLst/>
              <a:gdLst/>
              <a:ahLst/>
              <a:cxnLst>
                <a:cxn ang="0">
                  <a:pos x="86" y="413"/>
                </a:cxn>
                <a:cxn ang="0">
                  <a:pos x="494" y="232"/>
                </a:cxn>
                <a:cxn ang="0">
                  <a:pos x="664" y="247"/>
                </a:cxn>
                <a:cxn ang="0">
                  <a:pos x="673" y="220"/>
                </a:cxn>
                <a:cxn ang="0">
                  <a:pos x="700" y="202"/>
                </a:cxn>
                <a:cxn ang="0">
                  <a:pos x="710" y="174"/>
                </a:cxn>
                <a:cxn ang="0">
                  <a:pos x="737" y="165"/>
                </a:cxn>
                <a:cxn ang="0">
                  <a:pos x="792" y="156"/>
                </a:cxn>
                <a:cxn ang="0">
                  <a:pos x="938" y="55"/>
                </a:cxn>
                <a:cxn ang="0">
                  <a:pos x="1322" y="83"/>
                </a:cxn>
                <a:cxn ang="0">
                  <a:pos x="1414" y="192"/>
                </a:cxn>
                <a:cxn ang="0">
                  <a:pos x="1404" y="458"/>
                </a:cxn>
                <a:cxn ang="0">
                  <a:pos x="2255" y="503"/>
                </a:cxn>
                <a:cxn ang="0">
                  <a:pos x="1185" y="531"/>
                </a:cxn>
                <a:cxn ang="0">
                  <a:pos x="362" y="522"/>
                </a:cxn>
                <a:cxn ang="0">
                  <a:pos x="70" y="531"/>
                </a:cxn>
                <a:cxn ang="0">
                  <a:pos x="15" y="512"/>
                </a:cxn>
                <a:cxn ang="0">
                  <a:pos x="51" y="458"/>
                </a:cxn>
                <a:cxn ang="0">
                  <a:pos x="70" y="439"/>
                </a:cxn>
                <a:cxn ang="0">
                  <a:pos x="86" y="413"/>
                </a:cxn>
              </a:cxnLst>
              <a:rect l="0" t="0" r="r" b="b"/>
              <a:pathLst>
                <a:path w="2255" h="554">
                  <a:moveTo>
                    <a:pt x="86" y="413"/>
                  </a:moveTo>
                  <a:lnTo>
                    <a:pt x="494" y="232"/>
                  </a:lnTo>
                  <a:cubicBezTo>
                    <a:pt x="590" y="204"/>
                    <a:pt x="634" y="249"/>
                    <a:pt x="664" y="247"/>
                  </a:cubicBezTo>
                  <a:cubicBezTo>
                    <a:pt x="664" y="238"/>
                    <a:pt x="667" y="227"/>
                    <a:pt x="673" y="220"/>
                  </a:cubicBezTo>
                  <a:cubicBezTo>
                    <a:pt x="680" y="212"/>
                    <a:pt x="691" y="208"/>
                    <a:pt x="700" y="202"/>
                  </a:cubicBezTo>
                  <a:cubicBezTo>
                    <a:pt x="703" y="193"/>
                    <a:pt x="703" y="181"/>
                    <a:pt x="710" y="174"/>
                  </a:cubicBezTo>
                  <a:cubicBezTo>
                    <a:pt x="717" y="167"/>
                    <a:pt x="729" y="169"/>
                    <a:pt x="737" y="165"/>
                  </a:cubicBezTo>
                  <a:cubicBezTo>
                    <a:pt x="753" y="152"/>
                    <a:pt x="759" y="174"/>
                    <a:pt x="792" y="156"/>
                  </a:cubicBezTo>
                  <a:cubicBezTo>
                    <a:pt x="825" y="138"/>
                    <a:pt x="792" y="110"/>
                    <a:pt x="938" y="55"/>
                  </a:cubicBezTo>
                  <a:cubicBezTo>
                    <a:pt x="1084" y="0"/>
                    <a:pt x="1193" y="62"/>
                    <a:pt x="1322" y="83"/>
                  </a:cubicBezTo>
                  <a:cubicBezTo>
                    <a:pt x="1351" y="121"/>
                    <a:pt x="1380" y="159"/>
                    <a:pt x="1414" y="192"/>
                  </a:cubicBezTo>
                  <a:cubicBezTo>
                    <a:pt x="1432" y="249"/>
                    <a:pt x="1384" y="357"/>
                    <a:pt x="1404" y="458"/>
                  </a:cubicBezTo>
                  <a:cubicBezTo>
                    <a:pt x="1408" y="477"/>
                    <a:pt x="2091" y="503"/>
                    <a:pt x="2255" y="503"/>
                  </a:cubicBezTo>
                  <a:cubicBezTo>
                    <a:pt x="2217" y="520"/>
                    <a:pt x="1502" y="525"/>
                    <a:pt x="1185" y="531"/>
                  </a:cubicBezTo>
                  <a:cubicBezTo>
                    <a:pt x="887" y="473"/>
                    <a:pt x="893" y="515"/>
                    <a:pt x="362" y="522"/>
                  </a:cubicBezTo>
                  <a:cubicBezTo>
                    <a:pt x="267" y="554"/>
                    <a:pt x="169" y="536"/>
                    <a:pt x="70" y="531"/>
                  </a:cubicBezTo>
                  <a:cubicBezTo>
                    <a:pt x="69" y="531"/>
                    <a:pt x="16" y="514"/>
                    <a:pt x="15" y="512"/>
                  </a:cubicBezTo>
                  <a:cubicBezTo>
                    <a:pt x="0" y="466"/>
                    <a:pt x="25" y="467"/>
                    <a:pt x="51" y="458"/>
                  </a:cubicBezTo>
                  <a:cubicBezTo>
                    <a:pt x="57" y="452"/>
                    <a:pt x="62" y="444"/>
                    <a:pt x="70" y="439"/>
                  </a:cubicBezTo>
                  <a:cubicBezTo>
                    <a:pt x="99" y="421"/>
                    <a:pt x="105" y="443"/>
                    <a:pt x="86" y="41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91143" name="Oval 7">
              <a:extLst>
                <a:ext uri="{FF2B5EF4-FFF2-40B4-BE49-F238E27FC236}">
                  <a16:creationId xmlns:a16="http://schemas.microsoft.com/office/drawing/2014/main" id="{BFC40771-8DD5-B844-87D2-EA0DD1B13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7" name="Oval 8"/>
            <p:cNvSpPr>
              <a:spLocks noChangeArrowheads="1"/>
            </p:cNvSpPr>
            <p:nvPr/>
          </p:nvSpPr>
          <p:spPr bwMode="auto">
            <a:xfrm>
              <a:off x="215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5" name="Oval 9">
              <a:extLst>
                <a:ext uri="{FF2B5EF4-FFF2-40B4-BE49-F238E27FC236}">
                  <a16:creationId xmlns:a16="http://schemas.microsoft.com/office/drawing/2014/main" id="{A66457B6-3012-6A43-876F-9DACE7FBB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297"/>
              <a:ext cx="138" cy="8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</p:grpSp>
      <p:sp>
        <p:nvSpPr>
          <p:cNvPr id="4099" name="Freeform 15" descr="Recycled paper"/>
          <p:cNvSpPr>
            <a:spLocks/>
          </p:cNvSpPr>
          <p:nvPr/>
        </p:nvSpPr>
        <p:spPr bwMode="auto">
          <a:xfrm>
            <a:off x="0" y="5867400"/>
            <a:ext cx="914400" cy="609600"/>
          </a:xfrm>
          <a:custGeom>
            <a:avLst/>
            <a:gdLst>
              <a:gd name="T0" fmla="*/ 0 w 506"/>
              <a:gd name="T1" fmla="*/ 2147483646 h 272"/>
              <a:gd name="T2" fmla="*/ 2147483646 w 506"/>
              <a:gd name="T3" fmla="*/ 2147483646 h 272"/>
              <a:gd name="T4" fmla="*/ 2147483646 w 506"/>
              <a:gd name="T5" fmla="*/ 2147483646 h 272"/>
              <a:gd name="T6" fmla="*/ 0 w 506"/>
              <a:gd name="T7" fmla="*/ 0 h 272"/>
              <a:gd name="T8" fmla="*/ 0 w 506"/>
              <a:gd name="T9" fmla="*/ 2147483646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6"/>
              <a:gd name="T16" fmla="*/ 0 h 272"/>
              <a:gd name="T17" fmla="*/ 506 w 506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6" h="272">
                <a:moveTo>
                  <a:pt x="0" y="272"/>
                </a:moveTo>
                <a:cubicBezTo>
                  <a:pt x="0" y="272"/>
                  <a:pt x="232" y="263"/>
                  <a:pt x="464" y="254"/>
                </a:cubicBezTo>
                <a:cubicBezTo>
                  <a:pt x="469" y="140"/>
                  <a:pt x="451" y="112"/>
                  <a:pt x="506" y="29"/>
                </a:cubicBezTo>
                <a:cubicBezTo>
                  <a:pt x="253" y="14"/>
                  <a:pt x="0" y="0"/>
                  <a:pt x="0" y="0"/>
                </a:cubicBezTo>
                <a:lnTo>
                  <a:pt x="0" y="27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AutoShape 16"/>
          <p:cNvSpPr>
            <a:spLocks noChangeArrowheads="1"/>
          </p:cNvSpPr>
          <p:nvPr/>
        </p:nvSpPr>
        <p:spPr bwMode="auto">
          <a:xfrm>
            <a:off x="4038600" y="2819400"/>
            <a:ext cx="914400" cy="838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1200150" y="3018273"/>
            <a:ext cx="259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 scared</a:t>
            </a:r>
            <a:endParaRPr lang="en-US" sz="2400" b="1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5219700" y="2852738"/>
            <a:ext cx="259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ofnus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771E9D-5E77-4CBB-9C50-20D72064D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79" y="1425314"/>
            <a:ext cx="1658256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0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usesteps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2" grpId="0" animBg="1"/>
      <p:bldP spid="91153" grpId="0" autoUpdateAnimBg="0"/>
      <p:bldP spid="9115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2"/>
          <p:cNvSpPr>
            <a:spLocks/>
          </p:cNvSpPr>
          <p:nvPr/>
        </p:nvSpPr>
        <p:spPr bwMode="auto">
          <a:xfrm>
            <a:off x="838200" y="5943600"/>
            <a:ext cx="287338" cy="431800"/>
          </a:xfrm>
          <a:custGeom>
            <a:avLst/>
            <a:gdLst>
              <a:gd name="T0" fmla="*/ 2147483646 w 229"/>
              <a:gd name="T1" fmla="*/ 2147483646 h 272"/>
              <a:gd name="T2" fmla="*/ 2147483646 w 229"/>
              <a:gd name="T3" fmla="*/ 2147483646 h 272"/>
              <a:gd name="T4" fmla="*/ 2147483646 w 229"/>
              <a:gd name="T5" fmla="*/ 2147483646 h 272"/>
              <a:gd name="T6" fmla="*/ 2147483646 w 229"/>
              <a:gd name="T7" fmla="*/ 2147483646 h 272"/>
              <a:gd name="T8" fmla="*/ 2147483646 w 229"/>
              <a:gd name="T9" fmla="*/ 2147483646 h 272"/>
              <a:gd name="T10" fmla="*/ 2147483646 w 229"/>
              <a:gd name="T11" fmla="*/ 2147483646 h 2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9"/>
              <a:gd name="T19" fmla="*/ 0 h 272"/>
              <a:gd name="T20" fmla="*/ 229 w 229"/>
              <a:gd name="T21" fmla="*/ 272 h 2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9" h="272">
                <a:moveTo>
                  <a:pt x="25" y="272"/>
                </a:moveTo>
                <a:lnTo>
                  <a:pt x="200" y="206"/>
                </a:lnTo>
                <a:cubicBezTo>
                  <a:pt x="229" y="173"/>
                  <a:pt x="214" y="105"/>
                  <a:pt x="200" y="72"/>
                </a:cubicBezTo>
                <a:cubicBezTo>
                  <a:pt x="186" y="39"/>
                  <a:pt x="142" y="0"/>
                  <a:pt x="113" y="6"/>
                </a:cubicBezTo>
                <a:cubicBezTo>
                  <a:pt x="83" y="12"/>
                  <a:pt x="50" y="10"/>
                  <a:pt x="25" y="106"/>
                </a:cubicBezTo>
                <a:cubicBezTo>
                  <a:pt x="0" y="202"/>
                  <a:pt x="25" y="237"/>
                  <a:pt x="25" y="272"/>
                </a:cubicBezTo>
                <a:close/>
              </a:path>
            </a:pathLst>
          </a:custGeom>
          <a:solidFill>
            <a:schemeClr val="tx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" y="6013450"/>
            <a:ext cx="936625" cy="295275"/>
            <a:chOff x="1882" y="1883"/>
            <a:chExt cx="2260" cy="554"/>
          </a:xfrm>
        </p:grpSpPr>
        <p:sp>
          <p:nvSpPr>
            <p:cNvPr id="91140" name="Oval 4">
              <a:extLst>
                <a:ext uri="{FF2B5EF4-FFF2-40B4-BE49-F238E27FC236}">
                  <a16:creationId xmlns:a16="http://schemas.microsoft.com/office/drawing/2014/main" id="{8CA94353-CC65-514A-B6EA-AF617957A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4" name="Oval 5"/>
            <p:cNvSpPr>
              <a:spLocks noChangeArrowheads="1"/>
            </p:cNvSpPr>
            <p:nvPr/>
          </p:nvSpPr>
          <p:spPr bwMode="auto">
            <a:xfrm>
              <a:off x="206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2" name="Freeform 6">
              <a:extLst>
                <a:ext uri="{FF2B5EF4-FFF2-40B4-BE49-F238E27FC236}">
                  <a16:creationId xmlns:a16="http://schemas.microsoft.com/office/drawing/2014/main" id="{283F14A2-595A-2248-852A-A682F9723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883"/>
              <a:ext cx="2256" cy="554"/>
            </a:xfrm>
            <a:custGeom>
              <a:avLst/>
              <a:gdLst/>
              <a:ahLst/>
              <a:cxnLst>
                <a:cxn ang="0">
                  <a:pos x="86" y="413"/>
                </a:cxn>
                <a:cxn ang="0">
                  <a:pos x="494" y="232"/>
                </a:cxn>
                <a:cxn ang="0">
                  <a:pos x="664" y="247"/>
                </a:cxn>
                <a:cxn ang="0">
                  <a:pos x="673" y="220"/>
                </a:cxn>
                <a:cxn ang="0">
                  <a:pos x="700" y="202"/>
                </a:cxn>
                <a:cxn ang="0">
                  <a:pos x="710" y="174"/>
                </a:cxn>
                <a:cxn ang="0">
                  <a:pos x="737" y="165"/>
                </a:cxn>
                <a:cxn ang="0">
                  <a:pos x="792" y="156"/>
                </a:cxn>
                <a:cxn ang="0">
                  <a:pos x="938" y="55"/>
                </a:cxn>
                <a:cxn ang="0">
                  <a:pos x="1322" y="83"/>
                </a:cxn>
                <a:cxn ang="0">
                  <a:pos x="1414" y="192"/>
                </a:cxn>
                <a:cxn ang="0">
                  <a:pos x="1404" y="458"/>
                </a:cxn>
                <a:cxn ang="0">
                  <a:pos x="2255" y="503"/>
                </a:cxn>
                <a:cxn ang="0">
                  <a:pos x="1185" y="531"/>
                </a:cxn>
                <a:cxn ang="0">
                  <a:pos x="362" y="522"/>
                </a:cxn>
                <a:cxn ang="0">
                  <a:pos x="70" y="531"/>
                </a:cxn>
                <a:cxn ang="0">
                  <a:pos x="15" y="512"/>
                </a:cxn>
                <a:cxn ang="0">
                  <a:pos x="51" y="458"/>
                </a:cxn>
                <a:cxn ang="0">
                  <a:pos x="70" y="439"/>
                </a:cxn>
                <a:cxn ang="0">
                  <a:pos x="86" y="413"/>
                </a:cxn>
              </a:cxnLst>
              <a:rect l="0" t="0" r="r" b="b"/>
              <a:pathLst>
                <a:path w="2255" h="554">
                  <a:moveTo>
                    <a:pt x="86" y="413"/>
                  </a:moveTo>
                  <a:lnTo>
                    <a:pt x="494" y="232"/>
                  </a:lnTo>
                  <a:cubicBezTo>
                    <a:pt x="590" y="204"/>
                    <a:pt x="634" y="249"/>
                    <a:pt x="664" y="247"/>
                  </a:cubicBezTo>
                  <a:cubicBezTo>
                    <a:pt x="664" y="238"/>
                    <a:pt x="667" y="227"/>
                    <a:pt x="673" y="220"/>
                  </a:cubicBezTo>
                  <a:cubicBezTo>
                    <a:pt x="680" y="212"/>
                    <a:pt x="691" y="208"/>
                    <a:pt x="700" y="202"/>
                  </a:cubicBezTo>
                  <a:cubicBezTo>
                    <a:pt x="703" y="193"/>
                    <a:pt x="703" y="181"/>
                    <a:pt x="710" y="174"/>
                  </a:cubicBezTo>
                  <a:cubicBezTo>
                    <a:pt x="717" y="167"/>
                    <a:pt x="729" y="169"/>
                    <a:pt x="737" y="165"/>
                  </a:cubicBezTo>
                  <a:cubicBezTo>
                    <a:pt x="753" y="152"/>
                    <a:pt x="759" y="174"/>
                    <a:pt x="792" y="156"/>
                  </a:cubicBezTo>
                  <a:cubicBezTo>
                    <a:pt x="825" y="138"/>
                    <a:pt x="792" y="110"/>
                    <a:pt x="938" y="55"/>
                  </a:cubicBezTo>
                  <a:cubicBezTo>
                    <a:pt x="1084" y="0"/>
                    <a:pt x="1193" y="62"/>
                    <a:pt x="1322" y="83"/>
                  </a:cubicBezTo>
                  <a:cubicBezTo>
                    <a:pt x="1351" y="121"/>
                    <a:pt x="1380" y="159"/>
                    <a:pt x="1414" y="192"/>
                  </a:cubicBezTo>
                  <a:cubicBezTo>
                    <a:pt x="1432" y="249"/>
                    <a:pt x="1384" y="357"/>
                    <a:pt x="1404" y="458"/>
                  </a:cubicBezTo>
                  <a:cubicBezTo>
                    <a:pt x="1408" y="477"/>
                    <a:pt x="2091" y="503"/>
                    <a:pt x="2255" y="503"/>
                  </a:cubicBezTo>
                  <a:cubicBezTo>
                    <a:pt x="2217" y="520"/>
                    <a:pt x="1502" y="525"/>
                    <a:pt x="1185" y="531"/>
                  </a:cubicBezTo>
                  <a:cubicBezTo>
                    <a:pt x="887" y="473"/>
                    <a:pt x="893" y="515"/>
                    <a:pt x="362" y="522"/>
                  </a:cubicBezTo>
                  <a:cubicBezTo>
                    <a:pt x="267" y="554"/>
                    <a:pt x="169" y="536"/>
                    <a:pt x="70" y="531"/>
                  </a:cubicBezTo>
                  <a:cubicBezTo>
                    <a:pt x="69" y="531"/>
                    <a:pt x="16" y="514"/>
                    <a:pt x="15" y="512"/>
                  </a:cubicBezTo>
                  <a:cubicBezTo>
                    <a:pt x="0" y="466"/>
                    <a:pt x="25" y="467"/>
                    <a:pt x="51" y="458"/>
                  </a:cubicBezTo>
                  <a:cubicBezTo>
                    <a:pt x="57" y="452"/>
                    <a:pt x="62" y="444"/>
                    <a:pt x="70" y="439"/>
                  </a:cubicBezTo>
                  <a:cubicBezTo>
                    <a:pt x="99" y="421"/>
                    <a:pt x="105" y="443"/>
                    <a:pt x="86" y="41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91143" name="Oval 7">
              <a:extLst>
                <a:ext uri="{FF2B5EF4-FFF2-40B4-BE49-F238E27FC236}">
                  <a16:creationId xmlns:a16="http://schemas.microsoft.com/office/drawing/2014/main" id="{BFC40771-8DD5-B844-87D2-EA0DD1B13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7" name="Oval 8"/>
            <p:cNvSpPr>
              <a:spLocks noChangeArrowheads="1"/>
            </p:cNvSpPr>
            <p:nvPr/>
          </p:nvSpPr>
          <p:spPr bwMode="auto">
            <a:xfrm>
              <a:off x="215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5" name="Oval 9">
              <a:extLst>
                <a:ext uri="{FF2B5EF4-FFF2-40B4-BE49-F238E27FC236}">
                  <a16:creationId xmlns:a16="http://schemas.microsoft.com/office/drawing/2014/main" id="{A66457B6-3012-6A43-876F-9DACE7FBB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297"/>
              <a:ext cx="138" cy="8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</p:grpSp>
      <p:sp>
        <p:nvSpPr>
          <p:cNvPr id="4099" name="Freeform 15" descr="Recycled paper"/>
          <p:cNvSpPr>
            <a:spLocks/>
          </p:cNvSpPr>
          <p:nvPr/>
        </p:nvSpPr>
        <p:spPr bwMode="auto">
          <a:xfrm>
            <a:off x="0" y="5867400"/>
            <a:ext cx="914400" cy="609600"/>
          </a:xfrm>
          <a:custGeom>
            <a:avLst/>
            <a:gdLst>
              <a:gd name="T0" fmla="*/ 0 w 506"/>
              <a:gd name="T1" fmla="*/ 2147483646 h 272"/>
              <a:gd name="T2" fmla="*/ 2147483646 w 506"/>
              <a:gd name="T3" fmla="*/ 2147483646 h 272"/>
              <a:gd name="T4" fmla="*/ 2147483646 w 506"/>
              <a:gd name="T5" fmla="*/ 2147483646 h 272"/>
              <a:gd name="T6" fmla="*/ 0 w 506"/>
              <a:gd name="T7" fmla="*/ 0 h 272"/>
              <a:gd name="T8" fmla="*/ 0 w 506"/>
              <a:gd name="T9" fmla="*/ 2147483646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6"/>
              <a:gd name="T16" fmla="*/ 0 h 272"/>
              <a:gd name="T17" fmla="*/ 506 w 506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6" h="272">
                <a:moveTo>
                  <a:pt x="0" y="272"/>
                </a:moveTo>
                <a:cubicBezTo>
                  <a:pt x="0" y="272"/>
                  <a:pt x="232" y="263"/>
                  <a:pt x="464" y="254"/>
                </a:cubicBezTo>
                <a:cubicBezTo>
                  <a:pt x="469" y="140"/>
                  <a:pt x="451" y="112"/>
                  <a:pt x="506" y="29"/>
                </a:cubicBezTo>
                <a:cubicBezTo>
                  <a:pt x="253" y="14"/>
                  <a:pt x="0" y="0"/>
                  <a:pt x="0" y="0"/>
                </a:cubicBezTo>
                <a:lnTo>
                  <a:pt x="0" y="27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AutoShape 16"/>
          <p:cNvSpPr>
            <a:spLocks noChangeArrowheads="1"/>
          </p:cNvSpPr>
          <p:nvPr/>
        </p:nvSpPr>
        <p:spPr bwMode="auto">
          <a:xfrm>
            <a:off x="4038600" y="2819400"/>
            <a:ext cx="914400" cy="838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1359648" y="2970895"/>
            <a:ext cx="259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 excited 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5219700" y="2852738"/>
            <a:ext cx="259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cyffrous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14F0B-9D9E-4FFB-9DB3-7678F0863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843" y="1487116"/>
            <a:ext cx="1219306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usesteps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2" grpId="0" animBg="1"/>
      <p:bldP spid="91153" grpId="0" autoUpdateAnimBg="0"/>
      <p:bldP spid="9115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2"/>
          <p:cNvSpPr>
            <a:spLocks/>
          </p:cNvSpPr>
          <p:nvPr/>
        </p:nvSpPr>
        <p:spPr bwMode="auto">
          <a:xfrm>
            <a:off x="838200" y="5943600"/>
            <a:ext cx="287338" cy="431800"/>
          </a:xfrm>
          <a:custGeom>
            <a:avLst/>
            <a:gdLst>
              <a:gd name="T0" fmla="*/ 2147483646 w 229"/>
              <a:gd name="T1" fmla="*/ 2147483646 h 272"/>
              <a:gd name="T2" fmla="*/ 2147483646 w 229"/>
              <a:gd name="T3" fmla="*/ 2147483646 h 272"/>
              <a:gd name="T4" fmla="*/ 2147483646 w 229"/>
              <a:gd name="T5" fmla="*/ 2147483646 h 272"/>
              <a:gd name="T6" fmla="*/ 2147483646 w 229"/>
              <a:gd name="T7" fmla="*/ 2147483646 h 272"/>
              <a:gd name="T8" fmla="*/ 2147483646 w 229"/>
              <a:gd name="T9" fmla="*/ 2147483646 h 272"/>
              <a:gd name="T10" fmla="*/ 2147483646 w 229"/>
              <a:gd name="T11" fmla="*/ 2147483646 h 2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9"/>
              <a:gd name="T19" fmla="*/ 0 h 272"/>
              <a:gd name="T20" fmla="*/ 229 w 229"/>
              <a:gd name="T21" fmla="*/ 272 h 2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9" h="272">
                <a:moveTo>
                  <a:pt x="25" y="272"/>
                </a:moveTo>
                <a:lnTo>
                  <a:pt x="200" y="206"/>
                </a:lnTo>
                <a:cubicBezTo>
                  <a:pt x="229" y="173"/>
                  <a:pt x="214" y="105"/>
                  <a:pt x="200" y="72"/>
                </a:cubicBezTo>
                <a:cubicBezTo>
                  <a:pt x="186" y="39"/>
                  <a:pt x="142" y="0"/>
                  <a:pt x="113" y="6"/>
                </a:cubicBezTo>
                <a:cubicBezTo>
                  <a:pt x="83" y="12"/>
                  <a:pt x="50" y="10"/>
                  <a:pt x="25" y="106"/>
                </a:cubicBezTo>
                <a:cubicBezTo>
                  <a:pt x="0" y="202"/>
                  <a:pt x="25" y="237"/>
                  <a:pt x="25" y="272"/>
                </a:cubicBezTo>
                <a:close/>
              </a:path>
            </a:pathLst>
          </a:custGeom>
          <a:solidFill>
            <a:schemeClr val="tx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" y="6013450"/>
            <a:ext cx="936625" cy="295275"/>
            <a:chOff x="1882" y="1883"/>
            <a:chExt cx="2260" cy="554"/>
          </a:xfrm>
        </p:grpSpPr>
        <p:sp>
          <p:nvSpPr>
            <p:cNvPr id="91140" name="Oval 4">
              <a:extLst>
                <a:ext uri="{FF2B5EF4-FFF2-40B4-BE49-F238E27FC236}">
                  <a16:creationId xmlns:a16="http://schemas.microsoft.com/office/drawing/2014/main" id="{8CA94353-CC65-514A-B6EA-AF617957A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4" name="Oval 5"/>
            <p:cNvSpPr>
              <a:spLocks noChangeArrowheads="1"/>
            </p:cNvSpPr>
            <p:nvPr/>
          </p:nvSpPr>
          <p:spPr bwMode="auto">
            <a:xfrm>
              <a:off x="206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2" name="Freeform 6">
              <a:extLst>
                <a:ext uri="{FF2B5EF4-FFF2-40B4-BE49-F238E27FC236}">
                  <a16:creationId xmlns:a16="http://schemas.microsoft.com/office/drawing/2014/main" id="{283F14A2-595A-2248-852A-A682F9723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883"/>
              <a:ext cx="2256" cy="554"/>
            </a:xfrm>
            <a:custGeom>
              <a:avLst/>
              <a:gdLst/>
              <a:ahLst/>
              <a:cxnLst>
                <a:cxn ang="0">
                  <a:pos x="86" y="413"/>
                </a:cxn>
                <a:cxn ang="0">
                  <a:pos x="494" y="232"/>
                </a:cxn>
                <a:cxn ang="0">
                  <a:pos x="664" y="247"/>
                </a:cxn>
                <a:cxn ang="0">
                  <a:pos x="673" y="220"/>
                </a:cxn>
                <a:cxn ang="0">
                  <a:pos x="700" y="202"/>
                </a:cxn>
                <a:cxn ang="0">
                  <a:pos x="710" y="174"/>
                </a:cxn>
                <a:cxn ang="0">
                  <a:pos x="737" y="165"/>
                </a:cxn>
                <a:cxn ang="0">
                  <a:pos x="792" y="156"/>
                </a:cxn>
                <a:cxn ang="0">
                  <a:pos x="938" y="55"/>
                </a:cxn>
                <a:cxn ang="0">
                  <a:pos x="1322" y="83"/>
                </a:cxn>
                <a:cxn ang="0">
                  <a:pos x="1414" y="192"/>
                </a:cxn>
                <a:cxn ang="0">
                  <a:pos x="1404" y="458"/>
                </a:cxn>
                <a:cxn ang="0">
                  <a:pos x="2255" y="503"/>
                </a:cxn>
                <a:cxn ang="0">
                  <a:pos x="1185" y="531"/>
                </a:cxn>
                <a:cxn ang="0">
                  <a:pos x="362" y="522"/>
                </a:cxn>
                <a:cxn ang="0">
                  <a:pos x="70" y="531"/>
                </a:cxn>
                <a:cxn ang="0">
                  <a:pos x="15" y="512"/>
                </a:cxn>
                <a:cxn ang="0">
                  <a:pos x="51" y="458"/>
                </a:cxn>
                <a:cxn ang="0">
                  <a:pos x="70" y="439"/>
                </a:cxn>
                <a:cxn ang="0">
                  <a:pos x="86" y="413"/>
                </a:cxn>
              </a:cxnLst>
              <a:rect l="0" t="0" r="r" b="b"/>
              <a:pathLst>
                <a:path w="2255" h="554">
                  <a:moveTo>
                    <a:pt x="86" y="413"/>
                  </a:moveTo>
                  <a:lnTo>
                    <a:pt x="494" y="232"/>
                  </a:lnTo>
                  <a:cubicBezTo>
                    <a:pt x="590" y="204"/>
                    <a:pt x="634" y="249"/>
                    <a:pt x="664" y="247"/>
                  </a:cubicBezTo>
                  <a:cubicBezTo>
                    <a:pt x="664" y="238"/>
                    <a:pt x="667" y="227"/>
                    <a:pt x="673" y="220"/>
                  </a:cubicBezTo>
                  <a:cubicBezTo>
                    <a:pt x="680" y="212"/>
                    <a:pt x="691" y="208"/>
                    <a:pt x="700" y="202"/>
                  </a:cubicBezTo>
                  <a:cubicBezTo>
                    <a:pt x="703" y="193"/>
                    <a:pt x="703" y="181"/>
                    <a:pt x="710" y="174"/>
                  </a:cubicBezTo>
                  <a:cubicBezTo>
                    <a:pt x="717" y="167"/>
                    <a:pt x="729" y="169"/>
                    <a:pt x="737" y="165"/>
                  </a:cubicBezTo>
                  <a:cubicBezTo>
                    <a:pt x="753" y="152"/>
                    <a:pt x="759" y="174"/>
                    <a:pt x="792" y="156"/>
                  </a:cubicBezTo>
                  <a:cubicBezTo>
                    <a:pt x="825" y="138"/>
                    <a:pt x="792" y="110"/>
                    <a:pt x="938" y="55"/>
                  </a:cubicBezTo>
                  <a:cubicBezTo>
                    <a:pt x="1084" y="0"/>
                    <a:pt x="1193" y="62"/>
                    <a:pt x="1322" y="83"/>
                  </a:cubicBezTo>
                  <a:cubicBezTo>
                    <a:pt x="1351" y="121"/>
                    <a:pt x="1380" y="159"/>
                    <a:pt x="1414" y="192"/>
                  </a:cubicBezTo>
                  <a:cubicBezTo>
                    <a:pt x="1432" y="249"/>
                    <a:pt x="1384" y="357"/>
                    <a:pt x="1404" y="458"/>
                  </a:cubicBezTo>
                  <a:cubicBezTo>
                    <a:pt x="1408" y="477"/>
                    <a:pt x="2091" y="503"/>
                    <a:pt x="2255" y="503"/>
                  </a:cubicBezTo>
                  <a:cubicBezTo>
                    <a:pt x="2217" y="520"/>
                    <a:pt x="1502" y="525"/>
                    <a:pt x="1185" y="531"/>
                  </a:cubicBezTo>
                  <a:cubicBezTo>
                    <a:pt x="887" y="473"/>
                    <a:pt x="893" y="515"/>
                    <a:pt x="362" y="522"/>
                  </a:cubicBezTo>
                  <a:cubicBezTo>
                    <a:pt x="267" y="554"/>
                    <a:pt x="169" y="536"/>
                    <a:pt x="70" y="531"/>
                  </a:cubicBezTo>
                  <a:cubicBezTo>
                    <a:pt x="69" y="531"/>
                    <a:pt x="16" y="514"/>
                    <a:pt x="15" y="512"/>
                  </a:cubicBezTo>
                  <a:cubicBezTo>
                    <a:pt x="0" y="466"/>
                    <a:pt x="25" y="467"/>
                    <a:pt x="51" y="458"/>
                  </a:cubicBezTo>
                  <a:cubicBezTo>
                    <a:pt x="57" y="452"/>
                    <a:pt x="62" y="444"/>
                    <a:pt x="70" y="439"/>
                  </a:cubicBezTo>
                  <a:cubicBezTo>
                    <a:pt x="99" y="421"/>
                    <a:pt x="105" y="443"/>
                    <a:pt x="86" y="41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91143" name="Oval 7">
              <a:extLst>
                <a:ext uri="{FF2B5EF4-FFF2-40B4-BE49-F238E27FC236}">
                  <a16:creationId xmlns:a16="http://schemas.microsoft.com/office/drawing/2014/main" id="{BFC40771-8DD5-B844-87D2-EA0DD1B13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1978"/>
              <a:ext cx="364" cy="27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4107" name="Oval 8"/>
            <p:cNvSpPr>
              <a:spLocks noChangeArrowheads="1"/>
            </p:cNvSpPr>
            <p:nvPr/>
          </p:nvSpPr>
          <p:spPr bwMode="auto">
            <a:xfrm>
              <a:off x="2154" y="2115"/>
              <a:ext cx="181" cy="136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1145" name="Oval 9">
              <a:extLst>
                <a:ext uri="{FF2B5EF4-FFF2-40B4-BE49-F238E27FC236}">
                  <a16:creationId xmlns:a16="http://schemas.microsoft.com/office/drawing/2014/main" id="{A66457B6-3012-6A43-876F-9DACE7FBB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297"/>
              <a:ext cx="138" cy="8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a typeface="+mn-ea"/>
              </a:endParaRPr>
            </a:p>
          </p:txBody>
        </p:sp>
      </p:grpSp>
      <p:sp>
        <p:nvSpPr>
          <p:cNvPr id="4099" name="Freeform 15" descr="Recycled paper"/>
          <p:cNvSpPr>
            <a:spLocks/>
          </p:cNvSpPr>
          <p:nvPr/>
        </p:nvSpPr>
        <p:spPr bwMode="auto">
          <a:xfrm>
            <a:off x="0" y="5867400"/>
            <a:ext cx="914400" cy="609600"/>
          </a:xfrm>
          <a:custGeom>
            <a:avLst/>
            <a:gdLst>
              <a:gd name="T0" fmla="*/ 0 w 506"/>
              <a:gd name="T1" fmla="*/ 2147483646 h 272"/>
              <a:gd name="T2" fmla="*/ 2147483646 w 506"/>
              <a:gd name="T3" fmla="*/ 2147483646 h 272"/>
              <a:gd name="T4" fmla="*/ 2147483646 w 506"/>
              <a:gd name="T5" fmla="*/ 2147483646 h 272"/>
              <a:gd name="T6" fmla="*/ 0 w 506"/>
              <a:gd name="T7" fmla="*/ 0 h 272"/>
              <a:gd name="T8" fmla="*/ 0 w 506"/>
              <a:gd name="T9" fmla="*/ 2147483646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6"/>
              <a:gd name="T16" fmla="*/ 0 h 272"/>
              <a:gd name="T17" fmla="*/ 506 w 506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6" h="272">
                <a:moveTo>
                  <a:pt x="0" y="272"/>
                </a:moveTo>
                <a:cubicBezTo>
                  <a:pt x="0" y="272"/>
                  <a:pt x="232" y="263"/>
                  <a:pt x="464" y="254"/>
                </a:cubicBezTo>
                <a:cubicBezTo>
                  <a:pt x="469" y="140"/>
                  <a:pt x="451" y="112"/>
                  <a:pt x="506" y="29"/>
                </a:cubicBezTo>
                <a:cubicBezTo>
                  <a:pt x="253" y="14"/>
                  <a:pt x="0" y="0"/>
                  <a:pt x="0" y="0"/>
                </a:cubicBezTo>
                <a:lnTo>
                  <a:pt x="0" y="27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AutoShape 16"/>
          <p:cNvSpPr>
            <a:spLocks noChangeArrowheads="1"/>
          </p:cNvSpPr>
          <p:nvPr/>
        </p:nvSpPr>
        <p:spPr bwMode="auto">
          <a:xfrm>
            <a:off x="4038600" y="2819400"/>
            <a:ext cx="914400" cy="838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630131" y="2413337"/>
            <a:ext cx="30485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on top of the world</a:t>
            </a:r>
            <a:endParaRPr lang="en-US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5219700" y="2852738"/>
            <a:ext cx="259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ar</a:t>
            </a:r>
            <a:r>
              <a:rPr lang="en-GB" sz="2400" b="1" dirty="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 ben y </a:t>
            </a:r>
            <a:r>
              <a:rPr lang="en-GB" sz="2400" b="1" dirty="0" err="1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byd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AD4C30-BEB6-4810-A3BA-B2394350E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257" y="3059881"/>
            <a:ext cx="1548518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usesteps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2" grpId="0" animBg="1"/>
      <p:bldP spid="91153" grpId="0" autoUpdateAnimBg="0"/>
      <p:bldP spid="9115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CWESTIWN AC ATEB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6619"/>
            <a:ext cx="8229600" cy="419387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14425" y="3554234"/>
            <a:ext cx="114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00763" y="3554234"/>
            <a:ext cx="114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732691" y="4597626"/>
            <a:ext cx="0" cy="928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425079" y="3723457"/>
            <a:ext cx="20148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/>
                <a:ea typeface="ＭＳ Ｐゴシック"/>
              </a:rPr>
              <a:t>cyffrous</a:t>
            </a:r>
            <a:r>
              <a:rPr lang="en-US" sz="4000" dirty="0">
                <a:solidFill>
                  <a:srgbClr val="FF0000"/>
                </a:solidFill>
                <a:latin typeface="Calibri"/>
                <a:ea typeface="ＭＳ Ｐゴシック"/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Content Placeholder 14"/>
          <p:cNvSpPr txBox="1">
            <a:spLocks/>
          </p:cNvSpPr>
          <p:nvPr/>
        </p:nvSpPr>
        <p:spPr>
          <a:xfrm>
            <a:off x="6900048" y="3623556"/>
            <a:ext cx="2211387" cy="1938992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Calibri"/>
                <a:cs typeface="Calibri"/>
              </a:rPr>
              <a:t>Dw</a:t>
            </a:r>
            <a:r>
              <a:rPr lang="en-US" sz="4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sz="4000" dirty="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r>
              <a:rPr lang="en-US" sz="4000" dirty="0" err="1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r>
              <a:rPr lang="en-US" sz="4000" dirty="0">
                <a:solidFill>
                  <a:srgbClr val="FF0000"/>
                </a:solidFill>
                <a:latin typeface="Calibri"/>
                <a:cs typeface="Calibri"/>
              </a:rPr>
              <a:t> ben y </a:t>
            </a:r>
            <a:r>
              <a:rPr lang="en-US" sz="4000" dirty="0" err="1">
                <a:solidFill>
                  <a:srgbClr val="FF0000"/>
                </a:solidFill>
                <a:latin typeface="Calibri"/>
                <a:cs typeface="Calibri"/>
              </a:rPr>
              <a:t>byd</a:t>
            </a:r>
            <a:r>
              <a:rPr lang="en-US" sz="4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4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627935" y="5823544"/>
            <a:ext cx="3450775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Calibri"/>
                <a:cs typeface="Calibri"/>
              </a:rPr>
              <a:t>Dw</a:t>
            </a:r>
            <a:r>
              <a:rPr lang="en-US" sz="4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  <a:cs typeface="Calibri"/>
              </a:rPr>
              <a:t>i’n</a:t>
            </a:r>
            <a:r>
              <a:rPr lang="en-US" sz="4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/>
                <a:cs typeface="Calibri"/>
              </a:rPr>
              <a:t>ofnus</a:t>
            </a:r>
            <a:r>
              <a:rPr lang="en-US" sz="4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6036" y="2961836"/>
            <a:ext cx="2073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Sut </a:t>
            </a:r>
            <a:r>
              <a:rPr lang="en-US" sz="4000" b="1" dirty="0" err="1">
                <a:solidFill>
                  <a:srgbClr val="7030A0"/>
                </a:solidFill>
              </a:rPr>
              <a:t>wyt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ti</a:t>
            </a:r>
            <a:r>
              <a:rPr lang="en-US" sz="40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F68B7-A69E-47EE-B996-AD141232C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60" y="2303345"/>
            <a:ext cx="1219306" cy="1365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1645B1-00C3-43DA-99F3-7D96A56BE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842" y="5199744"/>
            <a:ext cx="1658256" cy="1658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02F45-4BC3-46B9-91A8-F36EB1722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935" y="1757023"/>
            <a:ext cx="1548518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8000"/>
                </a:solidFill>
                <a:cs typeface="Calibri"/>
              </a:rPr>
              <a:t>C</a:t>
            </a:r>
            <a:r>
              <a:rPr lang="en-US" b="1" dirty="0">
                <a:solidFill>
                  <a:srgbClr val="008000"/>
                </a:solidFill>
                <a:cs typeface="Calibri"/>
              </a:rPr>
              <a:t>ÂN</a:t>
            </a:r>
            <a:r>
              <a:rPr lang="en-US" sz="4400" dirty="0">
                <a:solidFill>
                  <a:srgbClr val="000000"/>
                </a:solidFill>
                <a:cs typeface="Calibri"/>
              </a:rPr>
              <a:t/>
            </a:r>
            <a:br>
              <a:rPr lang="en-US" sz="4400" dirty="0">
                <a:solidFill>
                  <a:srgbClr val="000000"/>
                </a:solidFill>
                <a:cs typeface="Calibri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9102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7000" b="1" dirty="0">
                <a:solidFill>
                  <a:srgbClr val="7030A0"/>
                </a:solidFill>
              </a:rPr>
              <a:t>Sut </a:t>
            </a:r>
            <a:r>
              <a:rPr lang="en-US" sz="7000" b="1" dirty="0" err="1">
                <a:solidFill>
                  <a:srgbClr val="7030A0"/>
                </a:solidFill>
              </a:rPr>
              <a:t>wyt</a:t>
            </a:r>
            <a:r>
              <a:rPr lang="en-US" sz="7000" b="1" dirty="0">
                <a:solidFill>
                  <a:srgbClr val="7030A0"/>
                </a:solidFill>
              </a:rPr>
              <a:t> </a:t>
            </a:r>
            <a:r>
              <a:rPr lang="en-US" sz="7000" b="1" dirty="0" err="1">
                <a:solidFill>
                  <a:srgbClr val="7030A0"/>
                </a:solidFill>
              </a:rPr>
              <a:t>ti’n</a:t>
            </a:r>
            <a:r>
              <a:rPr lang="en-US" sz="7000" b="1" dirty="0">
                <a:solidFill>
                  <a:srgbClr val="7030A0"/>
                </a:solidFill>
              </a:rPr>
              <a:t> </a:t>
            </a:r>
            <a:r>
              <a:rPr lang="en-US" sz="7000" b="1" dirty="0" err="1">
                <a:solidFill>
                  <a:srgbClr val="7030A0"/>
                </a:solidFill>
              </a:rPr>
              <a:t>teimlo</a:t>
            </a:r>
            <a:r>
              <a:rPr lang="en-US" sz="7000" b="1" dirty="0">
                <a:solidFill>
                  <a:srgbClr val="7030A0"/>
                </a:solidFill>
              </a:rPr>
              <a:t> </a:t>
            </a:r>
            <a:r>
              <a:rPr lang="en-US" sz="7000" b="1" dirty="0" err="1">
                <a:solidFill>
                  <a:srgbClr val="7030A0"/>
                </a:solidFill>
              </a:rPr>
              <a:t>heddiw</a:t>
            </a:r>
            <a:r>
              <a:rPr lang="en-US" sz="7000" b="1" dirty="0">
                <a:solidFill>
                  <a:srgbClr val="7030A0"/>
                </a:solidFill>
              </a:rPr>
              <a:t>?</a:t>
            </a:r>
          </a:p>
          <a:p>
            <a:pPr lvl="0" fontAlgn="base"/>
            <a:endParaRPr lang="en-GB" sz="3400" dirty="0">
              <a:solidFill>
                <a:prstClr val="black"/>
              </a:solidFill>
            </a:endParaRPr>
          </a:p>
          <a:p>
            <a:pPr lvl="0" fontAlgn="base"/>
            <a:endParaRPr lang="en-GB" sz="3400" dirty="0">
              <a:solidFill>
                <a:prstClr val="black"/>
              </a:solidFill>
            </a:endParaRPr>
          </a:p>
          <a:p>
            <a:pPr marL="0" lvl="0" indent="0" fontAlgn="base">
              <a:buNone/>
            </a:pPr>
            <a:r>
              <a:rPr lang="en-GB" sz="3400" dirty="0">
                <a:solidFill>
                  <a:prstClr val="black"/>
                </a:solidFill>
              </a:rPr>
              <a:t>Sut </a:t>
            </a:r>
            <a:r>
              <a:rPr lang="en-GB" sz="3400" dirty="0" err="1">
                <a:solidFill>
                  <a:prstClr val="black"/>
                </a:solidFill>
              </a:rPr>
              <a:t>wyt</a:t>
            </a:r>
            <a:r>
              <a:rPr lang="en-GB" sz="3400" dirty="0">
                <a:solidFill>
                  <a:prstClr val="black"/>
                </a:solidFill>
              </a:rPr>
              <a:t> </a:t>
            </a:r>
            <a:r>
              <a:rPr lang="en-GB" sz="3400" dirty="0" err="1">
                <a:solidFill>
                  <a:prstClr val="black"/>
                </a:solidFill>
              </a:rPr>
              <a:t>ti’n</a:t>
            </a:r>
            <a:r>
              <a:rPr lang="en-GB" sz="3400" dirty="0">
                <a:solidFill>
                  <a:prstClr val="black"/>
                </a:solidFill>
              </a:rPr>
              <a:t> </a:t>
            </a:r>
            <a:r>
              <a:rPr lang="en-GB" sz="3400" dirty="0" err="1">
                <a:solidFill>
                  <a:prstClr val="black"/>
                </a:solidFill>
              </a:rPr>
              <a:t>teimlo</a:t>
            </a:r>
            <a:r>
              <a:rPr lang="en-GB" sz="3400" dirty="0">
                <a:solidFill>
                  <a:prstClr val="black"/>
                </a:solidFill>
              </a:rPr>
              <a:t> </a:t>
            </a:r>
            <a:r>
              <a:rPr lang="en-GB" sz="3400" dirty="0" err="1">
                <a:solidFill>
                  <a:prstClr val="black"/>
                </a:solidFill>
              </a:rPr>
              <a:t>heddiw</a:t>
            </a:r>
            <a:r>
              <a:rPr lang="en-GB" sz="3400" dirty="0">
                <a:solidFill>
                  <a:prstClr val="black"/>
                </a:solidFill>
              </a:rPr>
              <a:t>? </a:t>
            </a:r>
          </a:p>
          <a:p>
            <a:pPr marL="0" lvl="0" indent="0" fontAlgn="base">
              <a:buNone/>
            </a:pPr>
            <a:r>
              <a:rPr lang="en-GB" sz="3400" dirty="0">
                <a:solidFill>
                  <a:prstClr val="black"/>
                </a:solidFill>
              </a:rPr>
              <a:t>Sut </a:t>
            </a:r>
            <a:r>
              <a:rPr lang="en-GB" sz="3400" dirty="0" err="1">
                <a:solidFill>
                  <a:prstClr val="black"/>
                </a:solidFill>
              </a:rPr>
              <a:t>wyt</a:t>
            </a:r>
            <a:r>
              <a:rPr lang="en-GB" sz="3400" dirty="0">
                <a:solidFill>
                  <a:prstClr val="black"/>
                </a:solidFill>
              </a:rPr>
              <a:t> </a:t>
            </a:r>
            <a:r>
              <a:rPr lang="en-GB" sz="3400" dirty="0" err="1">
                <a:solidFill>
                  <a:prstClr val="black"/>
                </a:solidFill>
              </a:rPr>
              <a:t>ti’n</a:t>
            </a:r>
            <a:r>
              <a:rPr lang="en-GB" sz="3400" dirty="0">
                <a:solidFill>
                  <a:prstClr val="black"/>
                </a:solidFill>
              </a:rPr>
              <a:t> </a:t>
            </a:r>
            <a:r>
              <a:rPr lang="en-GB" sz="3400" dirty="0" err="1">
                <a:solidFill>
                  <a:prstClr val="black"/>
                </a:solidFill>
              </a:rPr>
              <a:t>teimlo</a:t>
            </a:r>
            <a:r>
              <a:rPr lang="en-GB" sz="3400" dirty="0">
                <a:solidFill>
                  <a:prstClr val="black"/>
                </a:solidFill>
              </a:rPr>
              <a:t> </a:t>
            </a:r>
            <a:r>
              <a:rPr lang="en-GB" sz="3400" dirty="0" err="1">
                <a:solidFill>
                  <a:prstClr val="black"/>
                </a:solidFill>
              </a:rPr>
              <a:t>heddiw</a:t>
            </a:r>
            <a:r>
              <a:rPr lang="en-GB" sz="3400" dirty="0">
                <a:solidFill>
                  <a:prstClr val="black"/>
                </a:solidFill>
              </a:rPr>
              <a:t>? </a:t>
            </a:r>
          </a:p>
          <a:p>
            <a:pPr marL="0" lvl="0" indent="0" fontAlgn="base">
              <a:buNone/>
            </a:pPr>
            <a:r>
              <a:rPr lang="en-GB" sz="3400" dirty="0">
                <a:solidFill>
                  <a:prstClr val="black"/>
                </a:solidFill>
              </a:rPr>
              <a:t>Sut </a:t>
            </a:r>
            <a:r>
              <a:rPr lang="en-GB" sz="3400" dirty="0" err="1">
                <a:solidFill>
                  <a:prstClr val="black"/>
                </a:solidFill>
              </a:rPr>
              <a:t>wyt</a:t>
            </a:r>
            <a:r>
              <a:rPr lang="en-GB" sz="3400" dirty="0">
                <a:solidFill>
                  <a:prstClr val="black"/>
                </a:solidFill>
              </a:rPr>
              <a:t> </a:t>
            </a:r>
            <a:r>
              <a:rPr lang="en-GB" sz="3400" dirty="0" err="1">
                <a:solidFill>
                  <a:prstClr val="black"/>
                </a:solidFill>
              </a:rPr>
              <a:t>ti’n</a:t>
            </a:r>
            <a:r>
              <a:rPr lang="en-GB" sz="3400" dirty="0">
                <a:solidFill>
                  <a:prstClr val="black"/>
                </a:solidFill>
              </a:rPr>
              <a:t> </a:t>
            </a:r>
            <a:r>
              <a:rPr lang="en-GB" sz="3400" dirty="0" err="1">
                <a:solidFill>
                  <a:prstClr val="black"/>
                </a:solidFill>
              </a:rPr>
              <a:t>teimlo</a:t>
            </a:r>
            <a:r>
              <a:rPr lang="en-GB" sz="3400" dirty="0">
                <a:solidFill>
                  <a:prstClr val="black"/>
                </a:solidFill>
              </a:rPr>
              <a:t> </a:t>
            </a:r>
            <a:r>
              <a:rPr lang="en-GB" sz="3400" dirty="0" err="1">
                <a:solidFill>
                  <a:prstClr val="black"/>
                </a:solidFill>
              </a:rPr>
              <a:t>heddiw</a:t>
            </a:r>
            <a:r>
              <a:rPr lang="en-GB" sz="3400" dirty="0">
                <a:solidFill>
                  <a:prstClr val="black"/>
                </a:solidFill>
              </a:rPr>
              <a:t>? </a:t>
            </a:r>
          </a:p>
          <a:p>
            <a:pPr marL="0" lvl="0" indent="0" fontAlgn="base">
              <a:buNone/>
            </a:pPr>
            <a:r>
              <a:rPr lang="en-GB" sz="3400" dirty="0" err="1">
                <a:solidFill>
                  <a:prstClr val="black"/>
                </a:solidFill>
              </a:rPr>
              <a:t>Dw</a:t>
            </a:r>
            <a:r>
              <a:rPr lang="en-GB" sz="3400" dirty="0">
                <a:solidFill>
                  <a:prstClr val="black"/>
                </a:solidFill>
              </a:rPr>
              <a:t> </a:t>
            </a:r>
            <a:r>
              <a:rPr lang="en-GB" sz="3400" dirty="0" err="1">
                <a:solidFill>
                  <a:prstClr val="black"/>
                </a:solidFill>
              </a:rPr>
              <a:t>i’n</a:t>
            </a:r>
            <a:r>
              <a:rPr lang="en-GB" sz="3400" dirty="0">
                <a:solidFill>
                  <a:prstClr val="black"/>
                </a:solidFill>
              </a:rPr>
              <a:t> </a:t>
            </a:r>
            <a:r>
              <a:rPr lang="en-GB" sz="3400" dirty="0" err="1">
                <a:solidFill>
                  <a:prstClr val="black"/>
                </a:solidFill>
              </a:rPr>
              <a:t>teimlo’n</a:t>
            </a:r>
            <a:r>
              <a:rPr lang="en-GB" sz="3400" dirty="0">
                <a:solidFill>
                  <a:prstClr val="black"/>
                </a:solidFill>
              </a:rPr>
              <a:t> </a:t>
            </a:r>
            <a:r>
              <a:rPr lang="en-GB" sz="3400" dirty="0" err="1">
                <a:solidFill>
                  <a:prstClr val="black"/>
                </a:solidFill>
              </a:rPr>
              <a:t>ofnus</a:t>
            </a:r>
            <a:r>
              <a:rPr lang="en-GB" sz="3400" dirty="0">
                <a:solidFill>
                  <a:prstClr val="black"/>
                </a:solidFill>
              </a:rPr>
              <a:t>/</a:t>
            </a:r>
            <a:r>
              <a:rPr lang="en-GB" sz="3400" dirty="0" err="1">
                <a:solidFill>
                  <a:prstClr val="black"/>
                </a:solidFill>
              </a:rPr>
              <a:t>gyffrous</a:t>
            </a:r>
            <a:r>
              <a:rPr lang="en-GB" sz="3400" dirty="0">
                <a:solidFill>
                  <a:prstClr val="black"/>
                </a:solidFill>
              </a:rPr>
              <a:t>/</a:t>
            </a:r>
            <a:r>
              <a:rPr lang="en-GB" sz="3400" dirty="0" err="1">
                <a:solidFill>
                  <a:prstClr val="black"/>
                </a:solidFill>
              </a:rPr>
              <a:t>ddiflas</a:t>
            </a:r>
            <a:r>
              <a:rPr lang="en-GB" sz="3400" dirty="0">
                <a:solidFill>
                  <a:prstClr val="black"/>
                </a:solidFill>
              </a:rPr>
              <a:t>/</a:t>
            </a:r>
            <a:r>
              <a:rPr lang="en-GB" sz="3400" dirty="0" err="1">
                <a:solidFill>
                  <a:prstClr val="black"/>
                </a:solidFill>
              </a:rPr>
              <a:t>wych</a:t>
            </a:r>
            <a:r>
              <a:rPr lang="en-GB" sz="3400" dirty="0">
                <a:solidFill>
                  <a:prstClr val="black"/>
                </a:solidFill>
              </a:rPr>
              <a:t>/</a:t>
            </a:r>
            <a:r>
              <a:rPr lang="en-GB" sz="3400" dirty="0" err="1">
                <a:solidFill>
                  <a:prstClr val="black"/>
                </a:solidFill>
              </a:rPr>
              <a:t>ardderchog</a:t>
            </a:r>
            <a:r>
              <a:rPr lang="en-GB" sz="3400" dirty="0">
                <a:solidFill>
                  <a:prstClr val="black"/>
                </a:solidFill>
              </a:rPr>
              <a:t>/</a:t>
            </a:r>
            <a:r>
              <a:rPr lang="en-GB" sz="3400" dirty="0" err="1">
                <a:solidFill>
                  <a:prstClr val="black"/>
                </a:solidFill>
              </a:rPr>
              <a:t>unig</a:t>
            </a:r>
            <a:r>
              <a:rPr lang="en-GB" sz="3400" dirty="0">
                <a:solidFill>
                  <a:prstClr val="black"/>
                </a:solidFill>
              </a:rPr>
              <a:t>/</a:t>
            </a:r>
            <a:r>
              <a:rPr lang="en-GB" sz="3400" dirty="0" err="1">
                <a:solidFill>
                  <a:prstClr val="black"/>
                </a:solidFill>
              </a:rPr>
              <a:t>anhapus</a:t>
            </a:r>
            <a:r>
              <a:rPr lang="en-GB" sz="3400" dirty="0">
                <a:solidFill>
                  <a:prstClr val="black"/>
                </a:solidFill>
              </a:rPr>
              <a:t>. </a:t>
            </a:r>
          </a:p>
          <a:p>
            <a:pPr marL="0" lvl="0" indent="0" fontAlgn="base">
              <a:buNone/>
            </a:pPr>
            <a:r>
              <a:rPr lang="en-GB" sz="3400" dirty="0">
                <a:solidFill>
                  <a:prstClr val="black"/>
                </a:solidFill>
              </a:rPr>
              <a:t>(</a:t>
            </a:r>
            <a:r>
              <a:rPr lang="en-GB" sz="3400" dirty="0" err="1">
                <a:solidFill>
                  <a:prstClr val="black"/>
                </a:solidFill>
              </a:rPr>
              <a:t>Dw</a:t>
            </a:r>
            <a:r>
              <a:rPr lang="en-GB" sz="3400" dirty="0">
                <a:solidFill>
                  <a:prstClr val="black"/>
                </a:solidFill>
              </a:rPr>
              <a:t> </a:t>
            </a:r>
            <a:r>
              <a:rPr lang="en-GB" sz="3400" dirty="0" err="1">
                <a:solidFill>
                  <a:prstClr val="black"/>
                </a:solidFill>
              </a:rPr>
              <a:t>i</a:t>
            </a:r>
            <a:r>
              <a:rPr lang="en-GB" sz="3400" dirty="0">
                <a:solidFill>
                  <a:prstClr val="black"/>
                </a:solidFill>
              </a:rPr>
              <a:t> </a:t>
            </a:r>
            <a:r>
              <a:rPr lang="en-GB" sz="3400" dirty="0" err="1">
                <a:solidFill>
                  <a:prstClr val="black"/>
                </a:solidFill>
              </a:rPr>
              <a:t>ar</a:t>
            </a:r>
            <a:r>
              <a:rPr lang="en-GB" sz="3400" dirty="0">
                <a:solidFill>
                  <a:prstClr val="black"/>
                </a:solidFill>
              </a:rPr>
              <a:t> ben y </a:t>
            </a:r>
            <a:r>
              <a:rPr lang="en-GB" sz="3400" dirty="0" err="1">
                <a:solidFill>
                  <a:prstClr val="black"/>
                </a:solidFill>
              </a:rPr>
              <a:t>byd</a:t>
            </a:r>
            <a:r>
              <a:rPr lang="en-GB" sz="3400" dirty="0">
                <a:solidFill>
                  <a:prstClr val="black"/>
                </a:solidFill>
              </a:rPr>
              <a:t>. </a:t>
            </a:r>
            <a:r>
              <a:rPr lang="en-GB" sz="3400" dirty="0" err="1">
                <a:solidFill>
                  <a:prstClr val="black"/>
                </a:solidFill>
              </a:rPr>
              <a:t>Dw</a:t>
            </a:r>
            <a:r>
              <a:rPr lang="en-GB" sz="3400" dirty="0">
                <a:solidFill>
                  <a:prstClr val="black"/>
                </a:solidFill>
              </a:rPr>
              <a:t> </a:t>
            </a:r>
            <a:r>
              <a:rPr lang="en-GB" sz="3400" dirty="0" err="1">
                <a:solidFill>
                  <a:prstClr val="black"/>
                </a:solidFill>
              </a:rPr>
              <a:t>i’n</a:t>
            </a:r>
            <a:r>
              <a:rPr lang="en-GB" sz="3400" dirty="0">
                <a:solidFill>
                  <a:prstClr val="black"/>
                </a:solidFill>
              </a:rPr>
              <a:t> </a:t>
            </a:r>
            <a:r>
              <a:rPr lang="en-GB" sz="3400" dirty="0" err="1">
                <a:solidFill>
                  <a:prstClr val="black"/>
                </a:solidFill>
              </a:rPr>
              <a:t>poeni</a:t>
            </a:r>
            <a:r>
              <a:rPr lang="en-GB" sz="3400" dirty="0">
                <a:solidFill>
                  <a:prstClr val="black"/>
                </a:solidFill>
              </a:rPr>
              <a:t>.) </a:t>
            </a:r>
          </a:p>
          <a:p>
            <a:pPr lvl="0" fontAlgn="base"/>
            <a:endParaRPr lang="en-GB" sz="3400" dirty="0">
              <a:solidFill>
                <a:prstClr val="black"/>
              </a:solidFill>
            </a:endParaRPr>
          </a:p>
          <a:p>
            <a:pPr marL="0" lvl="0" indent="0" fontAlgn="base">
              <a:buNone/>
            </a:pPr>
            <a:r>
              <a:rPr lang="en-GB" sz="3400" b="1" dirty="0">
                <a:solidFill>
                  <a:prstClr val="black"/>
                </a:solidFill>
              </a:rPr>
              <a:t>Repeat verse twice.</a:t>
            </a:r>
          </a:p>
          <a:p>
            <a:pPr marL="0" lvl="0" indent="0" fontAlgn="base">
              <a:buNone/>
            </a:pPr>
            <a:r>
              <a:rPr lang="en-GB" sz="3400" dirty="0">
                <a:solidFill>
                  <a:prstClr val="black"/>
                </a:solidFill>
              </a:rPr>
              <a:t> </a:t>
            </a:r>
          </a:p>
          <a:p>
            <a:pPr marL="0" lvl="0" indent="0" fontAlgn="base">
              <a:buNone/>
            </a:pPr>
            <a:r>
              <a:rPr lang="en-GB" dirty="0" err="1">
                <a:solidFill>
                  <a:prstClr val="black"/>
                </a:solidFill>
              </a:rPr>
              <a:t>Teimlo’n</a:t>
            </a:r>
            <a:r>
              <a:rPr lang="en-GB" dirty="0">
                <a:solidFill>
                  <a:prstClr val="black"/>
                </a:solidFill>
              </a:rPr>
              <a:t> … </a:t>
            </a:r>
            <a:r>
              <a:rPr lang="en-GB" dirty="0" err="1">
                <a:solidFill>
                  <a:prstClr val="black"/>
                </a:solidFill>
              </a:rPr>
              <a:t>clic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clic</a:t>
            </a:r>
            <a:r>
              <a:rPr lang="en-GB" dirty="0">
                <a:solidFill>
                  <a:prstClr val="black"/>
                </a:solidFill>
              </a:rPr>
              <a:t> </a:t>
            </a:r>
          </a:p>
          <a:p>
            <a:pPr marL="0" lvl="0" indent="0" fontAlgn="base">
              <a:buNone/>
            </a:pPr>
            <a:r>
              <a:rPr lang="en-GB" dirty="0" err="1">
                <a:solidFill>
                  <a:prstClr val="black"/>
                </a:solidFill>
              </a:rPr>
              <a:t>Teimlo’n</a:t>
            </a:r>
            <a:r>
              <a:rPr lang="en-GB" dirty="0">
                <a:solidFill>
                  <a:prstClr val="black"/>
                </a:solidFill>
              </a:rPr>
              <a:t>  </a:t>
            </a:r>
            <a:r>
              <a:rPr lang="en-GB" dirty="0" err="1">
                <a:solidFill>
                  <a:prstClr val="black"/>
                </a:solidFill>
              </a:rPr>
              <a:t>clic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clic</a:t>
            </a:r>
            <a:r>
              <a:rPr lang="en-GB" dirty="0">
                <a:solidFill>
                  <a:prstClr val="black"/>
                </a:solidFill>
              </a:rPr>
              <a:t> </a:t>
            </a:r>
          </a:p>
          <a:p>
            <a:pPr marL="0" lvl="0" indent="0" fontAlgn="base">
              <a:buNone/>
            </a:pPr>
            <a:r>
              <a:rPr lang="en-GB" dirty="0" err="1">
                <a:solidFill>
                  <a:prstClr val="black"/>
                </a:solidFill>
              </a:rPr>
              <a:t>Teimlo’n</a:t>
            </a:r>
            <a:r>
              <a:rPr lang="en-GB" dirty="0">
                <a:solidFill>
                  <a:prstClr val="black"/>
                </a:solidFill>
              </a:rPr>
              <a:t> .., </a:t>
            </a:r>
            <a:r>
              <a:rPr lang="en-GB" dirty="0" err="1">
                <a:solidFill>
                  <a:prstClr val="black"/>
                </a:solidFill>
              </a:rPr>
              <a:t>teimlo’n</a:t>
            </a:r>
            <a:r>
              <a:rPr lang="en-GB" dirty="0">
                <a:solidFill>
                  <a:prstClr val="black"/>
                </a:solidFill>
              </a:rPr>
              <a:t> …, </a:t>
            </a:r>
            <a:r>
              <a:rPr lang="en-GB" dirty="0" err="1">
                <a:solidFill>
                  <a:prstClr val="black"/>
                </a:solidFill>
              </a:rPr>
              <a:t>teimlo’n</a:t>
            </a:r>
            <a:r>
              <a:rPr lang="en-GB" dirty="0">
                <a:solidFill>
                  <a:prstClr val="black"/>
                </a:solidFill>
              </a:rPr>
              <a:t> …  </a:t>
            </a:r>
          </a:p>
          <a:p>
            <a:pPr marL="0" lvl="0" indent="0" fontAlgn="base">
              <a:buNone/>
            </a:pPr>
            <a:endParaRPr lang="en-US" dirty="0">
              <a:solidFill>
                <a:srgbClr val="008000"/>
              </a:solidFill>
              <a:hlinkClick r:id="rId2"/>
            </a:endParaRPr>
          </a:p>
          <a:p>
            <a:pPr marL="0" indent="0" algn="ctr">
              <a:buNone/>
            </a:pPr>
            <a:endParaRPr lang="en-US" dirty="0">
              <a:solidFill>
                <a:srgbClr val="008000"/>
              </a:solidFill>
              <a:hlinkClick r:id="rId2"/>
            </a:endParaRPr>
          </a:p>
          <a:p>
            <a:pPr marL="0" indent="0" algn="ctr">
              <a:buNone/>
            </a:pPr>
            <a:endParaRPr lang="en-US" dirty="0">
              <a:solidFill>
                <a:srgbClr val="008000"/>
              </a:solidFill>
              <a:hlinkClick r:id="rId2"/>
            </a:endParaRPr>
          </a:p>
          <a:p>
            <a:pPr marL="0" indent="0" algn="ctr">
              <a:buNone/>
            </a:pPr>
            <a:endParaRPr lang="en-US" dirty="0">
              <a:solidFill>
                <a:srgbClr val="008000"/>
              </a:solidFill>
              <a:hlinkClick r:id="rId2"/>
            </a:endParaRPr>
          </a:p>
          <a:p>
            <a:pPr marL="0" indent="0" algn="ctr">
              <a:buNone/>
            </a:pPr>
            <a:endParaRPr lang="en-US" dirty="0">
              <a:solidFill>
                <a:srgbClr val="008000"/>
              </a:solidFill>
              <a:hlinkClick r:id="rId2"/>
            </a:endParaRPr>
          </a:p>
          <a:p>
            <a:pPr marL="0" indent="0" algn="ctr">
              <a:buNone/>
            </a:pPr>
            <a:endParaRPr lang="en-US" sz="4500" dirty="0">
              <a:solidFill>
                <a:srgbClr val="008000"/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sz="4500" dirty="0">
                <a:solidFill>
                  <a:srgbClr val="008000"/>
                </a:solidFill>
                <a:hlinkClick r:id="rId2"/>
              </a:rPr>
              <a:t>https://www.youtube.com/watch?v=i4Rxx_W34aM</a:t>
            </a:r>
            <a:endParaRPr lang="en-US" sz="4500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sz="4500" dirty="0">
                <a:solidFill>
                  <a:srgbClr val="000000"/>
                </a:solidFill>
              </a:rPr>
              <a:t>Tune: Addams Family</a:t>
            </a:r>
            <a:endParaRPr lang="en-US" sz="45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6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FDA82BD-5850-4FA1-9A68-2D8FEF65E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3520" y="106392"/>
            <a:ext cx="922580" cy="20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B9A2674002945A0B149DDC8ED7128" ma:contentTypeVersion="10" ma:contentTypeDescription="Create a new document." ma:contentTypeScope="" ma:versionID="08ef2823a774a757799a33e7e6f6741e">
  <xsd:schema xmlns:xsd="http://www.w3.org/2001/XMLSchema" xmlns:xs="http://www.w3.org/2001/XMLSchema" xmlns:p="http://schemas.microsoft.com/office/2006/metadata/properties" xmlns:ns2="36acfc2f-05a2-482c-b182-a1e5cf50ff78" targetNamespace="http://schemas.microsoft.com/office/2006/metadata/properties" ma:root="true" ma:fieldsID="c8fed1c9880f7229f1d9f5eb3a573256" ns2:_="">
    <xsd:import namespace="36acfc2f-05a2-482c-b182-a1e5cf50ff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cfc2f-05a2-482c-b182-a1e5cf50f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09F862-B71E-40B7-A322-39BE873C00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acfc2f-05a2-482c-b182-a1e5cf50ff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110660-77A5-48EC-90C4-A5A151221C0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6acfc2f-05a2-482c-b182-a1e5cf50ff7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9D112B-87AE-41EB-A686-D38A4B8851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150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Calibri</vt:lpstr>
      <vt:lpstr>Office Theme</vt:lpstr>
      <vt:lpstr>  Clonc  Pod Pengwin</vt:lpstr>
      <vt:lpstr>Wythnos 1  Teimladau Feelings</vt:lpstr>
      <vt:lpstr>GEIRFA</vt:lpstr>
      <vt:lpstr>GÊM</vt:lpstr>
      <vt:lpstr>PowerPoint Presentation</vt:lpstr>
      <vt:lpstr>PowerPoint Presentation</vt:lpstr>
      <vt:lpstr>PowerPoint Presentation</vt:lpstr>
      <vt:lpstr>CWESTIWN AC ATEB</vt:lpstr>
      <vt:lpstr>CÂN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Blwyddyn 1 a 2 Drilio:  Dyma Fi</dc:title>
  <dc:creator>Gemma Mabbett</dc:creator>
  <cp:lastModifiedBy>L Marchant (Llanrhidian Primary School)</cp:lastModifiedBy>
  <cp:revision>1914</cp:revision>
  <dcterms:created xsi:type="dcterms:W3CDTF">2018-10-15T10:29:36Z</dcterms:created>
  <dcterms:modified xsi:type="dcterms:W3CDTF">2024-09-01T15:45:48Z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0x010100796B9A2674002945A0B149DDC8ED7128</vt:lpwstr>
  </property>
  <property fmtid="{D5CDD505-2E9C-101B-9397-08002B2CF9AE}" pid="3" name="Order">
    <vt:r8>3034900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