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79" r:id="rId10"/>
    <p:sldId id="268" r:id="rId11"/>
    <p:sldId id="269" r:id="rId12"/>
    <p:sldId id="280" r:id="rId13"/>
    <p:sldId id="271" r:id="rId14"/>
    <p:sldId id="272" r:id="rId15"/>
    <p:sldId id="273" r:id="rId16"/>
    <p:sldId id="281" r:id="rId17"/>
    <p:sldId id="274" r:id="rId18"/>
    <p:sldId id="275" r:id="rId19"/>
    <p:sldId id="276" r:id="rId20"/>
    <p:sldId id="277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9E7"/>
    <a:srgbClr val="51B7E7"/>
    <a:srgbClr val="B378B5"/>
    <a:srgbClr val="AFD233"/>
    <a:srgbClr val="F8931C"/>
    <a:srgbClr val="58C1B8"/>
    <a:srgbClr val="EE684B"/>
    <a:srgbClr val="002B61"/>
    <a:srgbClr val="EE787E"/>
    <a:srgbClr val="FF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FD75A7-6BDD-4F45-8D8D-CFFC349AF6CB}" v="1" dt="2024-07-30T10:04:11.4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6327"/>
  </p:normalViewPr>
  <p:slideViewPr>
    <p:cSldViewPr snapToGrid="0">
      <p:cViewPr varScale="1">
        <p:scale>
          <a:sx n="69" d="100"/>
          <a:sy n="69" d="100"/>
        </p:scale>
        <p:origin x="11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36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ab Mahmood" userId="93739503-e554-47e8-ab35-bcf89cedf0fb" providerId="ADAL" clId="{6EFD75A7-6BDD-4F45-8D8D-CFFC349AF6CB}"/>
    <pc:docChg chg="addSld delSld modSld">
      <pc:chgData name="Zenab Mahmood" userId="93739503-e554-47e8-ab35-bcf89cedf0fb" providerId="ADAL" clId="{6EFD75A7-6BDD-4F45-8D8D-CFFC349AF6CB}" dt="2024-07-30T10:04:11.399" v="5"/>
      <pc:docMkLst>
        <pc:docMk/>
      </pc:docMkLst>
      <pc:sldChg chg="add del">
        <pc:chgData name="Zenab Mahmood" userId="93739503-e554-47e8-ab35-bcf89cedf0fb" providerId="ADAL" clId="{6EFD75A7-6BDD-4F45-8D8D-CFFC349AF6CB}" dt="2024-07-30T10:04:11.399" v="5"/>
        <pc:sldMkLst>
          <pc:docMk/>
          <pc:sldMk cId="1026573190" sldId="260"/>
        </pc:sldMkLst>
      </pc:sldChg>
      <pc:sldChg chg="add del">
        <pc:chgData name="Zenab Mahmood" userId="93739503-e554-47e8-ab35-bcf89cedf0fb" providerId="ADAL" clId="{6EFD75A7-6BDD-4F45-8D8D-CFFC349AF6CB}" dt="2024-07-30T10:04:11.399" v="5"/>
        <pc:sldMkLst>
          <pc:docMk/>
          <pc:sldMk cId="3947130633" sldId="261"/>
        </pc:sldMkLst>
      </pc:sldChg>
      <pc:sldChg chg="add del">
        <pc:chgData name="Zenab Mahmood" userId="93739503-e554-47e8-ab35-bcf89cedf0fb" providerId="ADAL" clId="{6EFD75A7-6BDD-4F45-8D8D-CFFC349AF6CB}" dt="2024-07-30T10:04:11.399" v="5"/>
        <pc:sldMkLst>
          <pc:docMk/>
          <pc:sldMk cId="222685614" sldId="262"/>
        </pc:sldMkLst>
      </pc:sldChg>
      <pc:sldChg chg="add del">
        <pc:chgData name="Zenab Mahmood" userId="93739503-e554-47e8-ab35-bcf89cedf0fb" providerId="ADAL" clId="{6EFD75A7-6BDD-4F45-8D8D-CFFC349AF6CB}" dt="2024-07-30T10:04:11.399" v="5"/>
        <pc:sldMkLst>
          <pc:docMk/>
          <pc:sldMk cId="2873217930" sldId="263"/>
        </pc:sldMkLst>
      </pc:sldChg>
      <pc:sldChg chg="add del">
        <pc:chgData name="Zenab Mahmood" userId="93739503-e554-47e8-ab35-bcf89cedf0fb" providerId="ADAL" clId="{6EFD75A7-6BDD-4F45-8D8D-CFFC349AF6CB}" dt="2024-07-30T10:04:11.399" v="5"/>
        <pc:sldMkLst>
          <pc:docMk/>
          <pc:sldMk cId="264830440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40842-2264-218B-3B08-3F2B782E5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CC217B-D284-AB9B-1F12-DB657C7E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4D455B-13A8-FA10-EAA3-A5EFA3C15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BD64C9-5DA1-F15D-7FD5-9A4C4011B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4B88-D0B6-B5B6-0D8C-679C9A749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2B4540-87FA-70E5-7814-54D022876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14752D-1C00-BF41-1479-55826969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4AEF48-947F-E94B-274B-4245DBE63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DA5A75-E9E4-9DF4-22F5-401825ECF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319BF3-AF27-98B3-AB7A-AFAABD1C8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A6F126-0644-3AAF-262C-51F15EEFDD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856521-6512-E3CB-4FB8-CBA0428EA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89E1AF-20F6-6FD9-5C25-26A2164A3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87ACB-5BFC-0A85-EA44-184F09A47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75597-418D-848F-9185-92AACBCD2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23397E-BF3A-93C3-F697-CD0E74B47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88E0FD-30EE-9601-3642-FE354A3D9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A42CFB-16DF-F3AF-F062-938E4A1D0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9B2E69-32C4-F90E-A5AE-60965BD4B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97CC2D-5723-1D6B-1FC2-1496310FE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880CF8-2687-E5B9-2A85-6943697CF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1AE09C-CF4B-A7F9-470D-07C7801B4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4B6949-7ED0-1AFA-A98B-A278D7131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F88EE8-084E-081F-AEB8-B19A19DD3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158174-A66C-1923-8AB1-0D4B31EC4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B511B4-94FD-EF99-C6D4-CB8BCE30C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FDD993-3CC9-8FD1-4659-A17D6F7F9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1A022-4A68-AE97-CD45-BE130E7D5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B66F62-D50B-8169-FCD1-2BA6B1A6B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B1CB63-944D-0E25-A60C-604ECA9BA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BE7438-163A-6D38-4208-EE89D5992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441B73-ADB6-ADFE-47BD-E3A8611C7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809662-894C-1570-DF8F-4E1C22719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40A074-8EE3-7424-4A17-68D7FCB74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7D037F-E857-5FBF-7B36-30EBFB47A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25C3E-847E-54EB-2C40-8F69748D37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006909-9AC5-FA77-C0F1-8FB8E27CE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F4DEE-69EB-97CC-EF4A-5D2503E2672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19C35D-C804-9B54-C396-0C806F1A569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04A40-851F-C74A-3917-01CF67E324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CE72-E461-60E5-775C-B60D7045D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5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4.png"/><Relationship Id="rId5" Type="http://schemas.openxmlformats.org/officeDocument/2006/relationships/image" Target="../media/image52.png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75330F-81F2-C394-53A2-10D2C6EF9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94" y="1737213"/>
            <a:ext cx="5950212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99F19-BADE-C3CF-C1BC-F489AB883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3313" y="2723483"/>
            <a:ext cx="1135705" cy="1110653"/>
          </a:xfrm>
          <a:prstGeom prst="rect">
            <a:avLst/>
          </a:prstGeom>
        </p:spPr>
      </p:pic>
      <p:sp>
        <p:nvSpPr>
          <p:cNvPr id="3" name="Rounded Rectangular Callout 3">
            <a:extLst>
              <a:ext uri="{FF2B5EF4-FFF2-40B4-BE49-F238E27FC236}">
                <a16:creationId xmlns:a16="http://schemas.microsoft.com/office/drawing/2014/main" id="{FA0EE3EF-E135-E55C-4283-997D626F74B0}"/>
              </a:ext>
            </a:extLst>
          </p:cNvPr>
          <p:cNvSpPr/>
          <p:nvPr/>
        </p:nvSpPr>
        <p:spPr>
          <a:xfrm>
            <a:off x="3448594" y="1489166"/>
            <a:ext cx="2919852" cy="1013580"/>
          </a:xfrm>
          <a:prstGeom prst="wedgeRoundRectCallout">
            <a:avLst>
              <a:gd name="adj1" fmla="val 63179"/>
              <a:gd name="adj2" fmla="val 76042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I’m thinking of a rule. Give me a number!</a:t>
            </a:r>
          </a:p>
        </p:txBody>
      </p:sp>
      <p:sp>
        <p:nvSpPr>
          <p:cNvPr id="4" name="Rounded Rectangular Callout 6">
            <a:extLst>
              <a:ext uri="{FF2B5EF4-FFF2-40B4-BE49-F238E27FC236}">
                <a16:creationId xmlns:a16="http://schemas.microsoft.com/office/drawing/2014/main" id="{449C7F4A-C077-F361-EAF9-8E9B7FF324EC}"/>
              </a:ext>
            </a:extLst>
          </p:cNvPr>
          <p:cNvSpPr/>
          <p:nvPr/>
        </p:nvSpPr>
        <p:spPr>
          <a:xfrm>
            <a:off x="2483671" y="2986332"/>
            <a:ext cx="964923" cy="388948"/>
          </a:xfrm>
          <a:prstGeom prst="wedgeRoundRectCallout">
            <a:avLst>
              <a:gd name="adj1" fmla="val -72022"/>
              <a:gd name="adj2" fmla="val 566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Rounded Rectangular Callout 7">
            <a:extLst>
              <a:ext uri="{FF2B5EF4-FFF2-40B4-BE49-F238E27FC236}">
                <a16:creationId xmlns:a16="http://schemas.microsoft.com/office/drawing/2014/main" id="{498CC218-828A-D80E-5531-12D04AB1E2C5}"/>
              </a:ext>
            </a:extLst>
          </p:cNvPr>
          <p:cNvSpPr/>
          <p:nvPr/>
        </p:nvSpPr>
        <p:spPr>
          <a:xfrm>
            <a:off x="3448594" y="3534381"/>
            <a:ext cx="3313235" cy="675909"/>
          </a:xfrm>
          <a:prstGeom prst="wedgeRoundRectCallout">
            <a:avLst>
              <a:gd name="adj1" fmla="val 52133"/>
              <a:gd name="adj2" fmla="val -89732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OK, the answer is 10</a:t>
            </a:r>
          </a:p>
        </p:txBody>
      </p:sp>
      <p:sp>
        <p:nvSpPr>
          <p:cNvPr id="6" name="Cloud Callout 8">
            <a:extLst>
              <a:ext uri="{FF2B5EF4-FFF2-40B4-BE49-F238E27FC236}">
                <a16:creationId xmlns:a16="http://schemas.microsoft.com/office/drawing/2014/main" id="{7E2C8AB3-514D-B58A-A758-9FB205507CC9}"/>
              </a:ext>
            </a:extLst>
          </p:cNvPr>
          <p:cNvSpPr/>
          <p:nvPr/>
        </p:nvSpPr>
        <p:spPr>
          <a:xfrm>
            <a:off x="1094272" y="4387175"/>
            <a:ext cx="4535820" cy="1523888"/>
          </a:xfrm>
          <a:prstGeom prst="cloudCallout">
            <a:avLst>
              <a:gd name="adj1" fmla="val -36898"/>
              <a:gd name="adj2" fmla="val -8655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wonder if he’s doubling it. Let’s try another!</a:t>
            </a:r>
          </a:p>
        </p:txBody>
      </p:sp>
      <p:sp>
        <p:nvSpPr>
          <p:cNvPr id="7" name="Rounded Rectangular Callout 9">
            <a:extLst>
              <a:ext uri="{FF2B5EF4-FFF2-40B4-BE49-F238E27FC236}">
                <a16:creationId xmlns:a16="http://schemas.microsoft.com/office/drawing/2014/main" id="{3C4B1702-1C9F-7020-BEDD-97E895E23476}"/>
              </a:ext>
            </a:extLst>
          </p:cNvPr>
          <p:cNvSpPr/>
          <p:nvPr/>
        </p:nvSpPr>
        <p:spPr>
          <a:xfrm>
            <a:off x="2233500" y="2488561"/>
            <a:ext cx="1019152" cy="374163"/>
          </a:xfrm>
          <a:prstGeom prst="wedgeRoundRectCallout">
            <a:avLst>
              <a:gd name="adj1" fmla="val -71655"/>
              <a:gd name="adj2" fmla="val 10971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" name="Rounded Rectangular Callout 10">
            <a:extLst>
              <a:ext uri="{FF2B5EF4-FFF2-40B4-BE49-F238E27FC236}">
                <a16:creationId xmlns:a16="http://schemas.microsoft.com/office/drawing/2014/main" id="{DEA2361A-9D8F-F5A7-41AA-354AA15AF0A2}"/>
              </a:ext>
            </a:extLst>
          </p:cNvPr>
          <p:cNvSpPr/>
          <p:nvPr/>
        </p:nvSpPr>
        <p:spPr>
          <a:xfrm>
            <a:off x="3434556" y="2862724"/>
            <a:ext cx="2933890" cy="671657"/>
          </a:xfrm>
          <a:prstGeom prst="wedgeRoundRectCallout">
            <a:avLst>
              <a:gd name="adj1" fmla="val 63179"/>
              <a:gd name="adj2" fmla="val -11768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answer is 11</a:t>
            </a:r>
          </a:p>
        </p:txBody>
      </p:sp>
      <p:sp>
        <p:nvSpPr>
          <p:cNvPr id="9" name="Cloud Callout 11">
            <a:extLst>
              <a:ext uri="{FF2B5EF4-FFF2-40B4-BE49-F238E27FC236}">
                <a16:creationId xmlns:a16="http://schemas.microsoft.com/office/drawing/2014/main" id="{CCDF0467-8F20-A1E2-994C-B219A63F5A77}"/>
              </a:ext>
            </a:extLst>
          </p:cNvPr>
          <p:cNvSpPr/>
          <p:nvPr/>
        </p:nvSpPr>
        <p:spPr>
          <a:xfrm>
            <a:off x="1198026" y="4132749"/>
            <a:ext cx="4745574" cy="1601845"/>
          </a:xfrm>
          <a:prstGeom prst="cloudCallout">
            <a:avLst>
              <a:gd name="adj1" fmla="val -37684"/>
              <a:gd name="adj2" fmla="val -6763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What! That wasn’t what I was expecting!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E14EF-AFE3-6B42-6CAA-FA119DF64BBC}"/>
              </a:ext>
            </a:extLst>
          </p:cNvPr>
          <p:cNvSpPr txBox="1"/>
          <p:nvPr/>
        </p:nvSpPr>
        <p:spPr>
          <a:xfrm>
            <a:off x="670125" y="565608"/>
            <a:ext cx="697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do you think the rule might be?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033C55-8B47-2DB4-0368-E814225A9B0D}"/>
              </a:ext>
            </a:extLst>
          </p:cNvPr>
          <p:cNvSpPr txBox="1"/>
          <p:nvPr/>
        </p:nvSpPr>
        <p:spPr>
          <a:xfrm>
            <a:off x="619613" y="3844048"/>
            <a:ext cx="124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Rosie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C056D1-3CDC-B69E-5E63-CF54A78C7B61}"/>
              </a:ext>
            </a:extLst>
          </p:cNvPr>
          <p:cNvSpPr txBox="1"/>
          <p:nvPr/>
        </p:nvSpPr>
        <p:spPr>
          <a:xfrm>
            <a:off x="6956898" y="3103658"/>
            <a:ext cx="124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Dexter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D23C53-8AEC-6F2E-D239-FDDC91FE9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979" y="5342636"/>
            <a:ext cx="747045" cy="7470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E25918-474C-A000-54B1-7D22413BFD24}"/>
              </a:ext>
            </a:extLst>
          </p:cNvPr>
          <p:cNvSpPr txBox="1"/>
          <p:nvPr/>
        </p:nvSpPr>
        <p:spPr>
          <a:xfrm>
            <a:off x="5748823" y="548532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648354-485C-CDC3-7904-8779C5B60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747" y="2301481"/>
            <a:ext cx="1114463" cy="9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8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id="{6BA52405-7FAC-35F8-D011-210237790E75}"/>
              </a:ext>
            </a:extLst>
          </p:cNvPr>
          <p:cNvSpPr/>
          <p:nvPr/>
        </p:nvSpPr>
        <p:spPr>
          <a:xfrm>
            <a:off x="1266092" y="1740874"/>
            <a:ext cx="1248508" cy="826477"/>
          </a:xfrm>
          <a:prstGeom prst="wedgeRoundRectCallout">
            <a:avLst>
              <a:gd name="adj1" fmla="val -62382"/>
              <a:gd name="adj2" fmla="val 6888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752CB-831C-EA72-8D70-9856CF6E5FC0}"/>
              </a:ext>
            </a:extLst>
          </p:cNvPr>
          <p:cNvSpPr txBox="1"/>
          <p:nvPr/>
        </p:nvSpPr>
        <p:spPr>
          <a:xfrm>
            <a:off x="542036" y="590003"/>
            <a:ext cx="2958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Rosie’s number</a:t>
            </a:r>
          </a:p>
          <a:p>
            <a:pPr algn="ctr"/>
            <a:r>
              <a:rPr lang="en-GB" sz="2400" dirty="0"/>
              <a:t>(input)</a:t>
            </a:r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BF911ED2-FD3B-EC2A-F88B-2D6908D2C5C0}"/>
              </a:ext>
            </a:extLst>
          </p:cNvPr>
          <p:cNvSpPr/>
          <p:nvPr/>
        </p:nvSpPr>
        <p:spPr>
          <a:xfrm rot="16200000">
            <a:off x="2647673" y="1897944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Cloud Callout 5">
            <a:extLst>
              <a:ext uri="{FF2B5EF4-FFF2-40B4-BE49-F238E27FC236}">
                <a16:creationId xmlns:a16="http://schemas.microsoft.com/office/drawing/2014/main" id="{AD7ABEAE-D6F1-8AF1-0B61-8AF427074B0B}"/>
              </a:ext>
            </a:extLst>
          </p:cNvPr>
          <p:cNvSpPr/>
          <p:nvPr/>
        </p:nvSpPr>
        <p:spPr>
          <a:xfrm>
            <a:off x="3167611" y="1538649"/>
            <a:ext cx="1916723" cy="1230923"/>
          </a:xfrm>
          <a:prstGeom prst="cloudCallout">
            <a:avLst>
              <a:gd name="adj1" fmla="val 42470"/>
              <a:gd name="adj2" fmla="val 6535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F69C4-4ED4-EF18-4C07-D3F82CF94779}"/>
              </a:ext>
            </a:extLst>
          </p:cNvPr>
          <p:cNvSpPr txBox="1"/>
          <p:nvPr/>
        </p:nvSpPr>
        <p:spPr>
          <a:xfrm>
            <a:off x="2956595" y="903113"/>
            <a:ext cx="2338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Dexter’s rule</a:t>
            </a:r>
          </a:p>
        </p:txBody>
      </p:sp>
      <p:sp>
        <p:nvSpPr>
          <p:cNvPr id="7" name="Down Arrow 7">
            <a:extLst>
              <a:ext uri="{FF2B5EF4-FFF2-40B4-BE49-F238E27FC236}">
                <a16:creationId xmlns:a16="http://schemas.microsoft.com/office/drawing/2014/main" id="{7D38D252-B200-50CC-9F8E-39891FFC043C}"/>
              </a:ext>
            </a:extLst>
          </p:cNvPr>
          <p:cNvSpPr/>
          <p:nvPr/>
        </p:nvSpPr>
        <p:spPr>
          <a:xfrm rot="16200000">
            <a:off x="5263748" y="1897942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FBB770-B18A-73C7-2211-5F30C13061D1}"/>
              </a:ext>
            </a:extLst>
          </p:cNvPr>
          <p:cNvSpPr txBox="1"/>
          <p:nvPr/>
        </p:nvSpPr>
        <p:spPr>
          <a:xfrm>
            <a:off x="5635870" y="612895"/>
            <a:ext cx="250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Dexter’s answer (output)</a:t>
            </a:r>
          </a:p>
        </p:txBody>
      </p:sp>
      <p:sp>
        <p:nvSpPr>
          <p:cNvPr id="9" name="Rounded Rectangular Callout 9">
            <a:extLst>
              <a:ext uri="{FF2B5EF4-FFF2-40B4-BE49-F238E27FC236}">
                <a16:creationId xmlns:a16="http://schemas.microsoft.com/office/drawing/2014/main" id="{4983DE3C-1639-2130-8C9F-588C058E07D9}"/>
              </a:ext>
            </a:extLst>
          </p:cNvPr>
          <p:cNvSpPr/>
          <p:nvPr/>
        </p:nvSpPr>
        <p:spPr>
          <a:xfrm>
            <a:off x="6123686" y="1690113"/>
            <a:ext cx="1437386" cy="877238"/>
          </a:xfrm>
          <a:prstGeom prst="wedgeRoundRectCallout">
            <a:avLst>
              <a:gd name="adj1" fmla="val 69296"/>
              <a:gd name="adj2" fmla="val 7142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8C1B4C30-F6F6-2B8C-10F6-60EA78D58A1E}"/>
              </a:ext>
            </a:extLst>
          </p:cNvPr>
          <p:cNvSpPr/>
          <p:nvPr/>
        </p:nvSpPr>
        <p:spPr>
          <a:xfrm>
            <a:off x="1266092" y="3280458"/>
            <a:ext cx="1248508" cy="826477"/>
          </a:xfrm>
          <a:prstGeom prst="wedgeRoundRectCallout">
            <a:avLst>
              <a:gd name="adj1" fmla="val -62382"/>
              <a:gd name="adj2" fmla="val 6888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" name="Down Arrow 11">
            <a:extLst>
              <a:ext uri="{FF2B5EF4-FFF2-40B4-BE49-F238E27FC236}">
                <a16:creationId xmlns:a16="http://schemas.microsoft.com/office/drawing/2014/main" id="{C7F90BD6-45E8-3A08-1040-7D2764451611}"/>
              </a:ext>
            </a:extLst>
          </p:cNvPr>
          <p:cNvSpPr/>
          <p:nvPr/>
        </p:nvSpPr>
        <p:spPr>
          <a:xfrm rot="16200000">
            <a:off x="2647673" y="3437528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" name="Cloud Callout 12">
            <a:extLst>
              <a:ext uri="{FF2B5EF4-FFF2-40B4-BE49-F238E27FC236}">
                <a16:creationId xmlns:a16="http://schemas.microsoft.com/office/drawing/2014/main" id="{F2623573-159E-B632-F9D8-F823C586ACF0}"/>
              </a:ext>
            </a:extLst>
          </p:cNvPr>
          <p:cNvSpPr/>
          <p:nvPr/>
        </p:nvSpPr>
        <p:spPr>
          <a:xfrm>
            <a:off x="3167611" y="3078233"/>
            <a:ext cx="1916723" cy="1230923"/>
          </a:xfrm>
          <a:prstGeom prst="cloudCallout">
            <a:avLst>
              <a:gd name="adj1" fmla="val 42470"/>
              <a:gd name="adj2" fmla="val 6535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Down Arrow 13">
            <a:extLst>
              <a:ext uri="{FF2B5EF4-FFF2-40B4-BE49-F238E27FC236}">
                <a16:creationId xmlns:a16="http://schemas.microsoft.com/office/drawing/2014/main" id="{397EE53F-7181-A0CC-7421-D1A2148092F8}"/>
              </a:ext>
            </a:extLst>
          </p:cNvPr>
          <p:cNvSpPr/>
          <p:nvPr/>
        </p:nvSpPr>
        <p:spPr>
          <a:xfrm rot="16200000">
            <a:off x="5263748" y="343752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4" name="Rounded Rectangular Callout 14">
            <a:extLst>
              <a:ext uri="{FF2B5EF4-FFF2-40B4-BE49-F238E27FC236}">
                <a16:creationId xmlns:a16="http://schemas.microsoft.com/office/drawing/2014/main" id="{74DC1593-36B4-0640-7B04-AE898A1B866D}"/>
              </a:ext>
            </a:extLst>
          </p:cNvPr>
          <p:cNvSpPr/>
          <p:nvPr/>
        </p:nvSpPr>
        <p:spPr>
          <a:xfrm>
            <a:off x="6123686" y="3229697"/>
            <a:ext cx="1437386" cy="877238"/>
          </a:xfrm>
          <a:prstGeom prst="wedgeRoundRectCallout">
            <a:avLst>
              <a:gd name="adj1" fmla="val 69296"/>
              <a:gd name="adj2" fmla="val 7142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" name="Rounded Rectangular Callout 15">
            <a:extLst>
              <a:ext uri="{FF2B5EF4-FFF2-40B4-BE49-F238E27FC236}">
                <a16:creationId xmlns:a16="http://schemas.microsoft.com/office/drawing/2014/main" id="{74680632-7EBA-F4D8-9FCF-06BF79C4BB77}"/>
              </a:ext>
            </a:extLst>
          </p:cNvPr>
          <p:cNvSpPr/>
          <p:nvPr/>
        </p:nvSpPr>
        <p:spPr>
          <a:xfrm>
            <a:off x="1266092" y="4846414"/>
            <a:ext cx="1248508" cy="826477"/>
          </a:xfrm>
          <a:prstGeom prst="wedgeRoundRectCallout">
            <a:avLst>
              <a:gd name="adj1" fmla="val -62382"/>
              <a:gd name="adj2" fmla="val 6888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Down Arrow 16">
            <a:extLst>
              <a:ext uri="{FF2B5EF4-FFF2-40B4-BE49-F238E27FC236}">
                <a16:creationId xmlns:a16="http://schemas.microsoft.com/office/drawing/2014/main" id="{D44D8624-6CB6-00F9-2908-0E85F3CDB9F7}"/>
              </a:ext>
            </a:extLst>
          </p:cNvPr>
          <p:cNvSpPr/>
          <p:nvPr/>
        </p:nvSpPr>
        <p:spPr>
          <a:xfrm rot="16200000">
            <a:off x="2647673" y="5003484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7" name="Cloud Callout 17">
            <a:extLst>
              <a:ext uri="{FF2B5EF4-FFF2-40B4-BE49-F238E27FC236}">
                <a16:creationId xmlns:a16="http://schemas.microsoft.com/office/drawing/2014/main" id="{6EA2F3FD-E10E-F496-D38F-07BF9690B011}"/>
              </a:ext>
            </a:extLst>
          </p:cNvPr>
          <p:cNvSpPr/>
          <p:nvPr/>
        </p:nvSpPr>
        <p:spPr>
          <a:xfrm>
            <a:off x="3167611" y="4644189"/>
            <a:ext cx="1916723" cy="1230923"/>
          </a:xfrm>
          <a:prstGeom prst="cloudCallout">
            <a:avLst>
              <a:gd name="adj1" fmla="val 42470"/>
              <a:gd name="adj2" fmla="val 6535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Down Arrow 18">
            <a:extLst>
              <a:ext uri="{FF2B5EF4-FFF2-40B4-BE49-F238E27FC236}">
                <a16:creationId xmlns:a16="http://schemas.microsoft.com/office/drawing/2014/main" id="{66290019-A759-3664-BF08-7F06CEABAEB8}"/>
              </a:ext>
            </a:extLst>
          </p:cNvPr>
          <p:cNvSpPr/>
          <p:nvPr/>
        </p:nvSpPr>
        <p:spPr>
          <a:xfrm rot="16200000">
            <a:off x="5263748" y="5003482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9" name="Rounded Rectangular Callout 19">
            <a:extLst>
              <a:ext uri="{FF2B5EF4-FFF2-40B4-BE49-F238E27FC236}">
                <a16:creationId xmlns:a16="http://schemas.microsoft.com/office/drawing/2014/main" id="{AE40D558-7C99-036C-AC2D-5B3BAB9BCEB3}"/>
              </a:ext>
            </a:extLst>
          </p:cNvPr>
          <p:cNvSpPr/>
          <p:nvPr/>
        </p:nvSpPr>
        <p:spPr>
          <a:xfrm>
            <a:off x="6123686" y="4795653"/>
            <a:ext cx="1437386" cy="877238"/>
          </a:xfrm>
          <a:prstGeom prst="wedgeRoundRectCallout">
            <a:avLst>
              <a:gd name="adj1" fmla="val 69296"/>
              <a:gd name="adj2" fmla="val 7142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loud Callout 20">
                <a:extLst>
                  <a:ext uri="{FF2B5EF4-FFF2-40B4-BE49-F238E27FC236}">
                    <a16:creationId xmlns:a16="http://schemas.microsoft.com/office/drawing/2014/main" id="{1A4B7A3F-C681-F71B-21A0-72ACF5004A64}"/>
                  </a:ext>
                </a:extLst>
              </p:cNvPr>
              <p:cNvSpPr/>
              <p:nvPr/>
            </p:nvSpPr>
            <p:spPr>
              <a:xfrm>
                <a:off x="3167610" y="1538649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20" name="Cloud Callout 20">
                <a:extLst>
                  <a:ext uri="{FF2B5EF4-FFF2-40B4-BE49-F238E27FC236}">
                    <a16:creationId xmlns:a16="http://schemas.microsoft.com/office/drawing/2014/main" id="{1A4B7A3F-C681-F71B-21A0-72ACF5004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610" y="1538649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blipFill>
                <a:blip r:embed="rId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loud Callout 21">
                <a:extLst>
                  <a:ext uri="{FF2B5EF4-FFF2-40B4-BE49-F238E27FC236}">
                    <a16:creationId xmlns:a16="http://schemas.microsoft.com/office/drawing/2014/main" id="{B8C0C84F-0E21-78F5-40C5-04CEB4B27F4D}"/>
                  </a:ext>
                </a:extLst>
              </p:cNvPr>
              <p:cNvSpPr/>
              <p:nvPr/>
            </p:nvSpPr>
            <p:spPr>
              <a:xfrm>
                <a:off x="3167609" y="3078233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21" name="Cloud Callout 21">
                <a:extLst>
                  <a:ext uri="{FF2B5EF4-FFF2-40B4-BE49-F238E27FC236}">
                    <a16:creationId xmlns:a16="http://schemas.microsoft.com/office/drawing/2014/main" id="{B8C0C84F-0E21-78F5-40C5-04CEB4B27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609" y="3078233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-Shape 21">
            <a:extLst>
              <a:ext uri="{FF2B5EF4-FFF2-40B4-BE49-F238E27FC236}">
                <a16:creationId xmlns:a16="http://schemas.microsoft.com/office/drawing/2014/main" id="{7C65CD2D-E4AC-7B94-1482-7149A8DEAEF3}"/>
              </a:ext>
            </a:extLst>
          </p:cNvPr>
          <p:cNvSpPr/>
          <p:nvPr/>
        </p:nvSpPr>
        <p:spPr>
          <a:xfrm rot="18935107">
            <a:off x="7184564" y="2005304"/>
            <a:ext cx="439615" cy="219804"/>
          </a:xfrm>
          <a:prstGeom prst="corne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3" name="Multiply 23">
            <a:extLst>
              <a:ext uri="{FF2B5EF4-FFF2-40B4-BE49-F238E27FC236}">
                <a16:creationId xmlns:a16="http://schemas.microsoft.com/office/drawing/2014/main" id="{C9A378DE-D5E5-24FC-39E5-2E212D608FE0}"/>
              </a:ext>
            </a:extLst>
          </p:cNvPr>
          <p:cNvSpPr/>
          <p:nvPr/>
        </p:nvSpPr>
        <p:spPr>
          <a:xfrm>
            <a:off x="7068698" y="3422129"/>
            <a:ext cx="492374" cy="49237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loud Callout 24">
                <a:extLst>
                  <a:ext uri="{FF2B5EF4-FFF2-40B4-BE49-F238E27FC236}">
                    <a16:creationId xmlns:a16="http://schemas.microsoft.com/office/drawing/2014/main" id="{25D1B8F8-3405-4188-287D-047338867831}"/>
                  </a:ext>
                </a:extLst>
              </p:cNvPr>
              <p:cNvSpPr/>
              <p:nvPr/>
            </p:nvSpPr>
            <p:spPr>
              <a:xfrm>
                <a:off x="3167608" y="4644189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24" name="Cloud Callout 24">
                <a:extLst>
                  <a:ext uri="{FF2B5EF4-FFF2-40B4-BE49-F238E27FC236}">
                    <a16:creationId xmlns:a16="http://schemas.microsoft.com/office/drawing/2014/main" id="{25D1B8F8-3405-4188-287D-047338867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608" y="4644189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Multiply 25">
            <a:extLst>
              <a:ext uri="{FF2B5EF4-FFF2-40B4-BE49-F238E27FC236}">
                <a16:creationId xmlns:a16="http://schemas.microsoft.com/office/drawing/2014/main" id="{924E5CA9-23A6-79DF-7E92-6C33C27BC95A}"/>
              </a:ext>
            </a:extLst>
          </p:cNvPr>
          <p:cNvSpPr/>
          <p:nvPr/>
        </p:nvSpPr>
        <p:spPr>
          <a:xfrm>
            <a:off x="7068698" y="4988085"/>
            <a:ext cx="492374" cy="49237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loud Callout 26">
                <a:extLst>
                  <a:ext uri="{FF2B5EF4-FFF2-40B4-BE49-F238E27FC236}">
                    <a16:creationId xmlns:a16="http://schemas.microsoft.com/office/drawing/2014/main" id="{D3C588F9-1735-883F-92DB-B636CF4F63CD}"/>
                  </a:ext>
                </a:extLst>
              </p:cNvPr>
              <p:cNvSpPr/>
              <p:nvPr/>
            </p:nvSpPr>
            <p:spPr>
              <a:xfrm>
                <a:off x="3167607" y="1540569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5</a:t>
                </a:r>
              </a:p>
            </p:txBody>
          </p:sp>
        </mc:Choice>
        <mc:Fallback xmlns="">
          <p:sp>
            <p:nvSpPr>
              <p:cNvPr id="26" name="Cloud Callout 26">
                <a:extLst>
                  <a:ext uri="{FF2B5EF4-FFF2-40B4-BE49-F238E27FC236}">
                    <a16:creationId xmlns:a16="http://schemas.microsoft.com/office/drawing/2014/main" id="{D3C588F9-1735-883F-92DB-B636CF4F63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607" y="1540569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loud Callout 27">
                <a:extLst>
                  <a:ext uri="{FF2B5EF4-FFF2-40B4-BE49-F238E27FC236}">
                    <a16:creationId xmlns:a16="http://schemas.microsoft.com/office/drawing/2014/main" id="{89B0C7BA-7A7B-72E6-73C7-5C30F033F2DC}"/>
                  </a:ext>
                </a:extLst>
              </p:cNvPr>
              <p:cNvSpPr/>
              <p:nvPr/>
            </p:nvSpPr>
            <p:spPr>
              <a:xfrm>
                <a:off x="3167606" y="3079230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5</a:t>
                </a:r>
              </a:p>
            </p:txBody>
          </p:sp>
        </mc:Choice>
        <mc:Fallback xmlns="">
          <p:sp>
            <p:nvSpPr>
              <p:cNvPr id="27" name="Cloud Callout 27">
                <a:extLst>
                  <a:ext uri="{FF2B5EF4-FFF2-40B4-BE49-F238E27FC236}">
                    <a16:creationId xmlns:a16="http://schemas.microsoft.com/office/drawing/2014/main" id="{89B0C7BA-7A7B-72E6-73C7-5C30F033F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606" y="3079230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loud Callout 28">
                <a:extLst>
                  <a:ext uri="{FF2B5EF4-FFF2-40B4-BE49-F238E27FC236}">
                    <a16:creationId xmlns:a16="http://schemas.microsoft.com/office/drawing/2014/main" id="{BF9046A9-5290-5D33-A40D-994A082B7F18}"/>
                  </a:ext>
                </a:extLst>
              </p:cNvPr>
              <p:cNvSpPr/>
              <p:nvPr/>
            </p:nvSpPr>
            <p:spPr>
              <a:xfrm>
                <a:off x="3167605" y="4644189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5</a:t>
                </a:r>
              </a:p>
            </p:txBody>
          </p:sp>
        </mc:Choice>
        <mc:Fallback xmlns="">
          <p:sp>
            <p:nvSpPr>
              <p:cNvPr id="28" name="Cloud Callout 28">
                <a:extLst>
                  <a:ext uri="{FF2B5EF4-FFF2-40B4-BE49-F238E27FC236}">
                    <a16:creationId xmlns:a16="http://schemas.microsoft.com/office/drawing/2014/main" id="{BF9046A9-5290-5D33-A40D-994A082B7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605" y="4644189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-Shape 28">
            <a:extLst>
              <a:ext uri="{FF2B5EF4-FFF2-40B4-BE49-F238E27FC236}">
                <a16:creationId xmlns:a16="http://schemas.microsoft.com/office/drawing/2014/main" id="{BFC44518-DBA9-B39E-6A32-0E6FB7EBF8DF}"/>
              </a:ext>
            </a:extLst>
          </p:cNvPr>
          <p:cNvSpPr/>
          <p:nvPr/>
        </p:nvSpPr>
        <p:spPr>
          <a:xfrm rot="18935107">
            <a:off x="7184564" y="2001097"/>
            <a:ext cx="439615" cy="219804"/>
          </a:xfrm>
          <a:prstGeom prst="corne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0" name="L-Shape 29">
            <a:extLst>
              <a:ext uri="{FF2B5EF4-FFF2-40B4-BE49-F238E27FC236}">
                <a16:creationId xmlns:a16="http://schemas.microsoft.com/office/drawing/2014/main" id="{54C41F0D-7B2A-1FDF-54A2-1D7CD627092D}"/>
              </a:ext>
            </a:extLst>
          </p:cNvPr>
          <p:cNvSpPr/>
          <p:nvPr/>
        </p:nvSpPr>
        <p:spPr>
          <a:xfrm rot="18935107">
            <a:off x="7184562" y="3460378"/>
            <a:ext cx="439615" cy="219804"/>
          </a:xfrm>
          <a:prstGeom prst="corne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1" name="L-Shape 30">
            <a:extLst>
              <a:ext uri="{FF2B5EF4-FFF2-40B4-BE49-F238E27FC236}">
                <a16:creationId xmlns:a16="http://schemas.microsoft.com/office/drawing/2014/main" id="{7D58BCEB-595E-33CE-7B10-1AE2A8838083}"/>
              </a:ext>
            </a:extLst>
          </p:cNvPr>
          <p:cNvSpPr/>
          <p:nvPr/>
        </p:nvSpPr>
        <p:spPr>
          <a:xfrm rot="18935107">
            <a:off x="7150993" y="5106638"/>
            <a:ext cx="439615" cy="219804"/>
          </a:xfrm>
          <a:prstGeom prst="corne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2" name="Rounded Rectangular Callout 33">
            <a:extLst>
              <a:ext uri="{FF2B5EF4-FFF2-40B4-BE49-F238E27FC236}">
                <a16:creationId xmlns:a16="http://schemas.microsoft.com/office/drawing/2014/main" id="{AE9BCEF9-8A3B-FE6E-9930-9E81F5DD2DD1}"/>
              </a:ext>
            </a:extLst>
          </p:cNvPr>
          <p:cNvSpPr/>
          <p:nvPr/>
        </p:nvSpPr>
        <p:spPr>
          <a:xfrm>
            <a:off x="2176459" y="3063636"/>
            <a:ext cx="3024554" cy="722961"/>
          </a:xfrm>
          <a:prstGeom prst="wedgeRoundRectCallout">
            <a:avLst>
              <a:gd name="adj1" fmla="val 63179"/>
              <a:gd name="adj2" fmla="val 76042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You got it!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FF77F3A-7BF8-B55F-B22B-A7FCC787B6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7593" y="3465400"/>
            <a:ext cx="1458831" cy="119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id="{2A5709F8-A0B2-1597-C78A-CFA1B69946FC}"/>
              </a:ext>
            </a:extLst>
          </p:cNvPr>
          <p:cNvSpPr/>
          <p:nvPr/>
        </p:nvSpPr>
        <p:spPr>
          <a:xfrm>
            <a:off x="1349586" y="1796879"/>
            <a:ext cx="1248508" cy="826477"/>
          </a:xfrm>
          <a:prstGeom prst="wedgeRoundRectCallout">
            <a:avLst>
              <a:gd name="adj1" fmla="val -62382"/>
              <a:gd name="adj2" fmla="val 6888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DD97B-892D-164C-663D-0CFCE7704AC5}"/>
              </a:ext>
            </a:extLst>
          </p:cNvPr>
          <p:cNvSpPr txBox="1"/>
          <p:nvPr/>
        </p:nvSpPr>
        <p:spPr>
          <a:xfrm>
            <a:off x="804463" y="976732"/>
            <a:ext cx="2338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Input</a:t>
            </a:r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7FF7FEA0-0AE8-D741-A48C-E61C4AD9918A}"/>
              </a:ext>
            </a:extLst>
          </p:cNvPr>
          <p:cNvSpPr/>
          <p:nvPr/>
        </p:nvSpPr>
        <p:spPr>
          <a:xfrm rot="16200000">
            <a:off x="2731167" y="1953949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Cloud Callout 5">
            <a:extLst>
              <a:ext uri="{FF2B5EF4-FFF2-40B4-BE49-F238E27FC236}">
                <a16:creationId xmlns:a16="http://schemas.microsoft.com/office/drawing/2014/main" id="{5807308C-5CD4-E64E-9642-2510C751A0A9}"/>
              </a:ext>
            </a:extLst>
          </p:cNvPr>
          <p:cNvSpPr/>
          <p:nvPr/>
        </p:nvSpPr>
        <p:spPr>
          <a:xfrm>
            <a:off x="3251105" y="1594654"/>
            <a:ext cx="1916723" cy="1230923"/>
          </a:xfrm>
          <a:prstGeom prst="cloudCallout">
            <a:avLst>
              <a:gd name="adj1" fmla="val 42470"/>
              <a:gd name="adj2" fmla="val 6535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9355E-85E7-ED99-5135-6E4C0F1C7A2A}"/>
              </a:ext>
            </a:extLst>
          </p:cNvPr>
          <p:cNvSpPr txBox="1"/>
          <p:nvPr/>
        </p:nvSpPr>
        <p:spPr>
          <a:xfrm>
            <a:off x="2945753" y="976732"/>
            <a:ext cx="2338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Rule</a:t>
            </a:r>
          </a:p>
        </p:txBody>
      </p:sp>
      <p:sp>
        <p:nvSpPr>
          <p:cNvPr id="7" name="Down Arrow 7">
            <a:extLst>
              <a:ext uri="{FF2B5EF4-FFF2-40B4-BE49-F238E27FC236}">
                <a16:creationId xmlns:a16="http://schemas.microsoft.com/office/drawing/2014/main" id="{51EBC2C3-D086-CF06-0174-C3E5DD8BD3D9}"/>
              </a:ext>
            </a:extLst>
          </p:cNvPr>
          <p:cNvSpPr/>
          <p:nvPr/>
        </p:nvSpPr>
        <p:spPr>
          <a:xfrm rot="16200000">
            <a:off x="5347242" y="1953947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B8879-8843-E4BC-0AAD-A442CB2391BC}"/>
              </a:ext>
            </a:extLst>
          </p:cNvPr>
          <p:cNvSpPr txBox="1"/>
          <p:nvPr/>
        </p:nvSpPr>
        <p:spPr>
          <a:xfrm>
            <a:off x="5671779" y="976732"/>
            <a:ext cx="2508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Output</a:t>
            </a:r>
          </a:p>
        </p:txBody>
      </p:sp>
      <p:sp>
        <p:nvSpPr>
          <p:cNvPr id="9" name="Rounded Rectangular Callout 9">
            <a:extLst>
              <a:ext uri="{FF2B5EF4-FFF2-40B4-BE49-F238E27FC236}">
                <a16:creationId xmlns:a16="http://schemas.microsoft.com/office/drawing/2014/main" id="{4333194C-DDDD-8185-9AAB-0DA3799D9DC4}"/>
              </a:ext>
            </a:extLst>
          </p:cNvPr>
          <p:cNvSpPr/>
          <p:nvPr/>
        </p:nvSpPr>
        <p:spPr>
          <a:xfrm>
            <a:off x="6207180" y="1746118"/>
            <a:ext cx="1437386" cy="877238"/>
          </a:xfrm>
          <a:prstGeom prst="wedgeRoundRectCallout">
            <a:avLst>
              <a:gd name="adj1" fmla="val 69296"/>
              <a:gd name="adj2" fmla="val 7142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F2E67AEE-6C66-7645-0CD3-9CC712BBD2EF}"/>
              </a:ext>
            </a:extLst>
          </p:cNvPr>
          <p:cNvSpPr/>
          <p:nvPr/>
        </p:nvSpPr>
        <p:spPr>
          <a:xfrm>
            <a:off x="1349586" y="3336463"/>
            <a:ext cx="1248508" cy="826477"/>
          </a:xfrm>
          <a:prstGeom prst="wedgeRoundRectCallout">
            <a:avLst>
              <a:gd name="adj1" fmla="val -62382"/>
              <a:gd name="adj2" fmla="val 6888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Down Arrow 11">
            <a:extLst>
              <a:ext uri="{FF2B5EF4-FFF2-40B4-BE49-F238E27FC236}">
                <a16:creationId xmlns:a16="http://schemas.microsoft.com/office/drawing/2014/main" id="{193102F5-2FB6-42B4-084F-E696EE4C8685}"/>
              </a:ext>
            </a:extLst>
          </p:cNvPr>
          <p:cNvSpPr/>
          <p:nvPr/>
        </p:nvSpPr>
        <p:spPr>
          <a:xfrm rot="16200000">
            <a:off x="2731167" y="3493533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" name="Cloud Callout 12">
            <a:extLst>
              <a:ext uri="{FF2B5EF4-FFF2-40B4-BE49-F238E27FC236}">
                <a16:creationId xmlns:a16="http://schemas.microsoft.com/office/drawing/2014/main" id="{DA86B4C3-B2FD-D654-3353-43B4F27579D7}"/>
              </a:ext>
            </a:extLst>
          </p:cNvPr>
          <p:cNvSpPr/>
          <p:nvPr/>
        </p:nvSpPr>
        <p:spPr>
          <a:xfrm>
            <a:off x="3251105" y="3134238"/>
            <a:ext cx="1916723" cy="1230923"/>
          </a:xfrm>
          <a:prstGeom prst="cloudCallout">
            <a:avLst>
              <a:gd name="adj1" fmla="val 42470"/>
              <a:gd name="adj2" fmla="val 6535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Down Arrow 13">
            <a:extLst>
              <a:ext uri="{FF2B5EF4-FFF2-40B4-BE49-F238E27FC236}">
                <a16:creationId xmlns:a16="http://schemas.microsoft.com/office/drawing/2014/main" id="{C9496171-7BFB-AEE6-EB77-24AF4E025768}"/>
              </a:ext>
            </a:extLst>
          </p:cNvPr>
          <p:cNvSpPr/>
          <p:nvPr/>
        </p:nvSpPr>
        <p:spPr>
          <a:xfrm rot="16200000">
            <a:off x="5347242" y="349353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4" name="Rounded Rectangular Callout 14">
            <a:extLst>
              <a:ext uri="{FF2B5EF4-FFF2-40B4-BE49-F238E27FC236}">
                <a16:creationId xmlns:a16="http://schemas.microsoft.com/office/drawing/2014/main" id="{90E5C8B8-9F6C-66D4-CB10-F374B988D5FA}"/>
              </a:ext>
            </a:extLst>
          </p:cNvPr>
          <p:cNvSpPr/>
          <p:nvPr/>
        </p:nvSpPr>
        <p:spPr>
          <a:xfrm>
            <a:off x="6207180" y="3285702"/>
            <a:ext cx="1437386" cy="877238"/>
          </a:xfrm>
          <a:prstGeom prst="wedgeRoundRectCallout">
            <a:avLst>
              <a:gd name="adj1" fmla="val 69296"/>
              <a:gd name="adj2" fmla="val 7142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5" name="Rounded Rectangular Callout 15">
            <a:extLst>
              <a:ext uri="{FF2B5EF4-FFF2-40B4-BE49-F238E27FC236}">
                <a16:creationId xmlns:a16="http://schemas.microsoft.com/office/drawing/2014/main" id="{89E3725D-5509-9B31-69FA-CE001F26EA6A}"/>
              </a:ext>
            </a:extLst>
          </p:cNvPr>
          <p:cNvSpPr/>
          <p:nvPr/>
        </p:nvSpPr>
        <p:spPr>
          <a:xfrm>
            <a:off x="1349586" y="4902419"/>
            <a:ext cx="1248508" cy="826477"/>
          </a:xfrm>
          <a:prstGeom prst="wedgeRoundRectCallout">
            <a:avLst>
              <a:gd name="adj1" fmla="val -62382"/>
              <a:gd name="adj2" fmla="val 6888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Down Arrow 16">
            <a:extLst>
              <a:ext uri="{FF2B5EF4-FFF2-40B4-BE49-F238E27FC236}">
                <a16:creationId xmlns:a16="http://schemas.microsoft.com/office/drawing/2014/main" id="{B4A44389-B71D-1704-D256-9E1ACD3D2EFE}"/>
              </a:ext>
            </a:extLst>
          </p:cNvPr>
          <p:cNvSpPr/>
          <p:nvPr/>
        </p:nvSpPr>
        <p:spPr>
          <a:xfrm rot="16200000">
            <a:off x="2731167" y="5059489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7" name="Cloud Callout 17">
            <a:extLst>
              <a:ext uri="{FF2B5EF4-FFF2-40B4-BE49-F238E27FC236}">
                <a16:creationId xmlns:a16="http://schemas.microsoft.com/office/drawing/2014/main" id="{01B5A13E-9A2F-021A-8513-31AEE6BC2386}"/>
              </a:ext>
            </a:extLst>
          </p:cNvPr>
          <p:cNvSpPr/>
          <p:nvPr/>
        </p:nvSpPr>
        <p:spPr>
          <a:xfrm>
            <a:off x="3251105" y="4700194"/>
            <a:ext cx="1916723" cy="1230923"/>
          </a:xfrm>
          <a:prstGeom prst="cloudCallout">
            <a:avLst>
              <a:gd name="adj1" fmla="val 42470"/>
              <a:gd name="adj2" fmla="val 6535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Down Arrow 18">
            <a:extLst>
              <a:ext uri="{FF2B5EF4-FFF2-40B4-BE49-F238E27FC236}">
                <a16:creationId xmlns:a16="http://schemas.microsoft.com/office/drawing/2014/main" id="{3C9BDD30-634A-4CDA-415B-1B8902595E76}"/>
              </a:ext>
            </a:extLst>
          </p:cNvPr>
          <p:cNvSpPr/>
          <p:nvPr/>
        </p:nvSpPr>
        <p:spPr>
          <a:xfrm rot="16200000">
            <a:off x="5347242" y="5059487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9" name="Rounded Rectangular Callout 19">
            <a:extLst>
              <a:ext uri="{FF2B5EF4-FFF2-40B4-BE49-F238E27FC236}">
                <a16:creationId xmlns:a16="http://schemas.microsoft.com/office/drawing/2014/main" id="{2F4B299C-952A-4735-810A-33787F3CAD82}"/>
              </a:ext>
            </a:extLst>
          </p:cNvPr>
          <p:cNvSpPr/>
          <p:nvPr/>
        </p:nvSpPr>
        <p:spPr>
          <a:xfrm>
            <a:off x="6207180" y="4851658"/>
            <a:ext cx="1437386" cy="877238"/>
          </a:xfrm>
          <a:prstGeom prst="wedgeRoundRectCallout">
            <a:avLst>
              <a:gd name="adj1" fmla="val 69296"/>
              <a:gd name="adj2" fmla="val 7142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6C846445-AC10-F649-EA68-96D485D55049}"/>
              </a:ext>
            </a:extLst>
          </p:cNvPr>
          <p:cNvSpPr/>
          <p:nvPr/>
        </p:nvSpPr>
        <p:spPr>
          <a:xfrm rot="18935107">
            <a:off x="7268058" y="2061309"/>
            <a:ext cx="439615" cy="219804"/>
          </a:xfrm>
          <a:prstGeom prst="corne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1" name="Multiply 21">
            <a:extLst>
              <a:ext uri="{FF2B5EF4-FFF2-40B4-BE49-F238E27FC236}">
                <a16:creationId xmlns:a16="http://schemas.microsoft.com/office/drawing/2014/main" id="{BB0163FF-A637-43F0-B9BD-6A4BD2D12DF6}"/>
              </a:ext>
            </a:extLst>
          </p:cNvPr>
          <p:cNvSpPr/>
          <p:nvPr/>
        </p:nvSpPr>
        <p:spPr>
          <a:xfrm>
            <a:off x="7152192" y="3478134"/>
            <a:ext cx="492374" cy="49237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loud Callout 22">
                <a:extLst>
                  <a:ext uri="{FF2B5EF4-FFF2-40B4-BE49-F238E27FC236}">
                    <a16:creationId xmlns:a16="http://schemas.microsoft.com/office/drawing/2014/main" id="{34E891DC-B164-9B59-1EBD-DAB203697717}"/>
                  </a:ext>
                </a:extLst>
              </p:cNvPr>
              <p:cNvSpPr/>
              <p:nvPr/>
            </p:nvSpPr>
            <p:spPr>
              <a:xfrm>
                <a:off x="3251104" y="1594654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22" name="Cloud Callout 22">
                <a:extLst>
                  <a:ext uri="{FF2B5EF4-FFF2-40B4-BE49-F238E27FC236}">
                    <a16:creationId xmlns:a16="http://schemas.microsoft.com/office/drawing/2014/main" id="{34E891DC-B164-9B59-1EBD-DAB203697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104" y="1594654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blipFill>
                <a:blip r:embed="rId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-Shape 22">
            <a:extLst>
              <a:ext uri="{FF2B5EF4-FFF2-40B4-BE49-F238E27FC236}">
                <a16:creationId xmlns:a16="http://schemas.microsoft.com/office/drawing/2014/main" id="{8DC42AB7-1E15-D0A3-7687-DB860405221A}"/>
              </a:ext>
            </a:extLst>
          </p:cNvPr>
          <p:cNvSpPr/>
          <p:nvPr/>
        </p:nvSpPr>
        <p:spPr>
          <a:xfrm rot="18935107">
            <a:off x="7268059" y="2065189"/>
            <a:ext cx="439615" cy="219804"/>
          </a:xfrm>
          <a:prstGeom prst="corne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2809F31C-3B90-CFD3-A245-D2FD7F0BBD6C}"/>
              </a:ext>
            </a:extLst>
          </p:cNvPr>
          <p:cNvSpPr/>
          <p:nvPr/>
        </p:nvSpPr>
        <p:spPr>
          <a:xfrm rot="18935107">
            <a:off x="7268056" y="3516383"/>
            <a:ext cx="439615" cy="219804"/>
          </a:xfrm>
          <a:prstGeom prst="corne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2C3D737C-5A11-D623-10BE-4F603B333BAD}"/>
              </a:ext>
            </a:extLst>
          </p:cNvPr>
          <p:cNvSpPr/>
          <p:nvPr/>
        </p:nvSpPr>
        <p:spPr>
          <a:xfrm rot="18935107">
            <a:off x="7234487" y="5162643"/>
            <a:ext cx="439615" cy="219804"/>
          </a:xfrm>
          <a:prstGeom prst="corne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loud Callout 26">
                <a:extLst>
                  <a:ext uri="{FF2B5EF4-FFF2-40B4-BE49-F238E27FC236}">
                    <a16:creationId xmlns:a16="http://schemas.microsoft.com/office/drawing/2014/main" id="{435B12B9-D4AB-9564-F132-8B8FDE8ABE55}"/>
                  </a:ext>
                </a:extLst>
              </p:cNvPr>
              <p:cNvSpPr/>
              <p:nvPr/>
            </p:nvSpPr>
            <p:spPr>
              <a:xfrm>
                <a:off x="3261758" y="3134236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26" name="Cloud Callout 26">
                <a:extLst>
                  <a:ext uri="{FF2B5EF4-FFF2-40B4-BE49-F238E27FC236}">
                    <a16:creationId xmlns:a16="http://schemas.microsoft.com/office/drawing/2014/main" id="{435B12B9-D4AB-9564-F132-8B8FDE8AB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758" y="3134236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loud Callout 27">
                <a:extLst>
                  <a:ext uri="{FF2B5EF4-FFF2-40B4-BE49-F238E27FC236}">
                    <a16:creationId xmlns:a16="http://schemas.microsoft.com/office/drawing/2014/main" id="{1459C5E3-7797-7D98-0B99-F9AC8FAD1FB2}"/>
                  </a:ext>
                </a:extLst>
              </p:cNvPr>
              <p:cNvSpPr/>
              <p:nvPr/>
            </p:nvSpPr>
            <p:spPr>
              <a:xfrm>
                <a:off x="3243888" y="1594652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27" name="Cloud Callout 27">
                <a:extLst>
                  <a:ext uri="{FF2B5EF4-FFF2-40B4-BE49-F238E27FC236}">
                    <a16:creationId xmlns:a16="http://schemas.microsoft.com/office/drawing/2014/main" id="{1459C5E3-7797-7D98-0B99-F9AC8FAD1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888" y="1594652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loud Callout 28">
                <a:extLst>
                  <a:ext uri="{FF2B5EF4-FFF2-40B4-BE49-F238E27FC236}">
                    <a16:creationId xmlns:a16="http://schemas.microsoft.com/office/drawing/2014/main" id="{FB3E86B4-D443-9D92-C56E-9D22ACE5DB47}"/>
                  </a:ext>
                </a:extLst>
              </p:cNvPr>
              <p:cNvSpPr/>
              <p:nvPr/>
            </p:nvSpPr>
            <p:spPr>
              <a:xfrm>
                <a:off x="3252680" y="3134234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28" name="Cloud Callout 28">
                <a:extLst>
                  <a:ext uri="{FF2B5EF4-FFF2-40B4-BE49-F238E27FC236}">
                    <a16:creationId xmlns:a16="http://schemas.microsoft.com/office/drawing/2014/main" id="{FB3E86B4-D443-9D92-C56E-9D22ACE5D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680" y="3134234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loud Callout 29">
                <a:extLst>
                  <a:ext uri="{FF2B5EF4-FFF2-40B4-BE49-F238E27FC236}">
                    <a16:creationId xmlns:a16="http://schemas.microsoft.com/office/drawing/2014/main" id="{02AAD6F2-EB34-4A36-813F-E277F88D0614}"/>
                  </a:ext>
                </a:extLst>
              </p:cNvPr>
              <p:cNvSpPr/>
              <p:nvPr/>
            </p:nvSpPr>
            <p:spPr>
              <a:xfrm>
                <a:off x="3243888" y="4700190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29" name="Cloud Callout 29">
                <a:extLst>
                  <a:ext uri="{FF2B5EF4-FFF2-40B4-BE49-F238E27FC236}">
                    <a16:creationId xmlns:a16="http://schemas.microsoft.com/office/drawing/2014/main" id="{02AAD6F2-EB34-4A36-813F-E277F88D0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888" y="4700190"/>
                <a:ext cx="1916723" cy="1230923"/>
              </a:xfrm>
              <a:prstGeom prst="cloudCallout">
                <a:avLst>
                  <a:gd name="adj1" fmla="val 42470"/>
                  <a:gd name="adj2" fmla="val 65357"/>
                </a:avLst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DF747CEE-943B-C656-92D4-9F659ED2C6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4693" y="406089"/>
            <a:ext cx="747045" cy="74704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E656341-DDB9-AEA5-696B-545792BAAA59}"/>
              </a:ext>
            </a:extLst>
          </p:cNvPr>
          <p:cNvSpPr txBox="1"/>
          <p:nvPr/>
        </p:nvSpPr>
        <p:spPr>
          <a:xfrm>
            <a:off x="5617537" y="54877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8059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8DA7E6-C961-9275-085D-BC1CBD55266F}"/>
              </a:ext>
            </a:extLst>
          </p:cNvPr>
          <p:cNvSpPr txBox="1"/>
          <p:nvPr/>
        </p:nvSpPr>
        <p:spPr>
          <a:xfrm>
            <a:off x="878406" y="590003"/>
            <a:ext cx="295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Input</a:t>
            </a:r>
          </a:p>
        </p:txBody>
      </p:sp>
      <p:sp>
        <p:nvSpPr>
          <p:cNvPr id="3" name="Down Arrow 3">
            <a:extLst>
              <a:ext uri="{FF2B5EF4-FFF2-40B4-BE49-F238E27FC236}">
                <a16:creationId xmlns:a16="http://schemas.microsoft.com/office/drawing/2014/main" id="{BCF29017-26AA-3FC3-7B63-16C327ECF198}"/>
              </a:ext>
            </a:extLst>
          </p:cNvPr>
          <p:cNvSpPr/>
          <p:nvPr/>
        </p:nvSpPr>
        <p:spPr>
          <a:xfrm rot="16200000">
            <a:off x="3187413" y="1305714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0C7B118B-21D4-3FF7-7F92-18C8F16590F9}"/>
              </a:ext>
            </a:extLst>
          </p:cNvPr>
          <p:cNvSpPr/>
          <p:nvPr/>
        </p:nvSpPr>
        <p:spPr>
          <a:xfrm rot="16200000">
            <a:off x="5037078" y="1320952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AEC65-2370-8335-4393-D04A4E831FF6}"/>
              </a:ext>
            </a:extLst>
          </p:cNvPr>
          <p:cNvSpPr txBox="1"/>
          <p:nvPr/>
        </p:nvSpPr>
        <p:spPr>
          <a:xfrm>
            <a:off x="4974343" y="600947"/>
            <a:ext cx="2508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8205DF-65CF-C004-ABC2-1CC7C9CA6454}"/>
              </a:ext>
            </a:extLst>
          </p:cNvPr>
          <p:cNvSpPr txBox="1"/>
          <p:nvPr/>
        </p:nvSpPr>
        <p:spPr>
          <a:xfrm>
            <a:off x="3816039" y="1240835"/>
            <a:ext cx="925777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  <p:sp>
        <p:nvSpPr>
          <p:cNvPr id="7" name="Down Arrow 7">
            <a:extLst>
              <a:ext uri="{FF2B5EF4-FFF2-40B4-BE49-F238E27FC236}">
                <a16:creationId xmlns:a16="http://schemas.microsoft.com/office/drawing/2014/main" id="{A138169C-39E1-C6EA-FAFA-3F83012016AD}"/>
              </a:ext>
            </a:extLst>
          </p:cNvPr>
          <p:cNvSpPr/>
          <p:nvPr/>
        </p:nvSpPr>
        <p:spPr>
          <a:xfrm rot="16200000">
            <a:off x="3187413" y="2118014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Down Arrow 8">
            <a:extLst>
              <a:ext uri="{FF2B5EF4-FFF2-40B4-BE49-F238E27FC236}">
                <a16:creationId xmlns:a16="http://schemas.microsoft.com/office/drawing/2014/main" id="{681F5008-1ABD-46CE-1EC2-887B937DC9E1}"/>
              </a:ext>
            </a:extLst>
          </p:cNvPr>
          <p:cNvSpPr/>
          <p:nvPr/>
        </p:nvSpPr>
        <p:spPr>
          <a:xfrm rot="16200000">
            <a:off x="5037078" y="2133252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Down Arrow 9">
            <a:extLst>
              <a:ext uri="{FF2B5EF4-FFF2-40B4-BE49-F238E27FC236}">
                <a16:creationId xmlns:a16="http://schemas.microsoft.com/office/drawing/2014/main" id="{3ABA654E-E12D-DA34-8458-B8B347EF5792}"/>
              </a:ext>
            </a:extLst>
          </p:cNvPr>
          <p:cNvSpPr/>
          <p:nvPr/>
        </p:nvSpPr>
        <p:spPr>
          <a:xfrm rot="16200000">
            <a:off x="3187413" y="2930313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Down Arrow 10">
            <a:extLst>
              <a:ext uri="{FF2B5EF4-FFF2-40B4-BE49-F238E27FC236}">
                <a16:creationId xmlns:a16="http://schemas.microsoft.com/office/drawing/2014/main" id="{BE621375-638A-8CD0-FC08-09C84B02BFCA}"/>
              </a:ext>
            </a:extLst>
          </p:cNvPr>
          <p:cNvSpPr/>
          <p:nvPr/>
        </p:nvSpPr>
        <p:spPr>
          <a:xfrm rot="16200000">
            <a:off x="5037078" y="294555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C5711A-FAE7-48E5-820E-81D1FBC9C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119" y="5331525"/>
            <a:ext cx="747045" cy="747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04FBA0-B13E-6FD2-BA23-379D119ADF6A}"/>
              </a:ext>
            </a:extLst>
          </p:cNvPr>
          <p:cNvSpPr txBox="1"/>
          <p:nvPr/>
        </p:nvSpPr>
        <p:spPr>
          <a:xfrm>
            <a:off x="5731963" y="54742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3A6987-D3A7-0903-F619-3E38DE921A16}"/>
              </a:ext>
            </a:extLst>
          </p:cNvPr>
          <p:cNvSpPr txBox="1"/>
          <p:nvPr/>
        </p:nvSpPr>
        <p:spPr>
          <a:xfrm>
            <a:off x="1768419" y="4377934"/>
            <a:ext cx="605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is the input if the output is 32?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CC65AA-44E0-2A79-DF0C-4BF5902F3004}"/>
                  </a:ext>
                </a:extLst>
              </p:cNvPr>
              <p:cNvSpPr txBox="1"/>
              <p:nvPr/>
            </p:nvSpPr>
            <p:spPr>
              <a:xfrm>
                <a:off x="1903914" y="1284209"/>
                <a:ext cx="824923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2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CC65AA-44E0-2A79-DF0C-4BF5902F3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914" y="1284209"/>
                <a:ext cx="824923" cy="461665"/>
              </a:xfrm>
              <a:prstGeom prst="rect">
                <a:avLst/>
              </a:prstGeom>
              <a:blipFill>
                <a:blip r:embed="rId3"/>
                <a:stretch>
                  <a:fillRect t="-9091" b="-28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88ADF33-DB5A-5724-F474-DA483B872DD2}"/>
              </a:ext>
            </a:extLst>
          </p:cNvPr>
          <p:cNvSpPr txBox="1"/>
          <p:nvPr/>
        </p:nvSpPr>
        <p:spPr>
          <a:xfrm>
            <a:off x="5895334" y="1284209"/>
            <a:ext cx="8217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00C559-E64D-A97C-F5E7-483BDAD937BB}"/>
              </a:ext>
            </a:extLst>
          </p:cNvPr>
          <p:cNvSpPr txBox="1"/>
          <p:nvPr/>
        </p:nvSpPr>
        <p:spPr>
          <a:xfrm>
            <a:off x="1903913" y="2059632"/>
            <a:ext cx="8249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60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02296-2A68-55D7-EF16-B26A6738F88F}"/>
              </a:ext>
            </a:extLst>
          </p:cNvPr>
          <p:cNvSpPr txBox="1"/>
          <p:nvPr/>
        </p:nvSpPr>
        <p:spPr>
          <a:xfrm>
            <a:off x="5895334" y="2059632"/>
            <a:ext cx="8217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75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3DB2D3-E93E-1DF1-9E49-4DAE2E069C01}"/>
              </a:ext>
            </a:extLst>
          </p:cNvPr>
          <p:cNvSpPr txBox="1"/>
          <p:nvPr/>
        </p:nvSpPr>
        <p:spPr>
          <a:xfrm>
            <a:off x="1903913" y="2871931"/>
            <a:ext cx="8249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C470CF-BDE9-3650-78A6-F38B02758EE4}"/>
              </a:ext>
            </a:extLst>
          </p:cNvPr>
          <p:cNvSpPr txBox="1"/>
          <p:nvPr/>
        </p:nvSpPr>
        <p:spPr>
          <a:xfrm>
            <a:off x="5895334" y="2871931"/>
            <a:ext cx="8217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127</a:t>
            </a:r>
          </a:p>
        </p:txBody>
      </p:sp>
    </p:spTree>
    <p:extLst>
      <p:ext uri="{BB962C8B-B14F-4D97-AF65-F5344CB8AC3E}">
        <p14:creationId xmlns:p14="http://schemas.microsoft.com/office/powerpoint/2010/main" val="2551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FA2058-C1D1-7C5C-4E13-8A61B2A0E5B1}"/>
              </a:ext>
            </a:extLst>
          </p:cNvPr>
          <p:cNvSpPr txBox="1"/>
          <p:nvPr/>
        </p:nvSpPr>
        <p:spPr>
          <a:xfrm>
            <a:off x="878406" y="590003"/>
            <a:ext cx="295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Input</a:t>
            </a:r>
          </a:p>
        </p:txBody>
      </p:sp>
      <p:sp>
        <p:nvSpPr>
          <p:cNvPr id="3" name="Down Arrow 3">
            <a:extLst>
              <a:ext uri="{FF2B5EF4-FFF2-40B4-BE49-F238E27FC236}">
                <a16:creationId xmlns:a16="http://schemas.microsoft.com/office/drawing/2014/main" id="{5D339C72-0D08-DF18-6B74-034FCA382C06}"/>
              </a:ext>
            </a:extLst>
          </p:cNvPr>
          <p:cNvSpPr/>
          <p:nvPr/>
        </p:nvSpPr>
        <p:spPr>
          <a:xfrm rot="16200000">
            <a:off x="3187413" y="1305714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9C9210D7-3F20-15F6-2778-4CB04885E27D}"/>
              </a:ext>
            </a:extLst>
          </p:cNvPr>
          <p:cNvSpPr/>
          <p:nvPr/>
        </p:nvSpPr>
        <p:spPr>
          <a:xfrm rot="16200000">
            <a:off x="5037078" y="1320952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0DFC4-6E8F-3558-A0FD-7417D34B4807}"/>
              </a:ext>
            </a:extLst>
          </p:cNvPr>
          <p:cNvSpPr txBox="1"/>
          <p:nvPr/>
        </p:nvSpPr>
        <p:spPr>
          <a:xfrm>
            <a:off x="4974343" y="600947"/>
            <a:ext cx="2508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C943CA-F1F5-A18D-97E3-15D2B7C09B9C}"/>
                  </a:ext>
                </a:extLst>
              </p:cNvPr>
              <p:cNvSpPr txBox="1"/>
              <p:nvPr/>
            </p:nvSpPr>
            <p:spPr>
              <a:xfrm>
                <a:off x="1903914" y="1284209"/>
                <a:ext cx="824923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2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C943CA-F1F5-A18D-97E3-15D2B7C09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914" y="1284209"/>
                <a:ext cx="824923" cy="461665"/>
              </a:xfrm>
              <a:prstGeom prst="rect">
                <a:avLst/>
              </a:prstGeom>
              <a:blipFill>
                <a:blip r:embed="rId2"/>
                <a:stretch>
                  <a:fillRect t="-9091" b="-28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204783A-50BA-A20E-271C-8260A2ACAF7C}"/>
              </a:ext>
            </a:extLst>
          </p:cNvPr>
          <p:cNvSpPr txBox="1"/>
          <p:nvPr/>
        </p:nvSpPr>
        <p:spPr>
          <a:xfrm>
            <a:off x="3816039" y="1240835"/>
            <a:ext cx="925777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10932-4F9A-D187-A5F6-1ADDB5F24B1F}"/>
              </a:ext>
            </a:extLst>
          </p:cNvPr>
          <p:cNvSpPr txBox="1"/>
          <p:nvPr/>
        </p:nvSpPr>
        <p:spPr>
          <a:xfrm>
            <a:off x="5895334" y="1284209"/>
            <a:ext cx="8217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13</a:t>
            </a:r>
          </a:p>
        </p:txBody>
      </p:sp>
      <p:sp>
        <p:nvSpPr>
          <p:cNvPr id="9" name="Down Arrow 9">
            <a:extLst>
              <a:ext uri="{FF2B5EF4-FFF2-40B4-BE49-F238E27FC236}">
                <a16:creationId xmlns:a16="http://schemas.microsoft.com/office/drawing/2014/main" id="{FD422F10-C1F8-FC86-11A5-FB17D2B6CCB7}"/>
              </a:ext>
            </a:extLst>
          </p:cNvPr>
          <p:cNvSpPr/>
          <p:nvPr/>
        </p:nvSpPr>
        <p:spPr>
          <a:xfrm rot="16200000">
            <a:off x="3187413" y="2118014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Down Arrow 10">
            <a:extLst>
              <a:ext uri="{FF2B5EF4-FFF2-40B4-BE49-F238E27FC236}">
                <a16:creationId xmlns:a16="http://schemas.microsoft.com/office/drawing/2014/main" id="{5784322A-D306-2440-E778-D2CBA0F9EB50}"/>
              </a:ext>
            </a:extLst>
          </p:cNvPr>
          <p:cNvSpPr/>
          <p:nvPr/>
        </p:nvSpPr>
        <p:spPr>
          <a:xfrm rot="16200000">
            <a:off x="5037078" y="2133252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FEFCD-5501-6A9D-0C8F-52110D828CA3}"/>
              </a:ext>
            </a:extLst>
          </p:cNvPr>
          <p:cNvSpPr txBox="1"/>
          <p:nvPr/>
        </p:nvSpPr>
        <p:spPr>
          <a:xfrm>
            <a:off x="1903913" y="2059632"/>
            <a:ext cx="8249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60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0FB8F1-D840-34E7-CD4E-076104CE1715}"/>
              </a:ext>
            </a:extLst>
          </p:cNvPr>
          <p:cNvSpPr txBox="1"/>
          <p:nvPr/>
        </p:nvSpPr>
        <p:spPr>
          <a:xfrm>
            <a:off x="5895334" y="2059632"/>
            <a:ext cx="8217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75</a:t>
            </a:r>
          </a:p>
        </p:txBody>
      </p:sp>
      <p:sp>
        <p:nvSpPr>
          <p:cNvPr id="13" name="Down Arrow 13">
            <a:extLst>
              <a:ext uri="{FF2B5EF4-FFF2-40B4-BE49-F238E27FC236}">
                <a16:creationId xmlns:a16="http://schemas.microsoft.com/office/drawing/2014/main" id="{DCC3C6E0-B780-BFA6-E2A6-CD260E8C981D}"/>
              </a:ext>
            </a:extLst>
          </p:cNvPr>
          <p:cNvSpPr/>
          <p:nvPr/>
        </p:nvSpPr>
        <p:spPr>
          <a:xfrm rot="16200000">
            <a:off x="3187413" y="2930313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4" name="Down Arrow 14">
            <a:extLst>
              <a:ext uri="{FF2B5EF4-FFF2-40B4-BE49-F238E27FC236}">
                <a16:creationId xmlns:a16="http://schemas.microsoft.com/office/drawing/2014/main" id="{2B758CF3-8D49-3D9C-0961-BB6FCB61B467}"/>
              </a:ext>
            </a:extLst>
          </p:cNvPr>
          <p:cNvSpPr/>
          <p:nvPr/>
        </p:nvSpPr>
        <p:spPr>
          <a:xfrm rot="16200000">
            <a:off x="5037078" y="294555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561D0A-066C-E8AD-872B-BA053E68CC10}"/>
              </a:ext>
            </a:extLst>
          </p:cNvPr>
          <p:cNvSpPr txBox="1"/>
          <p:nvPr/>
        </p:nvSpPr>
        <p:spPr>
          <a:xfrm>
            <a:off x="1903913" y="2871931"/>
            <a:ext cx="8249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09E54-0F1F-8B45-41F2-9504DD9E1244}"/>
              </a:ext>
            </a:extLst>
          </p:cNvPr>
          <p:cNvSpPr txBox="1"/>
          <p:nvPr/>
        </p:nvSpPr>
        <p:spPr>
          <a:xfrm>
            <a:off x="5895334" y="2871931"/>
            <a:ext cx="8217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B9E6F4-CAC1-1DF6-468B-90EE9C3A0B4F}"/>
                  </a:ext>
                </a:extLst>
              </p:cNvPr>
              <p:cNvSpPr txBox="1"/>
              <p:nvPr/>
            </p:nvSpPr>
            <p:spPr>
              <a:xfrm>
                <a:off x="3816039" y="2111244"/>
                <a:ext cx="11006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15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B9E6F4-CAC1-1DF6-468B-90EE9C3A0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039" y="2111244"/>
                <a:ext cx="1100664" cy="461665"/>
              </a:xfrm>
              <a:prstGeom prst="rect">
                <a:avLst/>
              </a:prstGeom>
              <a:blipFill>
                <a:blip r:embed="rId3"/>
                <a:stretch>
                  <a:fillRect l="-55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69442B2-1363-1A90-2318-A11AFD588734}"/>
              </a:ext>
            </a:extLst>
          </p:cNvPr>
          <p:cNvSpPr txBox="1"/>
          <p:nvPr/>
        </p:nvSpPr>
        <p:spPr>
          <a:xfrm>
            <a:off x="3816039" y="3735843"/>
            <a:ext cx="92577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</a:t>
            </a:r>
          </a:p>
        </p:txBody>
      </p:sp>
      <p:sp>
        <p:nvSpPr>
          <p:cNvPr id="19" name="Down Arrow 20">
            <a:extLst>
              <a:ext uri="{FF2B5EF4-FFF2-40B4-BE49-F238E27FC236}">
                <a16:creationId xmlns:a16="http://schemas.microsoft.com/office/drawing/2014/main" id="{0F557D48-8785-C4FA-50CE-352525A4E73F}"/>
              </a:ext>
            </a:extLst>
          </p:cNvPr>
          <p:cNvSpPr/>
          <p:nvPr/>
        </p:nvSpPr>
        <p:spPr>
          <a:xfrm rot="16200000">
            <a:off x="3187413" y="3757348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0" name="Down Arrow 21">
            <a:extLst>
              <a:ext uri="{FF2B5EF4-FFF2-40B4-BE49-F238E27FC236}">
                <a16:creationId xmlns:a16="http://schemas.microsoft.com/office/drawing/2014/main" id="{E751668C-20F5-8DFD-577F-DC1659470508}"/>
              </a:ext>
            </a:extLst>
          </p:cNvPr>
          <p:cNvSpPr/>
          <p:nvPr/>
        </p:nvSpPr>
        <p:spPr>
          <a:xfrm rot="16200000">
            <a:off x="5037078" y="377258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226723-27F1-B242-C083-C043FBC43C22}"/>
              </a:ext>
            </a:extLst>
          </p:cNvPr>
          <p:cNvSpPr txBox="1"/>
          <p:nvPr/>
        </p:nvSpPr>
        <p:spPr>
          <a:xfrm>
            <a:off x="1903913" y="3683728"/>
            <a:ext cx="8249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C9B209-4CC7-1BE7-BF79-4BCCB4683D98}"/>
              </a:ext>
            </a:extLst>
          </p:cNvPr>
          <p:cNvSpPr txBox="1"/>
          <p:nvPr/>
        </p:nvSpPr>
        <p:spPr>
          <a:xfrm>
            <a:off x="5895334" y="3698966"/>
            <a:ext cx="8217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BB5109-FE2F-84DB-AEE8-3408474DE48F}"/>
                  </a:ext>
                </a:extLst>
              </p:cNvPr>
              <p:cNvSpPr txBox="1"/>
              <p:nvPr/>
            </p:nvSpPr>
            <p:spPr>
              <a:xfrm>
                <a:off x="3826637" y="3720605"/>
                <a:ext cx="11006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15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BB5109-FE2F-84DB-AEE8-3408474DE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637" y="3720605"/>
                <a:ext cx="1100664" cy="461665"/>
              </a:xfrm>
              <a:prstGeom prst="rect">
                <a:avLst/>
              </a:prstGeom>
              <a:blipFill>
                <a:blip r:embed="rId4"/>
                <a:stretch>
                  <a:fillRect l="-55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A59C246-4A65-ADD5-7431-60FD2153E006}"/>
                  </a:ext>
                </a:extLst>
              </p:cNvPr>
              <p:cNvSpPr txBox="1"/>
              <p:nvPr/>
            </p:nvSpPr>
            <p:spPr>
              <a:xfrm>
                <a:off x="3530503" y="5270691"/>
                <a:ext cx="26979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32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15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A59C246-4A65-ADD5-7431-60FD2153E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503" y="5270691"/>
                <a:ext cx="2697934" cy="461665"/>
              </a:xfrm>
              <a:prstGeom prst="rect">
                <a:avLst/>
              </a:prstGeom>
              <a:blipFill>
                <a:blip r:embed="rId5"/>
                <a:stretch>
                  <a:fillRect l="-3386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C0DF1DB7-CA60-BB9F-B1C1-DF07743198CD}"/>
              </a:ext>
            </a:extLst>
          </p:cNvPr>
          <p:cNvSpPr txBox="1"/>
          <p:nvPr/>
        </p:nvSpPr>
        <p:spPr>
          <a:xfrm>
            <a:off x="2056890" y="3683728"/>
            <a:ext cx="62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32910B-BCED-5B47-AE0B-BC27413CD1C2}"/>
              </a:ext>
            </a:extLst>
          </p:cNvPr>
          <p:cNvSpPr txBox="1"/>
          <p:nvPr/>
        </p:nvSpPr>
        <p:spPr>
          <a:xfrm>
            <a:off x="1768419" y="4377934"/>
            <a:ext cx="605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is the input if the output is 32?</a:t>
            </a:r>
          </a:p>
        </p:txBody>
      </p:sp>
    </p:spTree>
    <p:extLst>
      <p:ext uri="{BB962C8B-B14F-4D97-AF65-F5344CB8AC3E}">
        <p14:creationId xmlns:p14="http://schemas.microsoft.com/office/powerpoint/2010/main" val="246052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8DAC5D-9542-F029-3DDD-6303EF92106D}"/>
              </a:ext>
            </a:extLst>
          </p:cNvPr>
          <p:cNvSpPr txBox="1"/>
          <p:nvPr/>
        </p:nvSpPr>
        <p:spPr>
          <a:xfrm>
            <a:off x="3778750" y="1427215"/>
            <a:ext cx="92577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</a:t>
            </a:r>
          </a:p>
        </p:txBody>
      </p:sp>
      <p:sp>
        <p:nvSpPr>
          <p:cNvPr id="3" name="Down Arrow 3">
            <a:extLst>
              <a:ext uri="{FF2B5EF4-FFF2-40B4-BE49-F238E27FC236}">
                <a16:creationId xmlns:a16="http://schemas.microsoft.com/office/drawing/2014/main" id="{651EE62B-AF04-F3D0-447F-F31E9DBB7C43}"/>
              </a:ext>
            </a:extLst>
          </p:cNvPr>
          <p:cNvSpPr/>
          <p:nvPr/>
        </p:nvSpPr>
        <p:spPr>
          <a:xfrm rot="16200000">
            <a:off x="3187413" y="1448720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5CC907B9-8ED0-354C-2772-C255A32AF719}"/>
              </a:ext>
            </a:extLst>
          </p:cNvPr>
          <p:cNvSpPr/>
          <p:nvPr/>
        </p:nvSpPr>
        <p:spPr>
          <a:xfrm rot="16200000">
            <a:off x="5037078" y="1463958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99E9F-84BF-FE99-C598-9D07AF820E2D}"/>
              </a:ext>
            </a:extLst>
          </p:cNvPr>
          <p:cNvSpPr txBox="1"/>
          <p:nvPr/>
        </p:nvSpPr>
        <p:spPr>
          <a:xfrm>
            <a:off x="1903913" y="1375100"/>
            <a:ext cx="8249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A90D02-28EB-9558-BDF2-8DECD58912D8}"/>
              </a:ext>
            </a:extLst>
          </p:cNvPr>
          <p:cNvSpPr txBox="1"/>
          <p:nvPr/>
        </p:nvSpPr>
        <p:spPr>
          <a:xfrm>
            <a:off x="5932226" y="1390338"/>
            <a:ext cx="8217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690CF-D531-8984-86E0-3A8BB83A3CC0}"/>
              </a:ext>
            </a:extLst>
          </p:cNvPr>
          <p:cNvSpPr txBox="1"/>
          <p:nvPr/>
        </p:nvSpPr>
        <p:spPr>
          <a:xfrm>
            <a:off x="4974343" y="600947"/>
            <a:ext cx="2508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Output</a:t>
            </a:r>
          </a:p>
        </p:txBody>
      </p:sp>
      <p:sp>
        <p:nvSpPr>
          <p:cNvPr id="8" name="Rounded Rectangular Callout 9">
            <a:extLst>
              <a:ext uri="{FF2B5EF4-FFF2-40B4-BE49-F238E27FC236}">
                <a16:creationId xmlns:a16="http://schemas.microsoft.com/office/drawing/2014/main" id="{E28A8C47-C211-1265-CA1D-A0B4209C1578}"/>
              </a:ext>
            </a:extLst>
          </p:cNvPr>
          <p:cNvSpPr/>
          <p:nvPr/>
        </p:nvSpPr>
        <p:spPr>
          <a:xfrm>
            <a:off x="2900635" y="2590041"/>
            <a:ext cx="3607784" cy="518919"/>
          </a:xfrm>
          <a:prstGeom prst="wedgeRoundRectCallout">
            <a:avLst>
              <a:gd name="adj1" fmla="val 59547"/>
              <a:gd name="adj2" fmla="val 44879"/>
              <a:gd name="adj3" fmla="val 1666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think the rule is add 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B93464-EB35-5A6C-7CDE-BA50039F9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119" y="5331525"/>
            <a:ext cx="747045" cy="747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6BEC0F-606B-877A-199A-54C7737674C7}"/>
              </a:ext>
            </a:extLst>
          </p:cNvPr>
          <p:cNvSpPr txBox="1"/>
          <p:nvPr/>
        </p:nvSpPr>
        <p:spPr>
          <a:xfrm>
            <a:off x="5731963" y="54742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A83C0D-9D4A-93D5-200D-374D25131CEE}"/>
                  </a:ext>
                </a:extLst>
              </p:cNvPr>
              <p:cNvSpPr txBox="1"/>
              <p:nvPr/>
            </p:nvSpPr>
            <p:spPr>
              <a:xfrm>
                <a:off x="3432455" y="3582443"/>
                <a:ext cx="1272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5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10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A83C0D-9D4A-93D5-200D-374D25131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455" y="3582443"/>
                <a:ext cx="1272072" cy="461665"/>
              </a:xfrm>
              <a:prstGeom prst="rect">
                <a:avLst/>
              </a:prstGeom>
              <a:blipFill>
                <a:blip r:embed="rId3"/>
                <a:stretch>
                  <a:fillRect l="-717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DC87D5-5255-2610-D214-10DD02A367B2}"/>
                  </a:ext>
                </a:extLst>
              </p:cNvPr>
              <p:cNvSpPr txBox="1"/>
              <p:nvPr/>
            </p:nvSpPr>
            <p:spPr>
              <a:xfrm>
                <a:off x="4434711" y="3582443"/>
                <a:ext cx="1272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15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DC87D5-5255-2610-D214-10DD02A36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11" y="3582443"/>
                <a:ext cx="1272072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D2D187-D092-AE07-4CE4-CB7BD97ED2EC}"/>
                  </a:ext>
                </a:extLst>
              </p:cNvPr>
              <p:cNvSpPr txBox="1"/>
              <p:nvPr/>
            </p:nvSpPr>
            <p:spPr>
              <a:xfrm>
                <a:off x="3432455" y="5073654"/>
                <a:ext cx="1272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5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3 </a:t>
                </a:r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D2D187-D092-AE07-4CE4-CB7BD97ED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455" y="5073654"/>
                <a:ext cx="1272072" cy="461665"/>
              </a:xfrm>
              <a:prstGeom prst="rect">
                <a:avLst/>
              </a:prstGeom>
              <a:blipFill>
                <a:blip r:embed="rId5"/>
                <a:stretch>
                  <a:fillRect l="-717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85EEBB-D01D-423B-EF1C-FEF477E4A171}"/>
                  </a:ext>
                </a:extLst>
              </p:cNvPr>
              <p:cNvSpPr txBox="1"/>
              <p:nvPr/>
            </p:nvSpPr>
            <p:spPr>
              <a:xfrm>
                <a:off x="4278885" y="5066148"/>
                <a:ext cx="1272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15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85EEBB-D01D-423B-EF1C-FEF477E4A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885" y="5066148"/>
                <a:ext cx="1272072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667BECB3-E166-2EA8-F696-34311E5BC3D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2756" y="2275258"/>
            <a:ext cx="1768850" cy="1768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DB99C7-E963-DAA7-8036-3270114D39D9}"/>
              </a:ext>
            </a:extLst>
          </p:cNvPr>
          <p:cNvSpPr txBox="1"/>
          <p:nvPr/>
        </p:nvSpPr>
        <p:spPr>
          <a:xfrm>
            <a:off x="2248261" y="4222885"/>
            <a:ext cx="4061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Do you agree with Tiny?</a:t>
            </a:r>
          </a:p>
          <a:p>
            <a:pPr algn="ctr"/>
            <a:r>
              <a:rPr lang="en-GB" sz="2400" dirty="0"/>
              <a:t>Is there another rule?</a:t>
            </a:r>
          </a:p>
        </p:txBody>
      </p:sp>
    </p:spTree>
    <p:extLst>
      <p:ext uri="{BB962C8B-B14F-4D97-AF65-F5344CB8AC3E}">
        <p14:creationId xmlns:p14="http://schemas.microsoft.com/office/powerpoint/2010/main" val="6667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0" grpId="1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44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4D3583-A0B4-AA93-EE7E-C501A238D94B}"/>
              </a:ext>
            </a:extLst>
          </p:cNvPr>
          <p:cNvSpPr txBox="1"/>
          <p:nvPr/>
        </p:nvSpPr>
        <p:spPr>
          <a:xfrm>
            <a:off x="695550" y="562572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21B866-5945-1287-4103-B6C1385E65BF}"/>
                  </a:ext>
                </a:extLst>
              </p:cNvPr>
              <p:cNvSpPr txBox="1"/>
              <p:nvPr/>
            </p:nvSpPr>
            <p:spPr>
              <a:xfrm>
                <a:off x="1123406" y="562572"/>
                <a:ext cx="22598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12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7</a:t>
                </a:r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84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21B866-5945-1287-4103-B6C1385E6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06" y="562572"/>
                <a:ext cx="2259874" cy="523220"/>
              </a:xfrm>
              <a:prstGeom prst="rect">
                <a:avLst/>
              </a:prstGeom>
              <a:blipFill>
                <a:blip r:embed="rId2"/>
                <a:stretch>
                  <a:fillRect l="-539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50B2216F-6D86-DDEE-5691-E9A1EA256DD2}"/>
              </a:ext>
            </a:extLst>
          </p:cNvPr>
          <p:cNvSpPr/>
          <p:nvPr/>
        </p:nvSpPr>
        <p:spPr>
          <a:xfrm>
            <a:off x="1926277" y="480549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6301BF-D2E5-C54F-6DD8-C0266846A75C}"/>
                  </a:ext>
                </a:extLst>
              </p:cNvPr>
              <p:cNvSpPr txBox="1"/>
              <p:nvPr/>
            </p:nvSpPr>
            <p:spPr>
              <a:xfrm>
                <a:off x="4642044" y="562572"/>
                <a:ext cx="24902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 72</a:t>
                </a:r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84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6301BF-D2E5-C54F-6DD8-C0266846A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044" y="562572"/>
                <a:ext cx="2490275" cy="523220"/>
              </a:xfrm>
              <a:prstGeom prst="rect">
                <a:avLst/>
              </a:prstGeom>
              <a:blipFill>
                <a:blip r:embed="rId3"/>
                <a:stretch>
                  <a:fillRect l="-489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FC4A0D2-A85B-305C-795A-532B190F95F8}"/>
              </a:ext>
            </a:extLst>
          </p:cNvPr>
          <p:cNvSpPr/>
          <p:nvPr/>
        </p:nvSpPr>
        <p:spPr>
          <a:xfrm>
            <a:off x="5579742" y="480549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7BA702-104E-826D-511B-600B3A12D0DB}"/>
                  </a:ext>
                </a:extLst>
              </p:cNvPr>
              <p:cNvSpPr txBox="1"/>
              <p:nvPr/>
            </p:nvSpPr>
            <p:spPr>
              <a:xfrm>
                <a:off x="1104357" y="1847294"/>
                <a:ext cx="2540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55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11</a:t>
                </a:r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7BA702-104E-826D-511B-600B3A12D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357" y="1847294"/>
                <a:ext cx="2540180" cy="523220"/>
              </a:xfrm>
              <a:prstGeom prst="rect">
                <a:avLst/>
              </a:prstGeom>
              <a:blipFill>
                <a:blip r:embed="rId4"/>
                <a:stretch>
                  <a:fillRect l="-479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98CFE363-AB93-D479-16F7-8C8F81E1DDB3}"/>
              </a:ext>
            </a:extLst>
          </p:cNvPr>
          <p:cNvSpPr/>
          <p:nvPr/>
        </p:nvSpPr>
        <p:spPr>
          <a:xfrm>
            <a:off x="2037805" y="1749141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288796-2295-BE9B-7C5F-96858E2ED09D}"/>
                  </a:ext>
                </a:extLst>
              </p:cNvPr>
              <p:cNvSpPr txBox="1"/>
              <p:nvPr/>
            </p:nvSpPr>
            <p:spPr>
              <a:xfrm>
                <a:off x="4622995" y="1847294"/>
                <a:ext cx="24902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50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288796-2295-BE9B-7C5F-96858E2ED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995" y="1847294"/>
                <a:ext cx="2490275" cy="523220"/>
              </a:xfrm>
              <a:prstGeom prst="rect">
                <a:avLst/>
              </a:prstGeom>
              <a:blipFill>
                <a:blip r:embed="rId5"/>
                <a:stretch>
                  <a:fillRect l="-489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D6F7BDA9-710E-4086-EEDF-1ACA054D39EA}"/>
              </a:ext>
            </a:extLst>
          </p:cNvPr>
          <p:cNvSpPr/>
          <p:nvPr/>
        </p:nvSpPr>
        <p:spPr>
          <a:xfrm>
            <a:off x="5437057" y="1761194"/>
            <a:ext cx="450124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D6018E-7175-0B1B-44F2-406B7566A1D7}"/>
                  </a:ext>
                </a:extLst>
              </p:cNvPr>
              <p:cNvSpPr txBox="1"/>
              <p:nvPr/>
            </p:nvSpPr>
            <p:spPr>
              <a:xfrm>
                <a:off x="1087262" y="3082796"/>
                <a:ext cx="2540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60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6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D6018E-7175-0B1B-44F2-406B7566A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262" y="3082796"/>
                <a:ext cx="2540180" cy="523220"/>
              </a:xfrm>
              <a:prstGeom prst="rect">
                <a:avLst/>
              </a:prstGeom>
              <a:blipFill>
                <a:blip r:embed="rId6"/>
                <a:stretch>
                  <a:fillRect l="-4796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198D45F3-61C1-994D-2F66-CFBD555745E4}"/>
              </a:ext>
            </a:extLst>
          </p:cNvPr>
          <p:cNvSpPr/>
          <p:nvPr/>
        </p:nvSpPr>
        <p:spPr>
          <a:xfrm>
            <a:off x="1104357" y="3002160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525F93-61F1-3DA1-D0EB-15EC1B3730D9}"/>
                  </a:ext>
                </a:extLst>
              </p:cNvPr>
              <p:cNvSpPr txBox="1"/>
              <p:nvPr/>
            </p:nvSpPr>
            <p:spPr>
              <a:xfrm>
                <a:off x="4740727" y="3082796"/>
                <a:ext cx="2540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120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6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20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525F93-61F1-3DA1-D0EB-15EC1B373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727" y="3082796"/>
                <a:ext cx="2540180" cy="523220"/>
              </a:xfrm>
              <a:prstGeom prst="rect">
                <a:avLst/>
              </a:prstGeom>
              <a:blipFill>
                <a:blip r:embed="rId7"/>
                <a:stretch>
                  <a:fillRect l="-5048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5B641487-BC60-4242-A7ED-6607EEBA380A}"/>
              </a:ext>
            </a:extLst>
          </p:cNvPr>
          <p:cNvSpPr/>
          <p:nvPr/>
        </p:nvSpPr>
        <p:spPr>
          <a:xfrm>
            <a:off x="4666238" y="2994764"/>
            <a:ext cx="770819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FC7CDD-2B83-116A-C0CF-C421FEED3423}"/>
                  </a:ext>
                </a:extLst>
              </p:cNvPr>
              <p:cNvSpPr txBox="1"/>
              <p:nvPr/>
            </p:nvSpPr>
            <p:spPr>
              <a:xfrm>
                <a:off x="1244510" y="4453841"/>
                <a:ext cx="22598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9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 8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72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FC7CDD-2B83-116A-C0CF-C421FEED3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510" y="4453841"/>
                <a:ext cx="2259874" cy="523220"/>
              </a:xfrm>
              <a:prstGeom prst="rect">
                <a:avLst/>
              </a:prstGeom>
              <a:blipFill>
                <a:blip r:embed="rId8"/>
                <a:stretch>
                  <a:fillRect l="-5391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64BAA59E-E4C8-CABA-4143-43E7E22B627D}"/>
              </a:ext>
            </a:extLst>
          </p:cNvPr>
          <p:cNvSpPr/>
          <p:nvPr/>
        </p:nvSpPr>
        <p:spPr>
          <a:xfrm>
            <a:off x="1151690" y="4386295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C1DB51-47F5-C54A-CEF3-175BA557D21D}"/>
                  </a:ext>
                </a:extLst>
              </p:cNvPr>
              <p:cNvSpPr txBox="1"/>
              <p:nvPr/>
            </p:nvSpPr>
            <p:spPr>
              <a:xfrm>
                <a:off x="4800178" y="4448893"/>
                <a:ext cx="22598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8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 9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72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C1DB51-47F5-C54A-CEF3-175BA557D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178" y="4448893"/>
                <a:ext cx="2259874" cy="523220"/>
              </a:xfrm>
              <a:prstGeom prst="rect">
                <a:avLst/>
              </a:prstGeom>
              <a:blipFill>
                <a:blip r:embed="rId9"/>
                <a:stretch>
                  <a:fillRect l="-5391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87948B2E-2875-8DBF-4375-2EA98C71BBAE}"/>
              </a:ext>
            </a:extLst>
          </p:cNvPr>
          <p:cNvSpPr/>
          <p:nvPr/>
        </p:nvSpPr>
        <p:spPr>
          <a:xfrm>
            <a:off x="4666238" y="4403399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24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D32605-B228-1EB8-E598-3355EFE12F66}"/>
              </a:ext>
            </a:extLst>
          </p:cNvPr>
          <p:cNvSpPr txBox="1"/>
          <p:nvPr/>
        </p:nvSpPr>
        <p:spPr>
          <a:xfrm>
            <a:off x="695550" y="562572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3E688F-3202-7BB1-1537-CFFAC8DE4767}"/>
                  </a:ext>
                </a:extLst>
              </p:cNvPr>
              <p:cNvSpPr txBox="1"/>
              <p:nvPr/>
            </p:nvSpPr>
            <p:spPr>
              <a:xfrm>
                <a:off x="1123406" y="562572"/>
                <a:ext cx="22598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12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7</a:t>
                </a:r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84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3E688F-3202-7BB1-1537-CFFAC8DE4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06" y="562572"/>
                <a:ext cx="2259874" cy="523220"/>
              </a:xfrm>
              <a:prstGeom prst="rect">
                <a:avLst/>
              </a:prstGeom>
              <a:blipFill>
                <a:blip r:embed="rId2"/>
                <a:stretch>
                  <a:fillRect l="-539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D07E0311-6C5F-97CD-4128-47017F5759F6}"/>
              </a:ext>
            </a:extLst>
          </p:cNvPr>
          <p:cNvSpPr/>
          <p:nvPr/>
        </p:nvSpPr>
        <p:spPr>
          <a:xfrm>
            <a:off x="1926277" y="480549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1D82-70C0-3FED-EB10-CA238528FF2C}"/>
                  </a:ext>
                </a:extLst>
              </p:cNvPr>
              <p:cNvSpPr txBox="1"/>
              <p:nvPr/>
            </p:nvSpPr>
            <p:spPr>
              <a:xfrm>
                <a:off x="4642044" y="562572"/>
                <a:ext cx="24902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 72</a:t>
                </a:r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84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1D82-70C0-3FED-EB10-CA238528F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044" y="562572"/>
                <a:ext cx="2490275" cy="523220"/>
              </a:xfrm>
              <a:prstGeom prst="rect">
                <a:avLst/>
              </a:prstGeom>
              <a:blipFill>
                <a:blip r:embed="rId3"/>
                <a:stretch>
                  <a:fillRect l="-489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CA95AB8C-24EE-F57E-8235-F8CA9721B2E9}"/>
              </a:ext>
            </a:extLst>
          </p:cNvPr>
          <p:cNvSpPr/>
          <p:nvPr/>
        </p:nvSpPr>
        <p:spPr>
          <a:xfrm>
            <a:off x="5579742" y="480549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08AAEC-B1E7-79DB-C343-7959328DB8C5}"/>
                  </a:ext>
                </a:extLst>
              </p:cNvPr>
              <p:cNvSpPr txBox="1"/>
              <p:nvPr/>
            </p:nvSpPr>
            <p:spPr>
              <a:xfrm>
                <a:off x="1104357" y="1847294"/>
                <a:ext cx="2540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55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11</a:t>
                </a:r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08AAEC-B1E7-79DB-C343-7959328DB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357" y="1847294"/>
                <a:ext cx="2540180" cy="523220"/>
              </a:xfrm>
              <a:prstGeom prst="rect">
                <a:avLst/>
              </a:prstGeom>
              <a:blipFill>
                <a:blip r:embed="rId4"/>
                <a:stretch>
                  <a:fillRect l="-479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57781E17-2B21-392C-AFE1-7153FECD6F1D}"/>
              </a:ext>
            </a:extLst>
          </p:cNvPr>
          <p:cNvSpPr/>
          <p:nvPr/>
        </p:nvSpPr>
        <p:spPr>
          <a:xfrm>
            <a:off x="2037805" y="1749141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C483C5-7CFC-EB7F-4E70-E5AC6D04B749}"/>
                  </a:ext>
                </a:extLst>
              </p:cNvPr>
              <p:cNvSpPr txBox="1"/>
              <p:nvPr/>
            </p:nvSpPr>
            <p:spPr>
              <a:xfrm>
                <a:off x="4622995" y="1847294"/>
                <a:ext cx="24902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50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C483C5-7CFC-EB7F-4E70-E5AC6D04B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995" y="1847294"/>
                <a:ext cx="2490275" cy="523220"/>
              </a:xfrm>
              <a:prstGeom prst="rect">
                <a:avLst/>
              </a:prstGeom>
              <a:blipFill>
                <a:blip r:embed="rId5"/>
                <a:stretch>
                  <a:fillRect l="-489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407A672C-22C7-3DD5-4B12-B577C68D3BE6}"/>
              </a:ext>
            </a:extLst>
          </p:cNvPr>
          <p:cNvSpPr/>
          <p:nvPr/>
        </p:nvSpPr>
        <p:spPr>
          <a:xfrm>
            <a:off x="5437057" y="1761194"/>
            <a:ext cx="450124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C0DEB-9D52-72A6-C93C-8261C19953D7}"/>
                  </a:ext>
                </a:extLst>
              </p:cNvPr>
              <p:cNvSpPr txBox="1"/>
              <p:nvPr/>
            </p:nvSpPr>
            <p:spPr>
              <a:xfrm>
                <a:off x="1087262" y="3082796"/>
                <a:ext cx="2540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60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6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C0DEB-9D52-72A6-C93C-8261C1995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262" y="3082796"/>
                <a:ext cx="2540180" cy="523220"/>
              </a:xfrm>
              <a:prstGeom prst="rect">
                <a:avLst/>
              </a:prstGeom>
              <a:blipFill>
                <a:blip r:embed="rId6"/>
                <a:stretch>
                  <a:fillRect l="-4796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BCF1E159-D2D3-68AF-085E-3F6E03B93CC3}"/>
              </a:ext>
            </a:extLst>
          </p:cNvPr>
          <p:cNvSpPr/>
          <p:nvPr/>
        </p:nvSpPr>
        <p:spPr>
          <a:xfrm>
            <a:off x="1104357" y="3002160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D876BD-7A72-2240-6417-EBDB32754F7C}"/>
                  </a:ext>
                </a:extLst>
              </p:cNvPr>
              <p:cNvSpPr txBox="1"/>
              <p:nvPr/>
            </p:nvSpPr>
            <p:spPr>
              <a:xfrm>
                <a:off x="4740727" y="3082796"/>
                <a:ext cx="2540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120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6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20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D876BD-7A72-2240-6417-EBDB32754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727" y="3082796"/>
                <a:ext cx="2540180" cy="523220"/>
              </a:xfrm>
              <a:prstGeom prst="rect">
                <a:avLst/>
              </a:prstGeom>
              <a:blipFill>
                <a:blip r:embed="rId7"/>
                <a:stretch>
                  <a:fillRect l="-5048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4663449C-80DD-54E3-7F7D-531CE82750F1}"/>
              </a:ext>
            </a:extLst>
          </p:cNvPr>
          <p:cNvSpPr/>
          <p:nvPr/>
        </p:nvSpPr>
        <p:spPr>
          <a:xfrm>
            <a:off x="4666238" y="2994764"/>
            <a:ext cx="770819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0BB317-390A-EB04-9F02-3419B4B578DA}"/>
                  </a:ext>
                </a:extLst>
              </p:cNvPr>
              <p:cNvSpPr txBox="1"/>
              <p:nvPr/>
            </p:nvSpPr>
            <p:spPr>
              <a:xfrm>
                <a:off x="1244510" y="4453841"/>
                <a:ext cx="22598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9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 8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72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0BB317-390A-EB04-9F02-3419B4B57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510" y="4453841"/>
                <a:ext cx="2259874" cy="523220"/>
              </a:xfrm>
              <a:prstGeom prst="rect">
                <a:avLst/>
              </a:prstGeom>
              <a:blipFill>
                <a:blip r:embed="rId8"/>
                <a:stretch>
                  <a:fillRect l="-5391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0B574D06-2684-6CDE-3004-9CDC16C114BB}"/>
              </a:ext>
            </a:extLst>
          </p:cNvPr>
          <p:cNvSpPr/>
          <p:nvPr/>
        </p:nvSpPr>
        <p:spPr>
          <a:xfrm>
            <a:off x="1151690" y="4386295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0E483A-F39D-9B52-E18A-96D7CBC43C95}"/>
                  </a:ext>
                </a:extLst>
              </p:cNvPr>
              <p:cNvSpPr txBox="1"/>
              <p:nvPr/>
            </p:nvSpPr>
            <p:spPr>
              <a:xfrm>
                <a:off x="4800178" y="4448893"/>
                <a:ext cx="22598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8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 9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72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0E483A-F39D-9B52-E18A-96D7CBC43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178" y="4448893"/>
                <a:ext cx="2259874" cy="523220"/>
              </a:xfrm>
              <a:prstGeom prst="rect">
                <a:avLst/>
              </a:prstGeom>
              <a:blipFill>
                <a:blip r:embed="rId9"/>
                <a:stretch>
                  <a:fillRect l="-5391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EF36BA5B-71FF-C2B2-80A4-8465A6091145}"/>
              </a:ext>
            </a:extLst>
          </p:cNvPr>
          <p:cNvSpPr/>
          <p:nvPr/>
        </p:nvSpPr>
        <p:spPr>
          <a:xfrm>
            <a:off x="4666238" y="4403399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32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A076-921D-DCCA-25F6-678DC61B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87" y="287214"/>
            <a:ext cx="2443707" cy="1500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3E650B-9E53-0262-46B4-BA4BE8574AA5}"/>
              </a:ext>
            </a:extLst>
          </p:cNvPr>
          <p:cNvSpPr txBox="1"/>
          <p:nvPr/>
        </p:nvSpPr>
        <p:spPr>
          <a:xfrm>
            <a:off x="1530418" y="562317"/>
            <a:ext cx="429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Dora is completing the table.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B941F-8ECB-CA66-1932-E0CA12C1CB7E}"/>
              </a:ext>
            </a:extLst>
          </p:cNvPr>
          <p:cNvSpPr txBox="1"/>
          <p:nvPr/>
        </p:nvSpPr>
        <p:spPr>
          <a:xfrm>
            <a:off x="873425" y="1219260"/>
            <a:ext cx="5606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She’s trying to find a rule to help her find the number of legs 60 dogs would have altogether.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F179-5263-9E55-A945-EF4D8AFD4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872" y="5081712"/>
            <a:ext cx="747045" cy="747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1FFB96-0154-73E0-E68F-19D26BD53C0F}"/>
              </a:ext>
            </a:extLst>
          </p:cNvPr>
          <p:cNvSpPr txBox="1"/>
          <p:nvPr/>
        </p:nvSpPr>
        <p:spPr>
          <a:xfrm>
            <a:off x="5680716" y="522440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7A6789-8D62-08DF-3775-482BB1961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584835"/>
              </p:ext>
            </p:extLst>
          </p:nvPr>
        </p:nvGraphicFramePr>
        <p:xfrm>
          <a:off x="1025825" y="2888504"/>
          <a:ext cx="6686671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124">
                  <a:extLst>
                    <a:ext uri="{9D8B030D-6E8A-4147-A177-3AD203B41FA5}">
                      <a16:colId xmlns:a16="http://schemas.microsoft.com/office/drawing/2014/main" val="626620330"/>
                    </a:ext>
                  </a:extLst>
                </a:gridCol>
                <a:gridCol w="656771">
                  <a:extLst>
                    <a:ext uri="{9D8B030D-6E8A-4147-A177-3AD203B41FA5}">
                      <a16:colId xmlns:a16="http://schemas.microsoft.com/office/drawing/2014/main" val="2854898990"/>
                    </a:ext>
                  </a:extLst>
                </a:gridCol>
                <a:gridCol w="692331">
                  <a:extLst>
                    <a:ext uri="{9D8B030D-6E8A-4147-A177-3AD203B41FA5}">
                      <a16:colId xmlns:a16="http://schemas.microsoft.com/office/drawing/2014/main" val="3976030021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2893177209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43377835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426976083"/>
                    </a:ext>
                  </a:extLst>
                </a:gridCol>
                <a:gridCol w="705394">
                  <a:extLst>
                    <a:ext uri="{9D8B030D-6E8A-4147-A177-3AD203B41FA5}">
                      <a16:colId xmlns:a16="http://schemas.microsoft.com/office/drawing/2014/main" val="2560293820"/>
                    </a:ext>
                  </a:extLst>
                </a:gridCol>
                <a:gridCol w="776119">
                  <a:extLst>
                    <a:ext uri="{9D8B030D-6E8A-4147-A177-3AD203B41FA5}">
                      <a16:colId xmlns:a16="http://schemas.microsoft.com/office/drawing/2014/main" val="103974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Number of dogs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271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Number of legs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2821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D19A876-CAA5-0BFA-D52E-52C31A277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3425" y="562317"/>
            <a:ext cx="572362" cy="5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8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9409F9-A1D0-0A92-78B0-65C026A14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87" y="287214"/>
            <a:ext cx="2443707" cy="1500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74CD9A-18B4-869E-3733-B85F94516EB7}"/>
              </a:ext>
            </a:extLst>
          </p:cNvPr>
          <p:cNvSpPr txBox="1"/>
          <p:nvPr/>
        </p:nvSpPr>
        <p:spPr>
          <a:xfrm>
            <a:off x="1530418" y="562317"/>
            <a:ext cx="429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Dora is completing the table.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49FBD-6A85-514E-4609-5D16521CDCBE}"/>
              </a:ext>
            </a:extLst>
          </p:cNvPr>
          <p:cNvSpPr txBox="1"/>
          <p:nvPr/>
        </p:nvSpPr>
        <p:spPr>
          <a:xfrm>
            <a:off x="873425" y="1219260"/>
            <a:ext cx="5606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She’s trying to find a rule to help her find the number of legs 60 dogs would have altogether.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9AD65A-81FC-9DA1-61E0-8C8E6F0B6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36736"/>
              </p:ext>
            </p:extLst>
          </p:nvPr>
        </p:nvGraphicFramePr>
        <p:xfrm>
          <a:off x="1025825" y="2888504"/>
          <a:ext cx="6686671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124">
                  <a:extLst>
                    <a:ext uri="{9D8B030D-6E8A-4147-A177-3AD203B41FA5}">
                      <a16:colId xmlns:a16="http://schemas.microsoft.com/office/drawing/2014/main" val="626620330"/>
                    </a:ext>
                  </a:extLst>
                </a:gridCol>
                <a:gridCol w="656771">
                  <a:extLst>
                    <a:ext uri="{9D8B030D-6E8A-4147-A177-3AD203B41FA5}">
                      <a16:colId xmlns:a16="http://schemas.microsoft.com/office/drawing/2014/main" val="2854898990"/>
                    </a:ext>
                  </a:extLst>
                </a:gridCol>
                <a:gridCol w="692331">
                  <a:extLst>
                    <a:ext uri="{9D8B030D-6E8A-4147-A177-3AD203B41FA5}">
                      <a16:colId xmlns:a16="http://schemas.microsoft.com/office/drawing/2014/main" val="3976030021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2893177209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43377835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426976083"/>
                    </a:ext>
                  </a:extLst>
                </a:gridCol>
                <a:gridCol w="705394">
                  <a:extLst>
                    <a:ext uri="{9D8B030D-6E8A-4147-A177-3AD203B41FA5}">
                      <a16:colId xmlns:a16="http://schemas.microsoft.com/office/drawing/2014/main" val="2560293820"/>
                    </a:ext>
                  </a:extLst>
                </a:gridCol>
                <a:gridCol w="776119">
                  <a:extLst>
                    <a:ext uri="{9D8B030D-6E8A-4147-A177-3AD203B41FA5}">
                      <a16:colId xmlns:a16="http://schemas.microsoft.com/office/drawing/2014/main" val="103974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Number of dogs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271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Number of legs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2821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2F03796-507F-FA49-054F-FE13AFCB43BA}"/>
              </a:ext>
            </a:extLst>
          </p:cNvPr>
          <p:cNvSpPr txBox="1"/>
          <p:nvPr/>
        </p:nvSpPr>
        <p:spPr>
          <a:xfrm>
            <a:off x="2979867" y="3931734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2083F7-BEFA-0FF0-23C0-6E1102096BBD}"/>
              </a:ext>
            </a:extLst>
          </p:cNvPr>
          <p:cNvSpPr txBox="1"/>
          <p:nvPr/>
        </p:nvSpPr>
        <p:spPr>
          <a:xfrm>
            <a:off x="3612773" y="3931734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17ECE-3CA7-FB71-677B-A74097B0BFAD}"/>
              </a:ext>
            </a:extLst>
          </p:cNvPr>
          <p:cNvSpPr txBox="1"/>
          <p:nvPr/>
        </p:nvSpPr>
        <p:spPr>
          <a:xfrm>
            <a:off x="4275153" y="3931734"/>
            <a:ext cx="54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0C71B0-6584-7A86-3C9A-B600B8D096E8}"/>
              </a:ext>
            </a:extLst>
          </p:cNvPr>
          <p:cNvSpPr txBox="1"/>
          <p:nvPr/>
        </p:nvSpPr>
        <p:spPr>
          <a:xfrm>
            <a:off x="4905987" y="3931734"/>
            <a:ext cx="54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04F4CC-619D-AEDA-688A-839E5708EDBE}"/>
              </a:ext>
            </a:extLst>
          </p:cNvPr>
          <p:cNvSpPr txBox="1"/>
          <p:nvPr/>
        </p:nvSpPr>
        <p:spPr>
          <a:xfrm>
            <a:off x="5603429" y="3931734"/>
            <a:ext cx="54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F9A8A5-DAF4-8F7F-0271-126FE39FD88E}"/>
              </a:ext>
            </a:extLst>
          </p:cNvPr>
          <p:cNvSpPr txBox="1"/>
          <p:nvPr/>
        </p:nvSpPr>
        <p:spPr>
          <a:xfrm>
            <a:off x="6340588" y="3931734"/>
            <a:ext cx="54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32E72D-0BC5-0D64-4777-C38D470BB27A}"/>
              </a:ext>
            </a:extLst>
          </p:cNvPr>
          <p:cNvSpPr/>
          <p:nvPr/>
        </p:nvSpPr>
        <p:spPr>
          <a:xfrm>
            <a:off x="6340588" y="2911767"/>
            <a:ext cx="483610" cy="4510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urved Right Arrow 14">
            <a:extLst>
              <a:ext uri="{FF2B5EF4-FFF2-40B4-BE49-F238E27FC236}">
                <a16:creationId xmlns:a16="http://schemas.microsoft.com/office/drawing/2014/main" id="{FA3EC9A6-537F-3DF7-26B7-0D6B163D816E}"/>
              </a:ext>
            </a:extLst>
          </p:cNvPr>
          <p:cNvSpPr/>
          <p:nvPr/>
        </p:nvSpPr>
        <p:spPr>
          <a:xfrm>
            <a:off x="2612571" y="3219708"/>
            <a:ext cx="367296" cy="8428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1F587C-F815-FF5E-8FC2-E65D6EDDC7F2}"/>
                  </a:ext>
                </a:extLst>
              </p:cNvPr>
              <p:cNvSpPr txBox="1"/>
              <p:nvPr/>
            </p:nvSpPr>
            <p:spPr>
              <a:xfrm>
                <a:off x="2126881" y="3373793"/>
                <a:ext cx="730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4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1F587C-F815-FF5E-8FC2-E65D6EDDC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881" y="3373793"/>
                <a:ext cx="730772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Right Arrow 16">
            <a:extLst>
              <a:ext uri="{FF2B5EF4-FFF2-40B4-BE49-F238E27FC236}">
                <a16:creationId xmlns:a16="http://schemas.microsoft.com/office/drawing/2014/main" id="{F7ABFA73-6CAE-9203-C9F8-980A2903AE0B}"/>
              </a:ext>
            </a:extLst>
          </p:cNvPr>
          <p:cNvSpPr/>
          <p:nvPr/>
        </p:nvSpPr>
        <p:spPr>
          <a:xfrm>
            <a:off x="3299148" y="3226233"/>
            <a:ext cx="367296" cy="8428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EE4D57-185A-CF52-F076-BAF021BB63AF}"/>
                  </a:ext>
                </a:extLst>
              </p:cNvPr>
              <p:cNvSpPr txBox="1"/>
              <p:nvPr/>
            </p:nvSpPr>
            <p:spPr>
              <a:xfrm>
                <a:off x="2813455" y="3380318"/>
                <a:ext cx="730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4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EE4D57-185A-CF52-F076-BAF021BB6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455" y="3380318"/>
                <a:ext cx="730772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rved Right Arrow 18">
            <a:extLst>
              <a:ext uri="{FF2B5EF4-FFF2-40B4-BE49-F238E27FC236}">
                <a16:creationId xmlns:a16="http://schemas.microsoft.com/office/drawing/2014/main" id="{C1294C43-7CDC-67F1-E9EB-880BC211A9FD}"/>
              </a:ext>
            </a:extLst>
          </p:cNvPr>
          <p:cNvSpPr/>
          <p:nvPr/>
        </p:nvSpPr>
        <p:spPr>
          <a:xfrm>
            <a:off x="4005713" y="3214133"/>
            <a:ext cx="367296" cy="8428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550FD7-3D80-854E-02B9-B74BAFF4FDD1}"/>
                  </a:ext>
                </a:extLst>
              </p:cNvPr>
              <p:cNvSpPr txBox="1"/>
              <p:nvPr/>
            </p:nvSpPr>
            <p:spPr>
              <a:xfrm>
                <a:off x="3514377" y="3368218"/>
                <a:ext cx="730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4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550FD7-3D80-854E-02B9-B74BAFF4F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377" y="3368218"/>
                <a:ext cx="730772" cy="461665"/>
              </a:xfrm>
              <a:prstGeom prst="rect">
                <a:avLst/>
              </a:prstGeom>
              <a:blipFill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urved Right Arrow 20">
            <a:extLst>
              <a:ext uri="{FF2B5EF4-FFF2-40B4-BE49-F238E27FC236}">
                <a16:creationId xmlns:a16="http://schemas.microsoft.com/office/drawing/2014/main" id="{C59FB287-A2B4-E783-43E6-14073D461F4F}"/>
              </a:ext>
            </a:extLst>
          </p:cNvPr>
          <p:cNvSpPr/>
          <p:nvPr/>
        </p:nvSpPr>
        <p:spPr>
          <a:xfrm>
            <a:off x="4719544" y="3214133"/>
            <a:ext cx="367296" cy="8428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8F3952-126F-AF8F-3D59-83BC48FCD7D0}"/>
                  </a:ext>
                </a:extLst>
              </p:cNvPr>
              <p:cNvSpPr txBox="1"/>
              <p:nvPr/>
            </p:nvSpPr>
            <p:spPr>
              <a:xfrm>
                <a:off x="4222564" y="3368218"/>
                <a:ext cx="730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8F3952-126F-AF8F-3D59-83BC48FCD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564" y="3368218"/>
                <a:ext cx="730772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Right Arrow 22">
            <a:extLst>
              <a:ext uri="{FF2B5EF4-FFF2-40B4-BE49-F238E27FC236}">
                <a16:creationId xmlns:a16="http://schemas.microsoft.com/office/drawing/2014/main" id="{91D7CA6F-8DFE-BD9F-C721-B6254C6B2014}"/>
              </a:ext>
            </a:extLst>
          </p:cNvPr>
          <p:cNvSpPr/>
          <p:nvPr/>
        </p:nvSpPr>
        <p:spPr>
          <a:xfrm>
            <a:off x="5433375" y="3214133"/>
            <a:ext cx="367296" cy="8428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1C9306-E536-5AAE-DAAE-3E7E76CDDCBB}"/>
                  </a:ext>
                </a:extLst>
              </p:cNvPr>
              <p:cNvSpPr txBox="1"/>
              <p:nvPr/>
            </p:nvSpPr>
            <p:spPr>
              <a:xfrm>
                <a:off x="4964619" y="3368218"/>
                <a:ext cx="730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4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1C9306-E536-5AAE-DAAE-3E7E76CDD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619" y="3368218"/>
                <a:ext cx="730772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rved Right Arrow 24">
            <a:extLst>
              <a:ext uri="{FF2B5EF4-FFF2-40B4-BE49-F238E27FC236}">
                <a16:creationId xmlns:a16="http://schemas.microsoft.com/office/drawing/2014/main" id="{02D7D558-77FA-9843-9FCF-6FA70F660223}"/>
              </a:ext>
            </a:extLst>
          </p:cNvPr>
          <p:cNvSpPr/>
          <p:nvPr/>
        </p:nvSpPr>
        <p:spPr>
          <a:xfrm>
            <a:off x="6021358" y="3208764"/>
            <a:ext cx="367296" cy="8428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524F2D-6563-38AC-7FD5-65110DD25DF8}"/>
                  </a:ext>
                </a:extLst>
              </p:cNvPr>
              <p:cNvSpPr txBox="1"/>
              <p:nvPr/>
            </p:nvSpPr>
            <p:spPr>
              <a:xfrm>
                <a:off x="5530021" y="3362849"/>
                <a:ext cx="730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4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524F2D-6563-38AC-7FD5-65110DD25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021" y="3362849"/>
                <a:ext cx="730772" cy="461665"/>
              </a:xfrm>
              <a:prstGeom prst="rect">
                <a:avLst/>
              </a:prstGeom>
              <a:blipFill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70C9295-0090-4869-AF21-C50CF2578238}"/>
              </a:ext>
            </a:extLst>
          </p:cNvPr>
          <p:cNvSpPr txBox="1"/>
          <p:nvPr/>
        </p:nvSpPr>
        <p:spPr>
          <a:xfrm>
            <a:off x="6348942" y="3931734"/>
            <a:ext cx="56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40</a:t>
            </a:r>
          </a:p>
        </p:txBody>
      </p:sp>
      <p:sp>
        <p:nvSpPr>
          <p:cNvPr id="26" name="Curved Right Arrow 27">
            <a:extLst>
              <a:ext uri="{FF2B5EF4-FFF2-40B4-BE49-F238E27FC236}">
                <a16:creationId xmlns:a16="http://schemas.microsoft.com/office/drawing/2014/main" id="{D819D3D6-A8CE-5A96-89CC-8F0D223924E2}"/>
              </a:ext>
            </a:extLst>
          </p:cNvPr>
          <p:cNvSpPr/>
          <p:nvPr/>
        </p:nvSpPr>
        <p:spPr>
          <a:xfrm>
            <a:off x="6801611" y="3218631"/>
            <a:ext cx="367296" cy="8428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2B6EC0-CBA2-1BB7-2234-FE33CAB4F063}"/>
                  </a:ext>
                </a:extLst>
              </p:cNvPr>
              <p:cNvSpPr txBox="1"/>
              <p:nvPr/>
            </p:nvSpPr>
            <p:spPr>
              <a:xfrm>
                <a:off x="6315921" y="3372716"/>
                <a:ext cx="730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4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2B6EC0-CBA2-1BB7-2234-FE33CAB4F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921" y="3372716"/>
                <a:ext cx="730772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0800FAB1-0C0A-5F64-BBC6-0C22C004978E}"/>
              </a:ext>
            </a:extLst>
          </p:cNvPr>
          <p:cNvSpPr txBox="1"/>
          <p:nvPr/>
        </p:nvSpPr>
        <p:spPr>
          <a:xfrm>
            <a:off x="7062924" y="3931734"/>
            <a:ext cx="75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240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F27EDFC-E72C-855A-6AA2-768BA67B5F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73425" y="562317"/>
            <a:ext cx="572362" cy="5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  <p:bldP spid="11" grpId="0"/>
      <p:bldP spid="11" grpId="1"/>
      <p:bldP spid="11" grpId="2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5">
            <a:extLst>
              <a:ext uri="{FF2B5EF4-FFF2-40B4-BE49-F238E27FC236}">
                <a16:creationId xmlns:a16="http://schemas.microsoft.com/office/drawing/2014/main" id="{56442113-83C1-E73C-7DC8-49561791E1EF}"/>
              </a:ext>
            </a:extLst>
          </p:cNvPr>
          <p:cNvSpPr/>
          <p:nvPr/>
        </p:nvSpPr>
        <p:spPr>
          <a:xfrm rot="16200000">
            <a:off x="2851043" y="1305714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" name="Down Arrow 6">
            <a:extLst>
              <a:ext uri="{FF2B5EF4-FFF2-40B4-BE49-F238E27FC236}">
                <a16:creationId xmlns:a16="http://schemas.microsoft.com/office/drawing/2014/main" id="{BFBD6E8D-E85D-CBFF-2D92-B2359E512943}"/>
              </a:ext>
            </a:extLst>
          </p:cNvPr>
          <p:cNvSpPr/>
          <p:nvPr/>
        </p:nvSpPr>
        <p:spPr>
          <a:xfrm rot="16200000">
            <a:off x="5519915" y="1305715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1F2AC-D361-0D98-B35E-1488754F3689}"/>
              </a:ext>
            </a:extLst>
          </p:cNvPr>
          <p:cNvSpPr txBox="1"/>
          <p:nvPr/>
        </p:nvSpPr>
        <p:spPr>
          <a:xfrm>
            <a:off x="5457180" y="585710"/>
            <a:ext cx="250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Output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27533-9CC1-7BB0-B4CE-50C3776119E4}"/>
              </a:ext>
            </a:extLst>
          </p:cNvPr>
          <p:cNvSpPr txBox="1"/>
          <p:nvPr/>
        </p:nvSpPr>
        <p:spPr>
          <a:xfrm>
            <a:off x="1726261" y="1232094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3D681E-D149-1D2F-DC54-08D0896A958D}"/>
                  </a:ext>
                </a:extLst>
              </p:cNvPr>
              <p:cNvSpPr txBox="1"/>
              <p:nvPr/>
            </p:nvSpPr>
            <p:spPr>
              <a:xfrm>
                <a:off x="3816039" y="1240835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3D681E-D149-1D2F-DC54-08D0896A9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039" y="1240835"/>
                <a:ext cx="925777" cy="523220"/>
              </a:xfrm>
              <a:prstGeom prst="rect">
                <a:avLst/>
              </a:prstGeom>
              <a:blipFill>
                <a:blip r:embed="rId2"/>
                <a:stretch>
                  <a:fillRect t="-10345" r="-5195" b="-321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1B55D0C-2012-3145-280C-376D8EAFB926}"/>
              </a:ext>
            </a:extLst>
          </p:cNvPr>
          <p:cNvSpPr txBox="1"/>
          <p:nvPr/>
        </p:nvSpPr>
        <p:spPr>
          <a:xfrm>
            <a:off x="6378171" y="1267345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48E2BB-8EF0-3CFA-8521-E1B379259910}"/>
                  </a:ext>
                </a:extLst>
              </p:cNvPr>
              <p:cNvSpPr txBox="1"/>
              <p:nvPr/>
            </p:nvSpPr>
            <p:spPr>
              <a:xfrm>
                <a:off x="3816039" y="2014835"/>
                <a:ext cx="18026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48E2BB-8EF0-3CFA-8521-E1B379259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039" y="2014835"/>
                <a:ext cx="1802673" cy="523220"/>
              </a:xfrm>
              <a:prstGeom prst="rect">
                <a:avLst/>
              </a:prstGeom>
              <a:blipFill>
                <a:blip r:embed="rId3"/>
                <a:stretch>
                  <a:fillRect l="-7095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89F4C79-0C20-71C4-77A5-9E584783267D}"/>
              </a:ext>
            </a:extLst>
          </p:cNvPr>
          <p:cNvSpPr txBox="1"/>
          <p:nvPr/>
        </p:nvSpPr>
        <p:spPr>
          <a:xfrm>
            <a:off x="6378171" y="1267345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30</a:t>
            </a:r>
          </a:p>
        </p:txBody>
      </p:sp>
      <p:sp>
        <p:nvSpPr>
          <p:cNvPr id="10" name="Down Arrow 13">
            <a:extLst>
              <a:ext uri="{FF2B5EF4-FFF2-40B4-BE49-F238E27FC236}">
                <a16:creationId xmlns:a16="http://schemas.microsoft.com/office/drawing/2014/main" id="{7CAFA81E-7153-0FF9-9CF6-1C5CF87A69E8}"/>
              </a:ext>
            </a:extLst>
          </p:cNvPr>
          <p:cNvSpPr/>
          <p:nvPr/>
        </p:nvSpPr>
        <p:spPr>
          <a:xfrm rot="16200000">
            <a:off x="2851043" y="2743579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1" name="Down Arrow 14">
            <a:extLst>
              <a:ext uri="{FF2B5EF4-FFF2-40B4-BE49-F238E27FC236}">
                <a16:creationId xmlns:a16="http://schemas.microsoft.com/office/drawing/2014/main" id="{CFA7962D-C33B-B0E8-72FF-AB41D9E46D00}"/>
              </a:ext>
            </a:extLst>
          </p:cNvPr>
          <p:cNvSpPr/>
          <p:nvPr/>
        </p:nvSpPr>
        <p:spPr>
          <a:xfrm rot="16200000">
            <a:off x="5519915" y="2743580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307531-1F62-1627-FD0B-8818DE5914E1}"/>
              </a:ext>
            </a:extLst>
          </p:cNvPr>
          <p:cNvSpPr txBox="1"/>
          <p:nvPr/>
        </p:nvSpPr>
        <p:spPr>
          <a:xfrm>
            <a:off x="1726261" y="2669959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927F0F-0D17-FE0B-5A61-927749DEEA69}"/>
                  </a:ext>
                </a:extLst>
              </p:cNvPr>
              <p:cNvSpPr txBox="1"/>
              <p:nvPr/>
            </p:nvSpPr>
            <p:spPr>
              <a:xfrm>
                <a:off x="3816039" y="2678700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9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927F0F-0D17-FE0B-5A61-927749DEE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039" y="2678700"/>
                <a:ext cx="925777" cy="523220"/>
              </a:xfrm>
              <a:prstGeom prst="rect">
                <a:avLst/>
              </a:prstGeom>
              <a:blipFill>
                <a:blip r:embed="rId4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01D94C9-FF93-5C64-922B-DBC4201C3BBB}"/>
              </a:ext>
            </a:extLst>
          </p:cNvPr>
          <p:cNvSpPr txBox="1"/>
          <p:nvPr/>
        </p:nvSpPr>
        <p:spPr>
          <a:xfrm>
            <a:off x="6415063" y="2669960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DE8EB-5549-3192-BB7A-86C14B5F4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979" y="5342636"/>
            <a:ext cx="747045" cy="747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96FF92-7E92-32E7-3B3B-D0BB594359F3}"/>
              </a:ext>
            </a:extLst>
          </p:cNvPr>
          <p:cNvSpPr txBox="1"/>
          <p:nvPr/>
        </p:nvSpPr>
        <p:spPr>
          <a:xfrm>
            <a:off x="5748823" y="548532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7" name="Down Arrow 20">
            <a:extLst>
              <a:ext uri="{FF2B5EF4-FFF2-40B4-BE49-F238E27FC236}">
                <a16:creationId xmlns:a16="http://schemas.microsoft.com/office/drawing/2014/main" id="{C24C3897-5412-AF76-8254-F56B5BFD4385}"/>
              </a:ext>
            </a:extLst>
          </p:cNvPr>
          <p:cNvSpPr/>
          <p:nvPr/>
        </p:nvSpPr>
        <p:spPr>
          <a:xfrm rot="16200000">
            <a:off x="2851043" y="4156329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8" name="Down Arrow 21">
            <a:extLst>
              <a:ext uri="{FF2B5EF4-FFF2-40B4-BE49-F238E27FC236}">
                <a16:creationId xmlns:a16="http://schemas.microsoft.com/office/drawing/2014/main" id="{7FE13B53-30B3-06FD-AE78-CF964AB9E5D6}"/>
              </a:ext>
            </a:extLst>
          </p:cNvPr>
          <p:cNvSpPr/>
          <p:nvPr/>
        </p:nvSpPr>
        <p:spPr>
          <a:xfrm rot="16200000">
            <a:off x="5519915" y="4156330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DF15BF-485E-AC01-6E8C-2801F10A3857}"/>
              </a:ext>
            </a:extLst>
          </p:cNvPr>
          <p:cNvSpPr txBox="1"/>
          <p:nvPr/>
        </p:nvSpPr>
        <p:spPr>
          <a:xfrm>
            <a:off x="1726261" y="4082709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BA1855-42B7-EA07-A9A7-B16E89A08236}"/>
                  </a:ext>
                </a:extLst>
              </p:cNvPr>
              <p:cNvSpPr txBox="1"/>
              <p:nvPr/>
            </p:nvSpPr>
            <p:spPr>
              <a:xfrm>
                <a:off x="3816039" y="4091450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BA1855-42B7-EA07-A9A7-B16E89A08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039" y="4091450"/>
                <a:ext cx="925777" cy="523220"/>
              </a:xfrm>
              <a:prstGeom prst="rect">
                <a:avLst/>
              </a:prstGeom>
              <a:blipFill>
                <a:blip r:embed="rId6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E67ECE1-CBB9-E8DC-59CE-198E97BE4B6E}"/>
              </a:ext>
            </a:extLst>
          </p:cNvPr>
          <p:cNvSpPr txBox="1"/>
          <p:nvPr/>
        </p:nvSpPr>
        <p:spPr>
          <a:xfrm>
            <a:off x="6415063" y="4082710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C894CD-A30F-97F9-406A-7CC96A4A6F3F}"/>
              </a:ext>
            </a:extLst>
          </p:cNvPr>
          <p:cNvSpPr txBox="1"/>
          <p:nvPr/>
        </p:nvSpPr>
        <p:spPr>
          <a:xfrm>
            <a:off x="542036" y="590003"/>
            <a:ext cx="295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415440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/>
      <p:bldP spid="8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055D-CE0B-8E11-ECCA-A89DBD1F9375}"/>
              </a:ext>
            </a:extLst>
          </p:cNvPr>
          <p:cNvSpPr txBox="1"/>
          <p:nvPr/>
        </p:nvSpPr>
        <p:spPr>
          <a:xfrm>
            <a:off x="542036" y="590003"/>
            <a:ext cx="295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Input</a:t>
            </a:r>
          </a:p>
        </p:txBody>
      </p:sp>
      <p:sp>
        <p:nvSpPr>
          <p:cNvPr id="3" name="Down Arrow 3">
            <a:extLst>
              <a:ext uri="{FF2B5EF4-FFF2-40B4-BE49-F238E27FC236}">
                <a16:creationId xmlns:a16="http://schemas.microsoft.com/office/drawing/2014/main" id="{C08C9221-2FD3-6626-CD79-B64C2FEA0F77}"/>
              </a:ext>
            </a:extLst>
          </p:cNvPr>
          <p:cNvSpPr/>
          <p:nvPr/>
        </p:nvSpPr>
        <p:spPr>
          <a:xfrm rot="16200000">
            <a:off x="2851043" y="1305714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" name="Down Arrow 5">
            <a:extLst>
              <a:ext uri="{FF2B5EF4-FFF2-40B4-BE49-F238E27FC236}">
                <a16:creationId xmlns:a16="http://schemas.microsoft.com/office/drawing/2014/main" id="{E644DC20-E09B-8B35-DC06-4468DD50246D}"/>
              </a:ext>
            </a:extLst>
          </p:cNvPr>
          <p:cNvSpPr/>
          <p:nvPr/>
        </p:nvSpPr>
        <p:spPr>
          <a:xfrm rot="16200000">
            <a:off x="5519915" y="1305715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C377E-912A-F2CC-9F51-A7564374652E}"/>
              </a:ext>
            </a:extLst>
          </p:cNvPr>
          <p:cNvSpPr txBox="1"/>
          <p:nvPr/>
        </p:nvSpPr>
        <p:spPr>
          <a:xfrm>
            <a:off x="5457180" y="585710"/>
            <a:ext cx="250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67CEB-00F2-602D-039B-B5E7E6B227CF}"/>
              </a:ext>
            </a:extLst>
          </p:cNvPr>
          <p:cNvSpPr txBox="1"/>
          <p:nvPr/>
        </p:nvSpPr>
        <p:spPr>
          <a:xfrm>
            <a:off x="1726261" y="1232094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A0074-30BE-4491-602C-ED94DB089942}"/>
                  </a:ext>
                </a:extLst>
              </p:cNvPr>
              <p:cNvSpPr txBox="1"/>
              <p:nvPr/>
            </p:nvSpPr>
            <p:spPr>
              <a:xfrm>
                <a:off x="3816039" y="1240835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A0074-30BE-4491-602C-ED94DB089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039" y="1240835"/>
                <a:ext cx="925777" cy="523220"/>
              </a:xfrm>
              <a:prstGeom prst="rect">
                <a:avLst/>
              </a:prstGeom>
              <a:blipFill>
                <a:blip r:embed="rId2"/>
                <a:stretch>
                  <a:fillRect t="-10345" r="-5195" b="-321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43A51D8-CEEE-7D93-0351-167B5B3FDC65}"/>
              </a:ext>
            </a:extLst>
          </p:cNvPr>
          <p:cNvSpPr txBox="1"/>
          <p:nvPr/>
        </p:nvSpPr>
        <p:spPr>
          <a:xfrm>
            <a:off x="6378171" y="1265950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30</a:t>
            </a:r>
          </a:p>
        </p:txBody>
      </p:sp>
      <p:sp>
        <p:nvSpPr>
          <p:cNvPr id="9" name="Down Arrow 10">
            <a:extLst>
              <a:ext uri="{FF2B5EF4-FFF2-40B4-BE49-F238E27FC236}">
                <a16:creationId xmlns:a16="http://schemas.microsoft.com/office/drawing/2014/main" id="{2271A14A-B8A5-0CBF-BF1B-B8D40EA32F3A}"/>
              </a:ext>
            </a:extLst>
          </p:cNvPr>
          <p:cNvSpPr/>
          <p:nvPr/>
        </p:nvSpPr>
        <p:spPr>
          <a:xfrm rot="16200000">
            <a:off x="2851043" y="2743579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0" name="Down Arrow 11">
            <a:extLst>
              <a:ext uri="{FF2B5EF4-FFF2-40B4-BE49-F238E27FC236}">
                <a16:creationId xmlns:a16="http://schemas.microsoft.com/office/drawing/2014/main" id="{00F7DB27-920E-1257-A450-7CC6BDF22345}"/>
              </a:ext>
            </a:extLst>
          </p:cNvPr>
          <p:cNvSpPr/>
          <p:nvPr/>
        </p:nvSpPr>
        <p:spPr>
          <a:xfrm rot="16200000">
            <a:off x="5519915" y="2743580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1FA137-CA0D-AC29-147C-B3A79D34920A}"/>
              </a:ext>
            </a:extLst>
          </p:cNvPr>
          <p:cNvSpPr txBox="1"/>
          <p:nvPr/>
        </p:nvSpPr>
        <p:spPr>
          <a:xfrm>
            <a:off x="1726261" y="2669959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75DE01-755D-DA2A-2963-C875AF8765F6}"/>
                  </a:ext>
                </a:extLst>
              </p:cNvPr>
              <p:cNvSpPr txBox="1"/>
              <p:nvPr/>
            </p:nvSpPr>
            <p:spPr>
              <a:xfrm>
                <a:off x="3816039" y="2678700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9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75DE01-755D-DA2A-2963-C875AF876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039" y="2678700"/>
                <a:ext cx="925777" cy="523220"/>
              </a:xfrm>
              <a:prstGeom prst="rect">
                <a:avLst/>
              </a:prstGeom>
              <a:blipFill>
                <a:blip r:embed="rId3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3B63685-4DEA-64D1-A788-D97E272B1287}"/>
              </a:ext>
            </a:extLst>
          </p:cNvPr>
          <p:cNvSpPr txBox="1"/>
          <p:nvPr/>
        </p:nvSpPr>
        <p:spPr>
          <a:xfrm>
            <a:off x="6415063" y="2669960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?</a:t>
            </a:r>
          </a:p>
        </p:txBody>
      </p:sp>
      <p:sp>
        <p:nvSpPr>
          <p:cNvPr id="14" name="Down Arrow 15">
            <a:extLst>
              <a:ext uri="{FF2B5EF4-FFF2-40B4-BE49-F238E27FC236}">
                <a16:creationId xmlns:a16="http://schemas.microsoft.com/office/drawing/2014/main" id="{626B1E28-9BC1-2AD6-6D68-9B7455EED86C}"/>
              </a:ext>
            </a:extLst>
          </p:cNvPr>
          <p:cNvSpPr/>
          <p:nvPr/>
        </p:nvSpPr>
        <p:spPr>
          <a:xfrm rot="16200000">
            <a:off x="2851043" y="4156329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5" name="Down Arrow 16">
            <a:extLst>
              <a:ext uri="{FF2B5EF4-FFF2-40B4-BE49-F238E27FC236}">
                <a16:creationId xmlns:a16="http://schemas.microsoft.com/office/drawing/2014/main" id="{F595F457-ED4F-598F-9CDE-F489CA4C5C0B}"/>
              </a:ext>
            </a:extLst>
          </p:cNvPr>
          <p:cNvSpPr/>
          <p:nvPr/>
        </p:nvSpPr>
        <p:spPr>
          <a:xfrm rot="16200000">
            <a:off x="5519915" y="4156330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5D168B-DF36-29F5-FDE4-6D66D8273253}"/>
              </a:ext>
            </a:extLst>
          </p:cNvPr>
          <p:cNvSpPr txBox="1"/>
          <p:nvPr/>
        </p:nvSpPr>
        <p:spPr>
          <a:xfrm>
            <a:off x="1726261" y="4082709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F354DC-7048-7C7D-F1F7-6099C6DDF6C6}"/>
                  </a:ext>
                </a:extLst>
              </p:cNvPr>
              <p:cNvSpPr txBox="1"/>
              <p:nvPr/>
            </p:nvSpPr>
            <p:spPr>
              <a:xfrm>
                <a:off x="3816039" y="4091450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F354DC-7048-7C7D-F1F7-6099C6DD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039" y="4091450"/>
                <a:ext cx="925777" cy="523220"/>
              </a:xfrm>
              <a:prstGeom prst="rect">
                <a:avLst/>
              </a:prstGeom>
              <a:blipFill>
                <a:blip r:embed="rId4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301DC79-D6BB-AF35-681C-40B9D75046EE}"/>
              </a:ext>
            </a:extLst>
          </p:cNvPr>
          <p:cNvSpPr txBox="1"/>
          <p:nvPr/>
        </p:nvSpPr>
        <p:spPr>
          <a:xfrm>
            <a:off x="6415063" y="4082710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B3C41E-9E12-4FAE-ADE4-95613CDFF21D}"/>
              </a:ext>
            </a:extLst>
          </p:cNvPr>
          <p:cNvSpPr txBox="1"/>
          <p:nvPr/>
        </p:nvSpPr>
        <p:spPr>
          <a:xfrm>
            <a:off x="6415063" y="2669960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65731F-8C97-3410-32C6-B2214D3B94E0}"/>
                  </a:ext>
                </a:extLst>
              </p:cNvPr>
              <p:cNvSpPr txBox="1"/>
              <p:nvPr/>
            </p:nvSpPr>
            <p:spPr>
              <a:xfrm>
                <a:off x="3300643" y="4962402"/>
                <a:ext cx="26679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    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46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65731F-8C97-3410-32C6-B2214D3B9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643" y="4962402"/>
                <a:ext cx="2667916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E702C11-81E4-ADCD-3C58-555C54614B59}"/>
              </a:ext>
            </a:extLst>
          </p:cNvPr>
          <p:cNvSpPr txBox="1"/>
          <p:nvPr/>
        </p:nvSpPr>
        <p:spPr>
          <a:xfrm>
            <a:off x="3149833" y="4962402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E5E610-4DF4-6CAE-0EA3-896D01D71B22}"/>
                  </a:ext>
                </a:extLst>
              </p:cNvPr>
              <p:cNvSpPr txBox="1"/>
              <p:nvPr/>
            </p:nvSpPr>
            <p:spPr>
              <a:xfrm>
                <a:off x="3430256" y="5503422"/>
                <a:ext cx="16973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46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b="0" dirty="0"/>
                  <a:t> 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b="0" dirty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E5E610-4DF4-6CAE-0EA3-896D01D71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256" y="5503422"/>
                <a:ext cx="1697341" cy="523220"/>
              </a:xfrm>
              <a:prstGeom prst="rect">
                <a:avLst/>
              </a:prstGeom>
              <a:blipFill>
                <a:blip r:embed="rId6"/>
                <a:stretch>
                  <a:fillRect l="-755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5AC1900-6BD1-6DDA-74DF-B8D7B593232D}"/>
              </a:ext>
            </a:extLst>
          </p:cNvPr>
          <p:cNvSpPr txBox="1"/>
          <p:nvPr/>
        </p:nvSpPr>
        <p:spPr>
          <a:xfrm>
            <a:off x="1726261" y="4082709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411327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3" grpId="0" animBg="1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CC6691-7F99-4E03-BC9E-2C65CEFC1726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1773a752-338d-48d4-aab1-fb5d939e1fab"/>
    <ds:schemaRef ds:uri="http://purl.org/dc/terms/"/>
    <ds:schemaRef ds:uri="http://schemas.openxmlformats.org/package/2006/metadata/core-properties"/>
    <ds:schemaRef ds:uri="e9e213f7-a068-4185-ae5b-85aa76b56dbd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4A239C2-1EC8-4C57-9192-776EC1767A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E2BF63-C2CF-4D80-BEB0-D4440F1827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737</TotalTime>
  <Words>458</Words>
  <Application>Microsoft Office PowerPoint</Application>
  <PresentationFormat>On-screen Show (4:3)</PresentationFormat>
  <Paragraphs>195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S Archard (Llanrhidian Primary School)</cp:lastModifiedBy>
  <cp:revision>17</cp:revision>
  <dcterms:created xsi:type="dcterms:W3CDTF">2023-08-02T14:09:38Z</dcterms:created>
  <dcterms:modified xsi:type="dcterms:W3CDTF">2025-06-13T16:19:55Z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