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79" r:id="rId10"/>
    <p:sldId id="268" r:id="rId11"/>
    <p:sldId id="269" r:id="rId12"/>
    <p:sldId id="280" r:id="rId13"/>
    <p:sldId id="271" r:id="rId14"/>
    <p:sldId id="272" r:id="rId15"/>
    <p:sldId id="273" r:id="rId16"/>
    <p:sldId id="281" r:id="rId17"/>
    <p:sldId id="282" r:id="rId18"/>
    <p:sldId id="274" r:id="rId19"/>
    <p:sldId id="275" r:id="rId20"/>
    <p:sldId id="276" r:id="rId21"/>
    <p:sldId id="27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E3B97-E780-497C-8288-C64643CACAC5}" v="1" dt="2024-07-30T10:08:53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6327"/>
  </p:normalViewPr>
  <p:slideViewPr>
    <p:cSldViewPr snapToGrid="0">
      <p:cViewPr varScale="1">
        <p:scale>
          <a:sx n="69" d="100"/>
          <a:sy n="69" d="100"/>
        </p:scale>
        <p:origin x="11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FB4E3B97-E780-497C-8288-C64643CACAC5}"/>
    <pc:docChg chg="delSld">
      <pc:chgData name="Zenab Mahmood" userId="93739503-e554-47e8-ab35-bcf89cedf0fb" providerId="ADAL" clId="{FB4E3B97-E780-497C-8288-C64643CACAC5}" dt="2024-07-30T10:08:42.716" v="4" actId="2696"/>
      <pc:docMkLst>
        <pc:docMk/>
      </pc:docMkLst>
      <pc:sldChg chg="del">
        <pc:chgData name="Zenab Mahmood" userId="93739503-e554-47e8-ab35-bcf89cedf0fb" providerId="ADAL" clId="{FB4E3B97-E780-497C-8288-C64643CACAC5}" dt="2024-07-30T10:08:42.716" v="4" actId="2696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FB4E3B97-E780-497C-8288-C64643CACAC5}" dt="2024-07-30T10:08:40.743" v="3" actId="2696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FB4E3B97-E780-497C-8288-C64643CACAC5}" dt="2024-07-30T10:08:39.160" v="2" actId="2696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FB4E3B97-E780-497C-8288-C64643CACAC5}" dt="2024-07-30T10:08:35.839" v="0" actId="2696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FB4E3B97-E780-497C-8288-C64643CACAC5}" dt="2024-07-30T10:08:37.529" v="1" actId="2696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1.png"/><Relationship Id="rId10" Type="http://schemas.openxmlformats.org/officeDocument/2006/relationships/image" Target="../media/image58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47A44-7B05-89A6-548F-B32857E5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1737213"/>
            <a:ext cx="595021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6A7EA-BFEA-FF2F-F584-5305695AE75F}"/>
              </a:ext>
            </a:extLst>
          </p:cNvPr>
          <p:cNvSpPr txBox="1"/>
          <p:nvPr/>
        </p:nvSpPr>
        <p:spPr>
          <a:xfrm>
            <a:off x="232954" y="1036045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3" name="Down Arrow 4">
            <a:extLst>
              <a:ext uri="{FF2B5EF4-FFF2-40B4-BE49-F238E27FC236}">
                <a16:creationId xmlns:a16="http://schemas.microsoft.com/office/drawing/2014/main" id="{6F6732F4-6A0C-744B-6188-2A24FC821DB7}"/>
              </a:ext>
            </a:extLst>
          </p:cNvPr>
          <p:cNvSpPr/>
          <p:nvPr/>
        </p:nvSpPr>
        <p:spPr>
          <a:xfrm rot="16200000">
            <a:off x="2541961" y="175175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B0837528-4195-A9E0-A26D-D21822A2A20D}"/>
              </a:ext>
            </a:extLst>
          </p:cNvPr>
          <p:cNvSpPr/>
          <p:nvPr/>
        </p:nvSpPr>
        <p:spPr>
          <a:xfrm rot="16200000">
            <a:off x="6298566" y="175900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C9A91-CFAB-D07E-8ADC-6D4666F95772}"/>
              </a:ext>
            </a:extLst>
          </p:cNvPr>
          <p:cNvSpPr txBox="1"/>
          <p:nvPr/>
        </p:nvSpPr>
        <p:spPr>
          <a:xfrm>
            <a:off x="6049926" y="1039001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9006C-2A51-0B67-D9D0-0CFCA66617D4}"/>
              </a:ext>
            </a:extLst>
          </p:cNvPr>
          <p:cNvSpPr txBox="1"/>
          <p:nvPr/>
        </p:nvSpPr>
        <p:spPr>
          <a:xfrm>
            <a:off x="1417179" y="175717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3E443-9B67-1C8A-6F79-E282F5A09498}"/>
                  </a:ext>
                </a:extLst>
              </p:cNvPr>
              <p:cNvSpPr txBox="1"/>
              <p:nvPr/>
            </p:nvSpPr>
            <p:spPr>
              <a:xfrm>
                <a:off x="3191443" y="1757173"/>
                <a:ext cx="1159705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3E443-9B67-1C8A-6F79-E282F5A09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43" y="1757173"/>
                <a:ext cx="1159705" cy="523220"/>
              </a:xfrm>
              <a:prstGeom prst="rect">
                <a:avLst/>
              </a:prstGeom>
              <a:blipFill>
                <a:blip r:embed="rId2"/>
                <a:stretch>
                  <a:fillRect t="-9091" r="-1563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7E6D64-5E6B-5621-79B0-FDC45F04C68F}"/>
              </a:ext>
            </a:extLst>
          </p:cNvPr>
          <p:cNvSpPr txBox="1"/>
          <p:nvPr/>
        </p:nvSpPr>
        <p:spPr>
          <a:xfrm>
            <a:off x="7004345" y="1757173"/>
            <a:ext cx="77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24948-0172-2C52-B5AB-4ABA4A0DB006}"/>
              </a:ext>
            </a:extLst>
          </p:cNvPr>
          <p:cNvSpPr txBox="1"/>
          <p:nvPr/>
        </p:nvSpPr>
        <p:spPr>
          <a:xfrm>
            <a:off x="232954" y="454483"/>
            <a:ext cx="863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Work out the missing inputs.</a:t>
            </a:r>
          </a:p>
        </p:txBody>
      </p:sp>
      <p:sp>
        <p:nvSpPr>
          <p:cNvPr id="10" name="Down Arrow 12">
            <a:extLst>
              <a:ext uri="{FF2B5EF4-FFF2-40B4-BE49-F238E27FC236}">
                <a16:creationId xmlns:a16="http://schemas.microsoft.com/office/drawing/2014/main" id="{0790D3DF-9843-26F9-99AD-3CBDFAA6B727}"/>
              </a:ext>
            </a:extLst>
          </p:cNvPr>
          <p:cNvSpPr/>
          <p:nvPr/>
        </p:nvSpPr>
        <p:spPr>
          <a:xfrm rot="16200000">
            <a:off x="4505056" y="175922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C63C2E-A258-A3AD-47DC-8B2E83A94F74}"/>
                  </a:ext>
                </a:extLst>
              </p:cNvPr>
              <p:cNvSpPr txBox="1"/>
              <p:nvPr/>
            </p:nvSpPr>
            <p:spPr>
              <a:xfrm>
                <a:off x="5043738" y="175717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C63C2E-A258-A3AD-47DC-8B2E83A9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1757173"/>
                <a:ext cx="925777" cy="523220"/>
              </a:xfrm>
              <a:prstGeom prst="rect">
                <a:avLst/>
              </a:prstGeom>
              <a:blipFill>
                <a:blip r:embed="rId3"/>
                <a:stretch>
                  <a:fillRect t="-9091" r="-649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4">
            <a:extLst>
              <a:ext uri="{FF2B5EF4-FFF2-40B4-BE49-F238E27FC236}">
                <a16:creationId xmlns:a16="http://schemas.microsoft.com/office/drawing/2014/main" id="{FB98D3A6-6753-A8C7-FD39-45ECCC35DEAB}"/>
              </a:ext>
            </a:extLst>
          </p:cNvPr>
          <p:cNvSpPr/>
          <p:nvPr/>
        </p:nvSpPr>
        <p:spPr>
          <a:xfrm rot="16200000">
            <a:off x="2509548" y="3425328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Down Arrow 15">
            <a:extLst>
              <a:ext uri="{FF2B5EF4-FFF2-40B4-BE49-F238E27FC236}">
                <a16:creationId xmlns:a16="http://schemas.microsoft.com/office/drawing/2014/main" id="{A65EB21F-BB59-0756-7306-4EA8386AFFA3}"/>
              </a:ext>
            </a:extLst>
          </p:cNvPr>
          <p:cNvSpPr/>
          <p:nvPr/>
        </p:nvSpPr>
        <p:spPr>
          <a:xfrm rot="16200000">
            <a:off x="6266153" y="3432578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25550-FFC9-47C0-3AE2-B018BD0B1A83}"/>
              </a:ext>
            </a:extLst>
          </p:cNvPr>
          <p:cNvSpPr txBox="1"/>
          <p:nvPr/>
        </p:nvSpPr>
        <p:spPr>
          <a:xfrm>
            <a:off x="1384766" y="3430745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3C0EA4-AA1A-A804-E77A-731EF9A52BC5}"/>
                  </a:ext>
                </a:extLst>
              </p:cNvPr>
              <p:cNvSpPr txBox="1"/>
              <p:nvPr/>
            </p:nvSpPr>
            <p:spPr>
              <a:xfrm>
                <a:off x="3159029" y="3430745"/>
                <a:ext cx="1159705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3C0EA4-AA1A-A804-E77A-731EF9A52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029" y="3430745"/>
                <a:ext cx="1159705" cy="523220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C1B93C8-8840-5272-3094-F88DADBB7AC9}"/>
              </a:ext>
            </a:extLst>
          </p:cNvPr>
          <p:cNvSpPr txBox="1"/>
          <p:nvPr/>
        </p:nvSpPr>
        <p:spPr>
          <a:xfrm>
            <a:off x="6971932" y="3430745"/>
            <a:ext cx="77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13</a:t>
            </a:r>
          </a:p>
        </p:txBody>
      </p:sp>
      <p:sp>
        <p:nvSpPr>
          <p:cNvPr id="17" name="Down Arrow 19">
            <a:extLst>
              <a:ext uri="{FF2B5EF4-FFF2-40B4-BE49-F238E27FC236}">
                <a16:creationId xmlns:a16="http://schemas.microsoft.com/office/drawing/2014/main" id="{0D1B80B1-8D18-B264-DAF6-AEE5127DE9B7}"/>
              </a:ext>
            </a:extLst>
          </p:cNvPr>
          <p:cNvSpPr/>
          <p:nvPr/>
        </p:nvSpPr>
        <p:spPr>
          <a:xfrm rot="16200000">
            <a:off x="4472643" y="343279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1F07AC-E83B-B51A-0975-348215FE6F26}"/>
                  </a:ext>
                </a:extLst>
              </p:cNvPr>
              <p:cNvSpPr txBox="1"/>
              <p:nvPr/>
            </p:nvSpPr>
            <p:spPr>
              <a:xfrm>
                <a:off x="5011325" y="3430745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1F07AC-E83B-B51A-0975-348215FE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25" y="3430745"/>
                <a:ext cx="925777" cy="523220"/>
              </a:xfrm>
              <a:prstGeom prst="rect">
                <a:avLst/>
              </a:prstGeom>
              <a:blipFill>
                <a:blip r:embed="rId5"/>
                <a:stretch>
                  <a:fillRect t="-10227" r="-649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FBAD0DC-F156-04EF-22AE-798EBC4F3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979" y="5343457"/>
            <a:ext cx="747045" cy="747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D2D70F-9DD0-361E-9EE6-2A21FE77C2F5}"/>
              </a:ext>
            </a:extLst>
          </p:cNvPr>
          <p:cNvSpPr txBox="1"/>
          <p:nvPr/>
        </p:nvSpPr>
        <p:spPr>
          <a:xfrm>
            <a:off x="5748823" y="54861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1" name="Curved Down Arrow 23">
            <a:extLst>
              <a:ext uri="{FF2B5EF4-FFF2-40B4-BE49-F238E27FC236}">
                <a16:creationId xmlns:a16="http://schemas.microsoft.com/office/drawing/2014/main" id="{37E49A40-E1E7-70BC-81FC-C57BD984914A}"/>
              </a:ext>
            </a:extLst>
          </p:cNvPr>
          <p:cNvSpPr/>
          <p:nvPr/>
        </p:nvSpPr>
        <p:spPr>
          <a:xfrm rot="10800000">
            <a:off x="5776739" y="2349735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D7A43F-EC87-82DC-78B7-68AED5D1924F}"/>
                  </a:ext>
                </a:extLst>
              </p:cNvPr>
              <p:cNvSpPr txBox="1"/>
              <p:nvPr/>
            </p:nvSpPr>
            <p:spPr>
              <a:xfrm>
                <a:off x="6136656" y="2709381"/>
                <a:ext cx="952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3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D7A43F-EC87-82DC-78B7-68AED5D19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656" y="2709381"/>
                <a:ext cx="952984" cy="461665"/>
              </a:xfrm>
              <a:prstGeom prst="rect">
                <a:avLst/>
              </a:prstGeom>
              <a:blipFill>
                <a:blip r:embed="rId7"/>
                <a:stretch>
                  <a:fillRect l="-64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Down Arrow 25">
            <a:extLst>
              <a:ext uri="{FF2B5EF4-FFF2-40B4-BE49-F238E27FC236}">
                <a16:creationId xmlns:a16="http://schemas.microsoft.com/office/drawing/2014/main" id="{765746B7-DDF2-0018-7D82-D36CEF27252C}"/>
              </a:ext>
            </a:extLst>
          </p:cNvPr>
          <p:cNvSpPr/>
          <p:nvPr/>
        </p:nvSpPr>
        <p:spPr>
          <a:xfrm rot="10800000">
            <a:off x="3666180" y="2412820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DDF9D-C0DC-2709-0648-B90B974DCFEC}"/>
                  </a:ext>
                </a:extLst>
              </p:cNvPr>
              <p:cNvSpPr txBox="1"/>
              <p:nvPr/>
            </p:nvSpPr>
            <p:spPr>
              <a:xfrm>
                <a:off x="4026097" y="2772466"/>
                <a:ext cx="952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DDF9D-C0DC-2709-0648-B90B974DC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97" y="2772466"/>
                <a:ext cx="952984" cy="461665"/>
              </a:xfrm>
              <a:prstGeom prst="rect">
                <a:avLst/>
              </a:prstGeom>
              <a:blipFill>
                <a:blip r:embed="rId8"/>
                <a:stretch>
                  <a:fillRect t="-10526" r="-636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Down Arrow 27">
            <a:extLst>
              <a:ext uri="{FF2B5EF4-FFF2-40B4-BE49-F238E27FC236}">
                <a16:creationId xmlns:a16="http://schemas.microsoft.com/office/drawing/2014/main" id="{63F53B47-4EEE-E5D2-AD13-BBCFEFCD467C}"/>
              </a:ext>
            </a:extLst>
          </p:cNvPr>
          <p:cNvSpPr/>
          <p:nvPr/>
        </p:nvSpPr>
        <p:spPr>
          <a:xfrm rot="10800000">
            <a:off x="1862905" y="2434075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E15BEC-EF88-F686-E2DD-5AD8B5F8EDBB}"/>
              </a:ext>
            </a:extLst>
          </p:cNvPr>
          <p:cNvSpPr txBox="1"/>
          <p:nvPr/>
        </p:nvSpPr>
        <p:spPr>
          <a:xfrm>
            <a:off x="1412094" y="175717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Curved Down Arrow 29">
            <a:extLst>
              <a:ext uri="{FF2B5EF4-FFF2-40B4-BE49-F238E27FC236}">
                <a16:creationId xmlns:a16="http://schemas.microsoft.com/office/drawing/2014/main" id="{AD36C98A-57BC-B794-6F1E-441BA0F8914A}"/>
              </a:ext>
            </a:extLst>
          </p:cNvPr>
          <p:cNvSpPr/>
          <p:nvPr/>
        </p:nvSpPr>
        <p:spPr>
          <a:xfrm rot="10800000">
            <a:off x="5763676" y="4005127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14E972-E92A-BC4A-C85A-36514951542D}"/>
                  </a:ext>
                </a:extLst>
              </p:cNvPr>
              <p:cNvSpPr txBox="1"/>
              <p:nvPr/>
            </p:nvSpPr>
            <p:spPr>
              <a:xfrm>
                <a:off x="6123593" y="4364773"/>
                <a:ext cx="952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5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14E972-E92A-BC4A-C85A-36514951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593" y="4364773"/>
                <a:ext cx="952984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rved Down Arrow 31">
            <a:extLst>
              <a:ext uri="{FF2B5EF4-FFF2-40B4-BE49-F238E27FC236}">
                <a16:creationId xmlns:a16="http://schemas.microsoft.com/office/drawing/2014/main" id="{59A39CC8-B5F0-C374-1BBF-8D96C6303DB5}"/>
              </a:ext>
            </a:extLst>
          </p:cNvPr>
          <p:cNvSpPr/>
          <p:nvPr/>
        </p:nvSpPr>
        <p:spPr>
          <a:xfrm rot="10800000">
            <a:off x="3653117" y="4068212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15AF78-A855-8455-0464-7C9EBB611E3C}"/>
                  </a:ext>
                </a:extLst>
              </p:cNvPr>
              <p:cNvSpPr txBox="1"/>
              <p:nvPr/>
            </p:nvSpPr>
            <p:spPr>
              <a:xfrm>
                <a:off x="4013034" y="4427858"/>
                <a:ext cx="952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4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15AF78-A855-8455-0464-7C9EBB61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34" y="4427858"/>
                <a:ext cx="952984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rved Down Arrow 33">
            <a:extLst>
              <a:ext uri="{FF2B5EF4-FFF2-40B4-BE49-F238E27FC236}">
                <a16:creationId xmlns:a16="http://schemas.microsoft.com/office/drawing/2014/main" id="{14294893-F3D5-24F4-8994-E743FB7B26A6}"/>
              </a:ext>
            </a:extLst>
          </p:cNvPr>
          <p:cNvSpPr/>
          <p:nvPr/>
        </p:nvSpPr>
        <p:spPr>
          <a:xfrm rot="10800000">
            <a:off x="1849842" y="4089467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4764E-7E81-EA5E-8AF1-D209E29E5810}"/>
              </a:ext>
            </a:extLst>
          </p:cNvPr>
          <p:cNvSpPr txBox="1"/>
          <p:nvPr/>
        </p:nvSpPr>
        <p:spPr>
          <a:xfrm>
            <a:off x="1384717" y="3430745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1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5" grpId="0" animBg="1"/>
      <p:bldP spid="16" grpId="0" animBg="1"/>
      <p:bldP spid="16" grpId="1" animBg="1"/>
      <p:bldP spid="18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6" grpId="1" animBg="1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5C52A-98AD-1F1A-6CA5-9710A21598C4}"/>
              </a:ext>
            </a:extLst>
          </p:cNvPr>
          <p:cNvSpPr txBox="1"/>
          <p:nvPr/>
        </p:nvSpPr>
        <p:spPr>
          <a:xfrm>
            <a:off x="3317967" y="574060"/>
            <a:ext cx="323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True or False?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10AA3-2C32-7089-4446-35ADDBFB6B1E}"/>
              </a:ext>
            </a:extLst>
          </p:cNvPr>
          <p:cNvSpPr txBox="1"/>
          <p:nvPr/>
        </p:nvSpPr>
        <p:spPr>
          <a:xfrm>
            <a:off x="680576" y="1158835"/>
            <a:ext cx="7235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These function machines will give the same output if the input is the same.</a:t>
            </a: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99151B76-46B3-FD4D-6CD6-F93CEDB85BE1}"/>
              </a:ext>
            </a:extLst>
          </p:cNvPr>
          <p:cNvSpPr/>
          <p:nvPr/>
        </p:nvSpPr>
        <p:spPr>
          <a:xfrm rot="16200000">
            <a:off x="2461550" y="311957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Down Arrow 6">
            <a:extLst>
              <a:ext uri="{FF2B5EF4-FFF2-40B4-BE49-F238E27FC236}">
                <a16:creationId xmlns:a16="http://schemas.microsoft.com/office/drawing/2014/main" id="{0B13F365-C9DD-6940-329B-B4F4381A6AF9}"/>
              </a:ext>
            </a:extLst>
          </p:cNvPr>
          <p:cNvSpPr/>
          <p:nvPr/>
        </p:nvSpPr>
        <p:spPr>
          <a:xfrm rot="16200000">
            <a:off x="6218155" y="312682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00AD6-B6F5-167A-B254-C19A9AF36CA1}"/>
              </a:ext>
            </a:extLst>
          </p:cNvPr>
          <p:cNvSpPr txBox="1"/>
          <p:nvPr/>
        </p:nvSpPr>
        <p:spPr>
          <a:xfrm>
            <a:off x="5969515" y="2406816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FDC0D-A9A3-3EE0-7D19-9B140B9C8B8F}"/>
              </a:ext>
            </a:extLst>
          </p:cNvPr>
          <p:cNvSpPr txBox="1"/>
          <p:nvPr/>
        </p:nvSpPr>
        <p:spPr>
          <a:xfrm>
            <a:off x="1336768" y="3124988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C07D07-1FC8-2B22-832B-86C13A11255E}"/>
                  </a:ext>
                </a:extLst>
              </p:cNvPr>
              <p:cNvSpPr txBox="1"/>
              <p:nvPr/>
            </p:nvSpPr>
            <p:spPr>
              <a:xfrm>
                <a:off x="3202205" y="312498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C07D07-1FC8-2B22-832B-86C13A11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05" y="3124988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AD0BDC9-CC26-5409-BB68-9D1B238963B1}"/>
              </a:ext>
            </a:extLst>
          </p:cNvPr>
          <p:cNvSpPr txBox="1"/>
          <p:nvPr/>
        </p:nvSpPr>
        <p:spPr>
          <a:xfrm>
            <a:off x="6927398" y="3124988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0" name="Down Arrow 11">
            <a:extLst>
              <a:ext uri="{FF2B5EF4-FFF2-40B4-BE49-F238E27FC236}">
                <a16:creationId xmlns:a16="http://schemas.microsoft.com/office/drawing/2014/main" id="{E6EBF3C7-1666-6444-730A-E3279364DB9E}"/>
              </a:ext>
            </a:extLst>
          </p:cNvPr>
          <p:cNvSpPr/>
          <p:nvPr/>
        </p:nvSpPr>
        <p:spPr>
          <a:xfrm rot="16200000">
            <a:off x="4424645" y="312703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0EDCC7-921C-7691-4C16-09F742D50492}"/>
                  </a:ext>
                </a:extLst>
              </p:cNvPr>
              <p:cNvSpPr txBox="1"/>
              <p:nvPr/>
            </p:nvSpPr>
            <p:spPr>
              <a:xfrm>
                <a:off x="4963327" y="312498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0EDCC7-921C-7691-4C16-09F742D50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27" y="3124988"/>
                <a:ext cx="925777" cy="523220"/>
              </a:xfrm>
              <a:prstGeom prst="rect">
                <a:avLst/>
              </a:prstGeom>
              <a:blipFill>
                <a:blip r:embed="rId3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3">
            <a:extLst>
              <a:ext uri="{FF2B5EF4-FFF2-40B4-BE49-F238E27FC236}">
                <a16:creationId xmlns:a16="http://schemas.microsoft.com/office/drawing/2014/main" id="{55D14906-12A4-DB5B-4F11-E7039357E115}"/>
              </a:ext>
            </a:extLst>
          </p:cNvPr>
          <p:cNvSpPr/>
          <p:nvPr/>
        </p:nvSpPr>
        <p:spPr>
          <a:xfrm rot="16200000">
            <a:off x="2461550" y="404677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Down Arrow 14">
            <a:extLst>
              <a:ext uri="{FF2B5EF4-FFF2-40B4-BE49-F238E27FC236}">
                <a16:creationId xmlns:a16="http://schemas.microsoft.com/office/drawing/2014/main" id="{4EA4BEA0-CF68-511B-0711-E448A617B405}"/>
              </a:ext>
            </a:extLst>
          </p:cNvPr>
          <p:cNvSpPr/>
          <p:nvPr/>
        </p:nvSpPr>
        <p:spPr>
          <a:xfrm rot="16200000">
            <a:off x="6218155" y="405402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34D6B8-EFB8-2374-751D-02E3B1F4ABBD}"/>
              </a:ext>
            </a:extLst>
          </p:cNvPr>
          <p:cNvSpPr txBox="1"/>
          <p:nvPr/>
        </p:nvSpPr>
        <p:spPr>
          <a:xfrm>
            <a:off x="1336768" y="405219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660B6A-C6DD-0D45-E7D2-0529410F4A90}"/>
                  </a:ext>
                </a:extLst>
              </p:cNvPr>
              <p:cNvSpPr txBox="1"/>
              <p:nvPr/>
            </p:nvSpPr>
            <p:spPr>
              <a:xfrm>
                <a:off x="3202205" y="405219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660B6A-C6DD-0D45-E7D2-0529410F4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05" y="4052193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10227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11CAE64-5F00-F58A-CC62-B5DC7A66CF2E}"/>
              </a:ext>
            </a:extLst>
          </p:cNvPr>
          <p:cNvSpPr txBox="1"/>
          <p:nvPr/>
        </p:nvSpPr>
        <p:spPr>
          <a:xfrm>
            <a:off x="6927398" y="405219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7" name="Down Arrow 18">
            <a:extLst>
              <a:ext uri="{FF2B5EF4-FFF2-40B4-BE49-F238E27FC236}">
                <a16:creationId xmlns:a16="http://schemas.microsoft.com/office/drawing/2014/main" id="{320E40CF-E34B-3943-E952-8DB4CCB38A8F}"/>
              </a:ext>
            </a:extLst>
          </p:cNvPr>
          <p:cNvSpPr/>
          <p:nvPr/>
        </p:nvSpPr>
        <p:spPr>
          <a:xfrm rot="16200000">
            <a:off x="4424645" y="405424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7A0F70-BC0F-FDFC-0BB9-91B17C7F116B}"/>
                  </a:ext>
                </a:extLst>
              </p:cNvPr>
              <p:cNvSpPr txBox="1"/>
              <p:nvPr/>
            </p:nvSpPr>
            <p:spPr>
              <a:xfrm>
                <a:off x="4963327" y="405219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7A0F70-BC0F-FDFC-0BB9-91B17C7F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27" y="4052193"/>
                <a:ext cx="925777" cy="523220"/>
              </a:xfrm>
              <a:prstGeom prst="rect">
                <a:avLst/>
              </a:prstGeom>
              <a:blipFill>
                <a:blip r:embed="rId5"/>
                <a:stretch>
                  <a:fillRect t="-10227" r="-9740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34215B0-B083-E0C3-5E85-893050154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979" y="5343457"/>
            <a:ext cx="747045" cy="747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5B5F7E-8782-F408-8285-319A2DCF1922}"/>
              </a:ext>
            </a:extLst>
          </p:cNvPr>
          <p:cNvSpPr txBox="1"/>
          <p:nvPr/>
        </p:nvSpPr>
        <p:spPr>
          <a:xfrm>
            <a:off x="5748823" y="54861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7662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8059B9-EE07-B47E-25B8-3273EFD3CD1E}"/>
              </a:ext>
            </a:extLst>
          </p:cNvPr>
          <p:cNvSpPr txBox="1"/>
          <p:nvPr/>
        </p:nvSpPr>
        <p:spPr>
          <a:xfrm>
            <a:off x="3317967" y="574060"/>
            <a:ext cx="323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True or False?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D8B99-805F-498C-71AD-CEFD9394E0A6}"/>
              </a:ext>
            </a:extLst>
          </p:cNvPr>
          <p:cNvSpPr txBox="1"/>
          <p:nvPr/>
        </p:nvSpPr>
        <p:spPr>
          <a:xfrm>
            <a:off x="680576" y="1158835"/>
            <a:ext cx="7235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These function machines will give the same output if the input is the same.</a:t>
            </a:r>
          </a:p>
        </p:txBody>
      </p:sp>
      <p:sp>
        <p:nvSpPr>
          <p:cNvPr id="4" name="Down Arrow 7">
            <a:extLst>
              <a:ext uri="{FF2B5EF4-FFF2-40B4-BE49-F238E27FC236}">
                <a16:creationId xmlns:a16="http://schemas.microsoft.com/office/drawing/2014/main" id="{364D2323-878E-1F1F-0C52-9B125780F7F0}"/>
              </a:ext>
            </a:extLst>
          </p:cNvPr>
          <p:cNvSpPr/>
          <p:nvPr/>
        </p:nvSpPr>
        <p:spPr>
          <a:xfrm rot="16200000">
            <a:off x="2461550" y="311957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Down Arrow 8">
            <a:extLst>
              <a:ext uri="{FF2B5EF4-FFF2-40B4-BE49-F238E27FC236}">
                <a16:creationId xmlns:a16="http://schemas.microsoft.com/office/drawing/2014/main" id="{CE472215-9A99-FFC4-0EFB-76AEDC6DD892}"/>
              </a:ext>
            </a:extLst>
          </p:cNvPr>
          <p:cNvSpPr/>
          <p:nvPr/>
        </p:nvSpPr>
        <p:spPr>
          <a:xfrm rot="16200000">
            <a:off x="6218155" y="312682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34B5C-B8C9-2E5F-B40E-AEA220F6A46D}"/>
              </a:ext>
            </a:extLst>
          </p:cNvPr>
          <p:cNvSpPr txBox="1"/>
          <p:nvPr/>
        </p:nvSpPr>
        <p:spPr>
          <a:xfrm>
            <a:off x="5969515" y="2406816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5C68A-8C1F-46BC-6B9C-B3B4820DD406}"/>
              </a:ext>
            </a:extLst>
          </p:cNvPr>
          <p:cNvSpPr txBox="1"/>
          <p:nvPr/>
        </p:nvSpPr>
        <p:spPr>
          <a:xfrm>
            <a:off x="1336768" y="3124988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E2154-7CBF-6366-0F2E-4954ED512742}"/>
                  </a:ext>
                </a:extLst>
              </p:cNvPr>
              <p:cNvSpPr txBox="1"/>
              <p:nvPr/>
            </p:nvSpPr>
            <p:spPr>
              <a:xfrm>
                <a:off x="3202205" y="312498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E2154-7CBF-6366-0F2E-4954ED512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05" y="3124988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D02A39E-7C4E-7CC1-0035-E410898642E5}"/>
              </a:ext>
            </a:extLst>
          </p:cNvPr>
          <p:cNvSpPr txBox="1"/>
          <p:nvPr/>
        </p:nvSpPr>
        <p:spPr>
          <a:xfrm>
            <a:off x="6927398" y="3124988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0" name="Down Arrow 13">
            <a:extLst>
              <a:ext uri="{FF2B5EF4-FFF2-40B4-BE49-F238E27FC236}">
                <a16:creationId xmlns:a16="http://schemas.microsoft.com/office/drawing/2014/main" id="{94E1ECBA-15E7-F6A8-6119-976C575A0561}"/>
              </a:ext>
            </a:extLst>
          </p:cNvPr>
          <p:cNvSpPr/>
          <p:nvPr/>
        </p:nvSpPr>
        <p:spPr>
          <a:xfrm rot="16200000">
            <a:off x="4424645" y="312703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01D57A-7448-3F5E-8B21-A4242CFC5EEA}"/>
                  </a:ext>
                </a:extLst>
              </p:cNvPr>
              <p:cNvSpPr txBox="1"/>
              <p:nvPr/>
            </p:nvSpPr>
            <p:spPr>
              <a:xfrm>
                <a:off x="4963327" y="312498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01D57A-7448-3F5E-8B21-A4242CFC5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27" y="3124988"/>
                <a:ext cx="925777" cy="523220"/>
              </a:xfrm>
              <a:prstGeom prst="rect">
                <a:avLst/>
              </a:prstGeom>
              <a:blipFill>
                <a:blip r:embed="rId3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5">
            <a:extLst>
              <a:ext uri="{FF2B5EF4-FFF2-40B4-BE49-F238E27FC236}">
                <a16:creationId xmlns:a16="http://schemas.microsoft.com/office/drawing/2014/main" id="{CF868BA4-674F-3209-042A-1DF9A73535FD}"/>
              </a:ext>
            </a:extLst>
          </p:cNvPr>
          <p:cNvSpPr/>
          <p:nvPr/>
        </p:nvSpPr>
        <p:spPr>
          <a:xfrm rot="16200000">
            <a:off x="2461550" y="404677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id="{09B9B44E-A773-5C8E-CECF-164A211C4B97}"/>
              </a:ext>
            </a:extLst>
          </p:cNvPr>
          <p:cNvSpPr/>
          <p:nvPr/>
        </p:nvSpPr>
        <p:spPr>
          <a:xfrm rot="16200000">
            <a:off x="6218155" y="405402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C8E2B-D28A-6D61-1B53-61543758B95B}"/>
              </a:ext>
            </a:extLst>
          </p:cNvPr>
          <p:cNvSpPr txBox="1"/>
          <p:nvPr/>
        </p:nvSpPr>
        <p:spPr>
          <a:xfrm>
            <a:off x="1336768" y="405219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27732-D107-39EF-D80F-BDBDD368DC50}"/>
                  </a:ext>
                </a:extLst>
              </p:cNvPr>
              <p:cNvSpPr txBox="1"/>
              <p:nvPr/>
            </p:nvSpPr>
            <p:spPr>
              <a:xfrm>
                <a:off x="3202205" y="405219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27732-D107-39EF-D80F-BDBDD368D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05" y="4052193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10227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24380E-2F5D-9B15-B198-2A7395E461FC}"/>
              </a:ext>
            </a:extLst>
          </p:cNvPr>
          <p:cNvSpPr txBox="1"/>
          <p:nvPr/>
        </p:nvSpPr>
        <p:spPr>
          <a:xfrm>
            <a:off x="6927398" y="405219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7" name="Down Arrow 20">
            <a:extLst>
              <a:ext uri="{FF2B5EF4-FFF2-40B4-BE49-F238E27FC236}">
                <a16:creationId xmlns:a16="http://schemas.microsoft.com/office/drawing/2014/main" id="{64DD9FCC-887E-9A10-975C-F650897FC744}"/>
              </a:ext>
            </a:extLst>
          </p:cNvPr>
          <p:cNvSpPr/>
          <p:nvPr/>
        </p:nvSpPr>
        <p:spPr>
          <a:xfrm rot="16200000">
            <a:off x="4424645" y="405424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541ABA-DDCF-0557-702C-60995739779E}"/>
                  </a:ext>
                </a:extLst>
              </p:cNvPr>
              <p:cNvSpPr txBox="1"/>
              <p:nvPr/>
            </p:nvSpPr>
            <p:spPr>
              <a:xfrm>
                <a:off x="4963327" y="405219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541ABA-DDCF-0557-702C-609957397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27" y="4052193"/>
                <a:ext cx="925777" cy="523220"/>
              </a:xfrm>
              <a:prstGeom prst="rect">
                <a:avLst/>
              </a:prstGeom>
              <a:blipFill>
                <a:blip r:embed="rId5"/>
                <a:stretch>
                  <a:fillRect t="-10227" r="-9740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90D7195E-01B1-14A2-A304-35E79C78BCD8}"/>
              </a:ext>
            </a:extLst>
          </p:cNvPr>
          <p:cNvSpPr/>
          <p:nvPr/>
        </p:nvSpPr>
        <p:spPr>
          <a:xfrm>
            <a:off x="3317967" y="574060"/>
            <a:ext cx="914399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41616-FFD9-E65C-3941-3E31F31DB9FF}"/>
              </a:ext>
            </a:extLst>
          </p:cNvPr>
          <p:cNvSpPr txBox="1"/>
          <p:nvPr/>
        </p:nvSpPr>
        <p:spPr>
          <a:xfrm>
            <a:off x="1486377" y="3109036"/>
            <a:ext cx="1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4044DA-3487-A103-6842-2EEF9B35D949}"/>
              </a:ext>
            </a:extLst>
          </p:cNvPr>
          <p:cNvSpPr txBox="1"/>
          <p:nvPr/>
        </p:nvSpPr>
        <p:spPr>
          <a:xfrm>
            <a:off x="6983135" y="3109036"/>
            <a:ext cx="1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D2822-F57C-AAC9-EA3E-E15CB95D6D95}"/>
              </a:ext>
            </a:extLst>
          </p:cNvPr>
          <p:cNvSpPr txBox="1"/>
          <p:nvPr/>
        </p:nvSpPr>
        <p:spPr>
          <a:xfrm>
            <a:off x="1485788" y="4060493"/>
            <a:ext cx="1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9E7F91-F97E-D531-D4B4-BAEA5A365E9C}"/>
              </a:ext>
            </a:extLst>
          </p:cNvPr>
          <p:cNvSpPr txBox="1"/>
          <p:nvPr/>
        </p:nvSpPr>
        <p:spPr>
          <a:xfrm>
            <a:off x="7001034" y="4060493"/>
            <a:ext cx="1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6BF615-DFB1-7DCC-90A0-877501027A39}"/>
                  </a:ext>
                </a:extLst>
              </p:cNvPr>
              <p:cNvSpPr txBox="1"/>
              <p:nvPr/>
            </p:nvSpPr>
            <p:spPr>
              <a:xfrm>
                <a:off x="4052690" y="2502660"/>
                <a:ext cx="975166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24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6BF615-DFB1-7DCC-90A0-87750102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90" y="2502660"/>
                <a:ext cx="975166" cy="523220"/>
              </a:xfrm>
              <a:prstGeom prst="rect">
                <a:avLst/>
              </a:prstGeom>
              <a:blipFill>
                <a:blip r:embed="rId6"/>
                <a:stretch>
                  <a:fillRect t="-10345" r="-10494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1DAE94-FBFD-7379-11AF-07834E089279}"/>
                  </a:ext>
                </a:extLst>
              </p:cNvPr>
              <p:cNvSpPr txBox="1"/>
              <p:nvPr/>
            </p:nvSpPr>
            <p:spPr>
              <a:xfrm>
                <a:off x="4052690" y="4701836"/>
                <a:ext cx="975166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1DAE94-FBFD-7379-11AF-07834E089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90" y="4701836"/>
                <a:ext cx="975166" cy="523220"/>
              </a:xfrm>
              <a:prstGeom prst="rect">
                <a:avLst/>
              </a:prstGeom>
              <a:blipFill>
                <a:blip r:embed="rId7"/>
                <a:stretch>
                  <a:fillRect t="-9091" r="-10494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3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A4280-4B9D-7680-6F6D-7EFE2A9DC208}"/>
              </a:ext>
            </a:extLst>
          </p:cNvPr>
          <p:cNvSpPr txBox="1"/>
          <p:nvPr/>
        </p:nvSpPr>
        <p:spPr>
          <a:xfrm>
            <a:off x="1526167" y="359044"/>
            <a:ext cx="594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Eva is ordering some crayons online. She needs to buy 22 crayons altogether.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413AB-951B-FBE7-7929-4347A6ED2D7A}"/>
              </a:ext>
            </a:extLst>
          </p:cNvPr>
          <p:cNvSpPr txBox="1"/>
          <p:nvPr/>
        </p:nvSpPr>
        <p:spPr>
          <a:xfrm>
            <a:off x="667512" y="1352474"/>
            <a:ext cx="752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much will it cost for 22 crayons including delivery?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A1358-A897-6A82-E5F9-71FBF0853575}"/>
              </a:ext>
            </a:extLst>
          </p:cNvPr>
          <p:cNvSpPr txBox="1"/>
          <p:nvPr/>
        </p:nvSpPr>
        <p:spPr>
          <a:xfrm>
            <a:off x="667512" y="4339514"/>
            <a:ext cx="752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Create a function machine to help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94DEF-7C29-3006-49F1-4EE4397E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979" y="5343457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14552-8D70-0E46-432B-D85574B9AB42}"/>
              </a:ext>
            </a:extLst>
          </p:cNvPr>
          <p:cNvSpPr txBox="1"/>
          <p:nvPr/>
        </p:nvSpPr>
        <p:spPr>
          <a:xfrm>
            <a:off x="5748823" y="54861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306B8D-D5F7-D870-C95B-98B281F0C8C5}"/>
              </a:ext>
            </a:extLst>
          </p:cNvPr>
          <p:cNvGrpSpPr/>
          <p:nvPr/>
        </p:nvGrpSpPr>
        <p:grpSpPr>
          <a:xfrm>
            <a:off x="3173998" y="1875008"/>
            <a:ext cx="2574825" cy="1471076"/>
            <a:chOff x="786795" y="1554743"/>
            <a:chExt cx="2574825" cy="15815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FE9CD0-9B92-18BA-1844-00940B0FD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1217">
              <a:off x="786795" y="1554743"/>
              <a:ext cx="1168563" cy="13331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1E2687-0CCB-4644-0671-819B3247430C}"/>
                </a:ext>
              </a:extLst>
            </p:cNvPr>
            <p:cNvSpPr txBox="1"/>
            <p:nvPr/>
          </p:nvSpPr>
          <p:spPr>
            <a:xfrm>
              <a:off x="1677725" y="2004204"/>
              <a:ext cx="1621610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30p each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90D6C5-7B11-C211-4026-795A1797944B}"/>
                </a:ext>
              </a:extLst>
            </p:cNvPr>
            <p:cNvSpPr txBox="1"/>
            <p:nvPr/>
          </p:nvSpPr>
          <p:spPr>
            <a:xfrm>
              <a:off x="964339" y="2674663"/>
              <a:ext cx="2397281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£1.60 to deliver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C644590-0FFF-2C99-93AD-1022E541F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6185" y="419171"/>
            <a:ext cx="991119" cy="7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34B73-C399-E691-005D-2EF73B9630B1}"/>
              </a:ext>
            </a:extLst>
          </p:cNvPr>
          <p:cNvSpPr txBox="1"/>
          <p:nvPr/>
        </p:nvSpPr>
        <p:spPr>
          <a:xfrm>
            <a:off x="1526167" y="359044"/>
            <a:ext cx="594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Eva is ordering some crayons online. She needs to buy 22 crayons altogether.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A91CC-04A3-45F3-E1E0-48F655307358}"/>
              </a:ext>
            </a:extLst>
          </p:cNvPr>
          <p:cNvSpPr txBox="1"/>
          <p:nvPr/>
        </p:nvSpPr>
        <p:spPr>
          <a:xfrm>
            <a:off x="667512" y="1352474"/>
            <a:ext cx="752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much will it cost for 22 crayons including delivery?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8C8EF-695A-F41E-4FBC-6FF5BDE1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217">
            <a:off x="3173998" y="1864750"/>
            <a:ext cx="1168563" cy="12581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907A4-6D4E-FB4C-E2AD-72608B84EC22}"/>
              </a:ext>
            </a:extLst>
          </p:cNvPr>
          <p:cNvSpPr txBox="1"/>
          <p:nvPr/>
        </p:nvSpPr>
        <p:spPr>
          <a:xfrm>
            <a:off x="4064928" y="2288929"/>
            <a:ext cx="1621610" cy="4356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30p 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A8ECC-8948-D7CC-5697-C541007A568B}"/>
              </a:ext>
            </a:extLst>
          </p:cNvPr>
          <p:cNvSpPr txBox="1"/>
          <p:nvPr/>
        </p:nvSpPr>
        <p:spPr>
          <a:xfrm>
            <a:off x="3351542" y="2916031"/>
            <a:ext cx="2397281" cy="4356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£1.60 to deliver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97986-8CCD-EA0A-6C44-392BF23103B1}"/>
              </a:ext>
            </a:extLst>
          </p:cNvPr>
          <p:cNvSpPr txBox="1"/>
          <p:nvPr/>
        </p:nvSpPr>
        <p:spPr>
          <a:xfrm>
            <a:off x="91440" y="3346084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8" name="Down Arrow 9">
            <a:extLst>
              <a:ext uri="{FF2B5EF4-FFF2-40B4-BE49-F238E27FC236}">
                <a16:creationId xmlns:a16="http://schemas.microsoft.com/office/drawing/2014/main" id="{FFCE968A-1BB0-F322-90CD-D93E54F901B9}"/>
              </a:ext>
            </a:extLst>
          </p:cNvPr>
          <p:cNvSpPr/>
          <p:nvPr/>
        </p:nvSpPr>
        <p:spPr>
          <a:xfrm rot="16200000">
            <a:off x="2400447" y="406179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Down Arrow 10">
            <a:extLst>
              <a:ext uri="{FF2B5EF4-FFF2-40B4-BE49-F238E27FC236}">
                <a16:creationId xmlns:a16="http://schemas.microsoft.com/office/drawing/2014/main" id="{2F9C987C-698E-6705-20DE-6580D74070E1}"/>
              </a:ext>
            </a:extLst>
          </p:cNvPr>
          <p:cNvSpPr/>
          <p:nvPr/>
        </p:nvSpPr>
        <p:spPr>
          <a:xfrm rot="16200000">
            <a:off x="6157052" y="406904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A7533-9242-C4B6-79CA-CE142D9A4A1F}"/>
              </a:ext>
            </a:extLst>
          </p:cNvPr>
          <p:cNvSpPr txBox="1"/>
          <p:nvPr/>
        </p:nvSpPr>
        <p:spPr>
          <a:xfrm>
            <a:off x="5908412" y="3349040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7114D-DA54-42AF-A764-A5ADC9710FAE}"/>
              </a:ext>
            </a:extLst>
          </p:cNvPr>
          <p:cNvSpPr txBox="1"/>
          <p:nvPr/>
        </p:nvSpPr>
        <p:spPr>
          <a:xfrm>
            <a:off x="1275665" y="4067212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CF03D-6F16-22E3-C801-DE5C24E49C5C}"/>
              </a:ext>
            </a:extLst>
          </p:cNvPr>
          <p:cNvSpPr txBox="1"/>
          <p:nvPr/>
        </p:nvSpPr>
        <p:spPr>
          <a:xfrm>
            <a:off x="3141102" y="4067212"/>
            <a:ext cx="9257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0CF08-EF2D-54A1-0E07-F4F9A76B62D5}"/>
              </a:ext>
            </a:extLst>
          </p:cNvPr>
          <p:cNvSpPr txBox="1"/>
          <p:nvPr/>
        </p:nvSpPr>
        <p:spPr>
          <a:xfrm>
            <a:off x="6866294" y="4067212"/>
            <a:ext cx="79597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4" name="Down Arrow 15">
            <a:extLst>
              <a:ext uri="{FF2B5EF4-FFF2-40B4-BE49-F238E27FC236}">
                <a16:creationId xmlns:a16="http://schemas.microsoft.com/office/drawing/2014/main" id="{57FAE177-5046-168D-65C8-C7BB6D33874D}"/>
              </a:ext>
            </a:extLst>
          </p:cNvPr>
          <p:cNvSpPr/>
          <p:nvPr/>
        </p:nvSpPr>
        <p:spPr>
          <a:xfrm rot="16200000">
            <a:off x="4363542" y="406925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124E1-3CFF-86DE-6B6B-EB098CE93E77}"/>
              </a:ext>
            </a:extLst>
          </p:cNvPr>
          <p:cNvSpPr txBox="1"/>
          <p:nvPr/>
        </p:nvSpPr>
        <p:spPr>
          <a:xfrm>
            <a:off x="4902224" y="4067212"/>
            <a:ext cx="10061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2CE03-E10F-7B73-E3B7-F863E99760EB}"/>
              </a:ext>
            </a:extLst>
          </p:cNvPr>
          <p:cNvSpPr txBox="1"/>
          <p:nvPr/>
        </p:nvSpPr>
        <p:spPr>
          <a:xfrm>
            <a:off x="1351622" y="4067212"/>
            <a:ext cx="112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8D29F-425F-E820-4C47-10068337EB95}"/>
                  </a:ext>
                </a:extLst>
              </p:cNvPr>
              <p:cNvSpPr txBox="1"/>
              <p:nvPr/>
            </p:nvSpPr>
            <p:spPr>
              <a:xfrm>
                <a:off x="3090527" y="4086483"/>
                <a:ext cx="1121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0.30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8D29F-425F-E820-4C47-10068337E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27" y="4086483"/>
                <a:ext cx="1121061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7812EF-F83E-A0A7-A1E0-4A355726090A}"/>
                  </a:ext>
                </a:extLst>
              </p:cNvPr>
              <p:cNvSpPr txBox="1"/>
              <p:nvPr/>
            </p:nvSpPr>
            <p:spPr>
              <a:xfrm>
                <a:off x="4817395" y="4111359"/>
                <a:ext cx="1265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£1.60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7812EF-F83E-A0A7-A1E0-4A3557260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395" y="4111359"/>
                <a:ext cx="1265634" cy="461665"/>
              </a:xfrm>
              <a:prstGeom prst="rect">
                <a:avLst/>
              </a:prstGeom>
              <a:blipFill>
                <a:blip r:embed="rId4"/>
                <a:stretch>
                  <a:fillRect l="-48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D0C947-EF2D-2833-2665-6F709FDBAD36}"/>
                  </a:ext>
                </a:extLst>
              </p:cNvPr>
              <p:cNvSpPr txBox="1"/>
              <p:nvPr/>
            </p:nvSpPr>
            <p:spPr>
              <a:xfrm>
                <a:off x="1252687" y="5077185"/>
                <a:ext cx="1121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3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D0C947-EF2D-2833-2665-6F709FDBA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87" y="5077185"/>
                <a:ext cx="1121061" cy="461665"/>
              </a:xfrm>
              <a:prstGeom prst="rect">
                <a:avLst/>
              </a:prstGeom>
              <a:blipFill>
                <a:blip r:embed="rId5"/>
                <a:stretch>
                  <a:fillRect l="-815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34C69A-8CB2-F944-EC46-DFD0A65D533F}"/>
                  </a:ext>
                </a:extLst>
              </p:cNvPr>
              <p:cNvSpPr txBox="1"/>
              <p:nvPr/>
            </p:nvSpPr>
            <p:spPr>
              <a:xfrm>
                <a:off x="2141452" y="5087384"/>
                <a:ext cx="1121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66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34C69A-8CB2-F944-EC46-DFD0A65D5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52" y="5087384"/>
                <a:ext cx="1121061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E5C97E-91D8-0E5B-1CCD-F229D35B66D0}"/>
                  </a:ext>
                </a:extLst>
              </p:cNvPr>
              <p:cNvSpPr txBox="1"/>
              <p:nvPr/>
            </p:nvSpPr>
            <p:spPr>
              <a:xfrm>
                <a:off x="1058091" y="5579617"/>
                <a:ext cx="1468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0.3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E5C97E-91D8-0E5B-1CCD-F229D35B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91" y="5579617"/>
                <a:ext cx="1468057" cy="461665"/>
              </a:xfrm>
              <a:prstGeom prst="rect">
                <a:avLst/>
              </a:prstGeom>
              <a:blipFill>
                <a:blip r:embed="rId7"/>
                <a:stretch>
                  <a:fillRect l="-66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9818A7-F10A-2BF9-235C-271CC20D43BE}"/>
                  </a:ext>
                </a:extLst>
              </p:cNvPr>
              <p:cNvSpPr txBox="1"/>
              <p:nvPr/>
            </p:nvSpPr>
            <p:spPr>
              <a:xfrm>
                <a:off x="2141452" y="5565516"/>
                <a:ext cx="1121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6.6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9818A7-F10A-2BF9-235C-271CC20D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52" y="5565516"/>
                <a:ext cx="1121061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128E3F7-4762-67C9-B4E9-C5896BCAA647}"/>
              </a:ext>
            </a:extLst>
          </p:cNvPr>
          <p:cNvSpPr txBox="1"/>
          <p:nvPr/>
        </p:nvSpPr>
        <p:spPr>
          <a:xfrm>
            <a:off x="3170197" y="4521059"/>
            <a:ext cx="112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£6.60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F09BF3-D58A-DFEF-DF89-DB2B754CCA58}"/>
              </a:ext>
            </a:extLst>
          </p:cNvPr>
          <p:cNvSpPr txBox="1"/>
          <p:nvPr/>
        </p:nvSpPr>
        <p:spPr>
          <a:xfrm>
            <a:off x="6822430" y="4096917"/>
            <a:ext cx="112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£8.20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7CE223-C343-9668-8489-210E418C5FB8}"/>
              </a:ext>
            </a:extLst>
          </p:cNvPr>
          <p:cNvSpPr txBox="1"/>
          <p:nvPr/>
        </p:nvSpPr>
        <p:spPr>
          <a:xfrm>
            <a:off x="6837398" y="1768026"/>
            <a:ext cx="112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£8.20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D2EE8B-C5C7-1D92-6F2E-965FF1651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66185" y="419171"/>
            <a:ext cx="991119" cy="7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AA2DE-167F-7EFF-A222-D106B7EF6855}"/>
              </a:ext>
            </a:extLst>
          </p:cNvPr>
          <p:cNvSpPr txBox="1"/>
          <p:nvPr/>
        </p:nvSpPr>
        <p:spPr>
          <a:xfrm>
            <a:off x="812510" y="492630"/>
            <a:ext cx="7235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For each function machine, write a single step that would give the same output.</a:t>
            </a:r>
          </a:p>
        </p:txBody>
      </p:sp>
      <p:sp>
        <p:nvSpPr>
          <p:cNvPr id="3" name="Down Arrow 3">
            <a:extLst>
              <a:ext uri="{FF2B5EF4-FFF2-40B4-BE49-F238E27FC236}">
                <a16:creationId xmlns:a16="http://schemas.microsoft.com/office/drawing/2014/main" id="{15449408-770A-1708-70AD-442ABECE7579}"/>
              </a:ext>
            </a:extLst>
          </p:cNvPr>
          <p:cNvSpPr/>
          <p:nvPr/>
        </p:nvSpPr>
        <p:spPr>
          <a:xfrm rot="16200000">
            <a:off x="2461550" y="255098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D4B6FA39-385D-1F9D-6709-BAF223C4316A}"/>
              </a:ext>
            </a:extLst>
          </p:cNvPr>
          <p:cNvSpPr/>
          <p:nvPr/>
        </p:nvSpPr>
        <p:spPr>
          <a:xfrm rot="16200000">
            <a:off x="6218155" y="255823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DB81A-58DF-9814-D746-034569D98099}"/>
              </a:ext>
            </a:extLst>
          </p:cNvPr>
          <p:cNvSpPr txBox="1"/>
          <p:nvPr/>
        </p:nvSpPr>
        <p:spPr>
          <a:xfrm>
            <a:off x="5969515" y="1838229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32CA7-43F6-B9F4-6BA0-14590260E325}"/>
              </a:ext>
            </a:extLst>
          </p:cNvPr>
          <p:cNvSpPr txBox="1"/>
          <p:nvPr/>
        </p:nvSpPr>
        <p:spPr>
          <a:xfrm>
            <a:off x="1336768" y="2556401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51D713-C9A9-03B6-AEB4-AFD1774A9D03}"/>
                  </a:ext>
                </a:extLst>
              </p:cNvPr>
              <p:cNvSpPr txBox="1"/>
              <p:nvPr/>
            </p:nvSpPr>
            <p:spPr>
              <a:xfrm>
                <a:off x="3111033" y="2541205"/>
                <a:ext cx="1016950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51D713-C9A9-03B6-AEB4-AFD1774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33" y="2541205"/>
                <a:ext cx="1016950" cy="523220"/>
              </a:xfrm>
              <a:prstGeom prst="rect">
                <a:avLst/>
              </a:prstGeom>
              <a:blipFill>
                <a:blip r:embed="rId2"/>
                <a:stretch>
                  <a:fillRect t="-10227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715E075-8C74-C941-D9EE-925A8648969E}"/>
              </a:ext>
            </a:extLst>
          </p:cNvPr>
          <p:cNvSpPr txBox="1"/>
          <p:nvPr/>
        </p:nvSpPr>
        <p:spPr>
          <a:xfrm>
            <a:off x="6927398" y="2484614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9" name="Down Arrow 9">
            <a:extLst>
              <a:ext uri="{FF2B5EF4-FFF2-40B4-BE49-F238E27FC236}">
                <a16:creationId xmlns:a16="http://schemas.microsoft.com/office/drawing/2014/main" id="{B97A9F6B-9B8E-C448-BBC5-F10C2EC92FF5}"/>
              </a:ext>
            </a:extLst>
          </p:cNvPr>
          <p:cNvSpPr/>
          <p:nvPr/>
        </p:nvSpPr>
        <p:spPr>
          <a:xfrm rot="16200000">
            <a:off x="4424645" y="2558448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747C67-9F00-417B-234E-D1ECF80310CD}"/>
                  </a:ext>
                </a:extLst>
              </p:cNvPr>
              <p:cNvSpPr txBox="1"/>
              <p:nvPr/>
            </p:nvSpPr>
            <p:spPr>
              <a:xfrm>
                <a:off x="4963327" y="2540449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747C67-9F00-417B-234E-D1ECF803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27" y="2540449"/>
                <a:ext cx="925777" cy="523220"/>
              </a:xfrm>
              <a:prstGeom prst="rect">
                <a:avLst/>
              </a:prstGeom>
              <a:blipFill>
                <a:blip r:embed="rId3"/>
                <a:stretch>
                  <a:fillRect t="-10227" r="-649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1">
            <a:extLst>
              <a:ext uri="{FF2B5EF4-FFF2-40B4-BE49-F238E27FC236}">
                <a16:creationId xmlns:a16="http://schemas.microsoft.com/office/drawing/2014/main" id="{8AC20CE6-B88A-9665-6861-BAC3A973BEDB}"/>
              </a:ext>
            </a:extLst>
          </p:cNvPr>
          <p:cNvSpPr/>
          <p:nvPr/>
        </p:nvSpPr>
        <p:spPr>
          <a:xfrm rot="16200000">
            <a:off x="2461550" y="392983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Down Arrow 12">
            <a:extLst>
              <a:ext uri="{FF2B5EF4-FFF2-40B4-BE49-F238E27FC236}">
                <a16:creationId xmlns:a16="http://schemas.microsoft.com/office/drawing/2014/main" id="{1061DFA7-924F-14C3-A699-84DFD1176193}"/>
              </a:ext>
            </a:extLst>
          </p:cNvPr>
          <p:cNvSpPr/>
          <p:nvPr/>
        </p:nvSpPr>
        <p:spPr>
          <a:xfrm rot="16200000">
            <a:off x="6218155" y="393708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355E6-254A-FF9E-A4F6-5B4BA07550DA}"/>
              </a:ext>
            </a:extLst>
          </p:cNvPr>
          <p:cNvSpPr txBox="1"/>
          <p:nvPr/>
        </p:nvSpPr>
        <p:spPr>
          <a:xfrm>
            <a:off x="1336768" y="393525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0F4901-EF1C-3DF1-7034-7CD92F8AEA60}"/>
                  </a:ext>
                </a:extLst>
              </p:cNvPr>
              <p:cNvSpPr txBox="1"/>
              <p:nvPr/>
            </p:nvSpPr>
            <p:spPr>
              <a:xfrm>
                <a:off x="3202205" y="3920057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0F4901-EF1C-3DF1-7034-7CD92F8AE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05" y="3920057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BB89151-2B9A-3C3E-83E0-CC815EFABD13}"/>
              </a:ext>
            </a:extLst>
          </p:cNvPr>
          <p:cNvSpPr txBox="1"/>
          <p:nvPr/>
        </p:nvSpPr>
        <p:spPr>
          <a:xfrm>
            <a:off x="6927398" y="3863466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id="{D392CDF4-4DCF-A633-3604-6FBFB7529E3B}"/>
              </a:ext>
            </a:extLst>
          </p:cNvPr>
          <p:cNvSpPr/>
          <p:nvPr/>
        </p:nvSpPr>
        <p:spPr>
          <a:xfrm rot="16200000">
            <a:off x="4424645" y="393730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3DE1E-D2C6-4E84-C7AD-817407FC934A}"/>
                  </a:ext>
                </a:extLst>
              </p:cNvPr>
              <p:cNvSpPr txBox="1"/>
              <p:nvPr/>
            </p:nvSpPr>
            <p:spPr>
              <a:xfrm>
                <a:off x="4963327" y="3919301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3DE1E-D2C6-4E84-C7AD-817407FC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27" y="3919301"/>
                <a:ext cx="925777" cy="523220"/>
              </a:xfrm>
              <a:prstGeom prst="rect">
                <a:avLst/>
              </a:prstGeom>
              <a:blipFill>
                <a:blip r:embed="rId5"/>
                <a:stretch>
                  <a:fillRect t="-10227" r="-649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885D052-E320-6A4A-8B63-C387EFE05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979" y="5343457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42BCA2-ED2A-AA4E-23E2-9EA3407852E5}"/>
              </a:ext>
            </a:extLst>
          </p:cNvPr>
          <p:cNvSpPr txBox="1"/>
          <p:nvPr/>
        </p:nvSpPr>
        <p:spPr>
          <a:xfrm>
            <a:off x="5748823" y="54861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BA8E21-A89A-FE5D-78FA-42E66358DDCD}"/>
                  </a:ext>
                </a:extLst>
              </p:cNvPr>
              <p:cNvSpPr txBox="1"/>
              <p:nvPr/>
            </p:nvSpPr>
            <p:spPr>
              <a:xfrm>
                <a:off x="4075053" y="1944965"/>
                <a:ext cx="17765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BA8E21-A89A-FE5D-78FA-42E66358D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53" y="1944965"/>
                <a:ext cx="1776548" cy="523220"/>
              </a:xfrm>
              <a:prstGeom prst="rect">
                <a:avLst/>
              </a:prstGeom>
              <a:blipFill>
                <a:blip r:embed="rId7"/>
                <a:stretch>
                  <a:fillRect l="-684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A7AD4E-5EFA-D3A6-A4E0-3C8A742F1C20}"/>
                  </a:ext>
                </a:extLst>
              </p:cNvPr>
              <p:cNvSpPr txBox="1"/>
              <p:nvPr/>
            </p:nvSpPr>
            <p:spPr>
              <a:xfrm>
                <a:off x="4077385" y="1944965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A7AD4E-5EFA-D3A6-A4E0-3C8A742F1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85" y="1944965"/>
                <a:ext cx="925777" cy="523220"/>
              </a:xfrm>
              <a:prstGeom prst="rect">
                <a:avLst/>
              </a:prstGeom>
              <a:blipFill>
                <a:blip r:embed="rId8"/>
                <a:stretch>
                  <a:fillRect t="-9091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828F1-7CC9-4736-0940-72D20F51134F}"/>
                  </a:ext>
                </a:extLst>
              </p:cNvPr>
              <p:cNvSpPr txBox="1"/>
              <p:nvPr/>
            </p:nvSpPr>
            <p:spPr>
              <a:xfrm>
                <a:off x="3972275" y="4506812"/>
                <a:ext cx="17765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828F1-7CC9-4736-0940-72D20F511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75" y="4506812"/>
                <a:ext cx="1776548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CE7626-D451-2218-8385-5C2383BD9169}"/>
                  </a:ext>
                </a:extLst>
              </p:cNvPr>
              <p:cNvSpPr txBox="1"/>
              <p:nvPr/>
            </p:nvSpPr>
            <p:spPr>
              <a:xfrm>
                <a:off x="4127982" y="4532851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CE7626-D451-2218-8385-5C2383BD9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82" y="4532851"/>
                <a:ext cx="925777" cy="523220"/>
              </a:xfrm>
              <a:prstGeom prst="rect">
                <a:avLst/>
              </a:prstGeom>
              <a:blipFill>
                <a:blip r:embed="rId10"/>
                <a:stretch>
                  <a:fillRect t="-10345" r="-649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7" grpId="0" animBg="1"/>
      <p:bldP spid="19" grpId="0"/>
      <p:bldP spid="20" grpId="0"/>
      <p:bldP spid="20" grpId="1"/>
      <p:bldP spid="21" grpId="0" animBg="1"/>
      <p:bldP spid="22" grpId="0"/>
      <p:bldP spid="22" grpId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25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322B9D-69D3-1512-13EE-BF16EC1D7AB0}"/>
              </a:ext>
            </a:extLst>
          </p:cNvPr>
          <p:cNvSpPr txBox="1"/>
          <p:nvPr/>
        </p:nvSpPr>
        <p:spPr>
          <a:xfrm>
            <a:off x="695550" y="562572"/>
            <a:ext cx="76229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missing function in the function machine.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Calculate the missing inputs and outputs for the function       	machine.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69959-5A5A-0B7B-9801-D2C8F81CBEE1}"/>
              </a:ext>
            </a:extLst>
          </p:cNvPr>
          <p:cNvSpPr txBox="1"/>
          <p:nvPr/>
        </p:nvSpPr>
        <p:spPr>
          <a:xfrm>
            <a:off x="3713925" y="1518330"/>
            <a:ext cx="92577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0A11A205-2649-42E0-8593-9E5C9F0B1B2F}"/>
              </a:ext>
            </a:extLst>
          </p:cNvPr>
          <p:cNvSpPr/>
          <p:nvPr/>
        </p:nvSpPr>
        <p:spPr>
          <a:xfrm rot="16200000">
            <a:off x="3122588" y="153983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Down Arrow 7">
            <a:extLst>
              <a:ext uri="{FF2B5EF4-FFF2-40B4-BE49-F238E27FC236}">
                <a16:creationId xmlns:a16="http://schemas.microsoft.com/office/drawing/2014/main" id="{A8ECDB5E-9C4F-450B-36DA-F505C33352DC}"/>
              </a:ext>
            </a:extLst>
          </p:cNvPr>
          <p:cNvSpPr/>
          <p:nvPr/>
        </p:nvSpPr>
        <p:spPr>
          <a:xfrm rot="16200000">
            <a:off x="4972253" y="155507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0B2B7-06BF-1007-11F8-295B8F2A8598}"/>
              </a:ext>
            </a:extLst>
          </p:cNvPr>
          <p:cNvSpPr txBox="1"/>
          <p:nvPr/>
        </p:nvSpPr>
        <p:spPr>
          <a:xfrm>
            <a:off x="1839088" y="1466215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C2D5B-208C-F16D-2487-D1805D257E57}"/>
              </a:ext>
            </a:extLst>
          </p:cNvPr>
          <p:cNvSpPr txBox="1"/>
          <p:nvPr/>
        </p:nvSpPr>
        <p:spPr>
          <a:xfrm>
            <a:off x="5867401" y="1481453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79AD1-7608-2FEF-A6F5-8C4D7990ED39}"/>
              </a:ext>
            </a:extLst>
          </p:cNvPr>
          <p:cNvSpPr txBox="1"/>
          <p:nvPr/>
        </p:nvSpPr>
        <p:spPr>
          <a:xfrm>
            <a:off x="813581" y="992529"/>
            <a:ext cx="295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360F0-D808-F778-CB8F-55B9A5FE5E32}"/>
              </a:ext>
            </a:extLst>
          </p:cNvPr>
          <p:cNvSpPr txBox="1"/>
          <p:nvPr/>
        </p:nvSpPr>
        <p:spPr>
          <a:xfrm>
            <a:off x="4909518" y="1003473"/>
            <a:ext cx="250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10" name="Down Arrow 12">
            <a:extLst>
              <a:ext uri="{FF2B5EF4-FFF2-40B4-BE49-F238E27FC236}">
                <a16:creationId xmlns:a16="http://schemas.microsoft.com/office/drawing/2014/main" id="{F23CE348-9EB9-513B-A428-430268B39A2B}"/>
              </a:ext>
            </a:extLst>
          </p:cNvPr>
          <p:cNvSpPr/>
          <p:nvPr/>
        </p:nvSpPr>
        <p:spPr>
          <a:xfrm rot="16200000">
            <a:off x="3122588" y="227646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Down Arrow 13">
            <a:extLst>
              <a:ext uri="{FF2B5EF4-FFF2-40B4-BE49-F238E27FC236}">
                <a16:creationId xmlns:a16="http://schemas.microsoft.com/office/drawing/2014/main" id="{FDBA12D6-DD9A-FEC4-5A69-A9E60AF9E88B}"/>
              </a:ext>
            </a:extLst>
          </p:cNvPr>
          <p:cNvSpPr/>
          <p:nvPr/>
        </p:nvSpPr>
        <p:spPr>
          <a:xfrm rot="16200000">
            <a:off x="4972253" y="2291707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AD025-F4FE-817E-86A8-D30F7FC7FC63}"/>
              </a:ext>
            </a:extLst>
          </p:cNvPr>
          <p:cNvSpPr txBox="1"/>
          <p:nvPr/>
        </p:nvSpPr>
        <p:spPr>
          <a:xfrm>
            <a:off x="1839088" y="2202849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A2B4A-DB9D-BCD3-B255-1100F578F380}"/>
              </a:ext>
            </a:extLst>
          </p:cNvPr>
          <p:cNvSpPr txBox="1"/>
          <p:nvPr/>
        </p:nvSpPr>
        <p:spPr>
          <a:xfrm>
            <a:off x="5867401" y="2218087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A2D2-3C95-A9D1-DA42-E4531C2BC670}"/>
              </a:ext>
            </a:extLst>
          </p:cNvPr>
          <p:cNvSpPr txBox="1"/>
          <p:nvPr/>
        </p:nvSpPr>
        <p:spPr>
          <a:xfrm>
            <a:off x="3713925" y="4295166"/>
            <a:ext cx="92577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5" name="Down Arrow 17">
            <a:extLst>
              <a:ext uri="{FF2B5EF4-FFF2-40B4-BE49-F238E27FC236}">
                <a16:creationId xmlns:a16="http://schemas.microsoft.com/office/drawing/2014/main" id="{77305B9C-D5F0-69B1-FC5F-237B2F4393E4}"/>
              </a:ext>
            </a:extLst>
          </p:cNvPr>
          <p:cNvSpPr/>
          <p:nvPr/>
        </p:nvSpPr>
        <p:spPr>
          <a:xfrm rot="16200000">
            <a:off x="3122588" y="431667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Down Arrow 18">
            <a:extLst>
              <a:ext uri="{FF2B5EF4-FFF2-40B4-BE49-F238E27FC236}">
                <a16:creationId xmlns:a16="http://schemas.microsoft.com/office/drawing/2014/main" id="{C1F812DC-7335-F2A0-30EE-A26B6DBD6094}"/>
              </a:ext>
            </a:extLst>
          </p:cNvPr>
          <p:cNvSpPr/>
          <p:nvPr/>
        </p:nvSpPr>
        <p:spPr>
          <a:xfrm rot="16200000">
            <a:off x="4972253" y="433190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E1E843-F8CD-4CC3-DCDA-21DD15F9E173}"/>
              </a:ext>
            </a:extLst>
          </p:cNvPr>
          <p:cNvSpPr txBox="1"/>
          <p:nvPr/>
        </p:nvSpPr>
        <p:spPr>
          <a:xfrm>
            <a:off x="1839088" y="4243051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BB067-2763-EE09-A097-8228D2513414}"/>
              </a:ext>
            </a:extLst>
          </p:cNvPr>
          <p:cNvSpPr txBox="1"/>
          <p:nvPr/>
        </p:nvSpPr>
        <p:spPr>
          <a:xfrm>
            <a:off x="5867401" y="4258289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1BEEA-2914-C9BE-968E-E462797C7BDF}"/>
              </a:ext>
            </a:extLst>
          </p:cNvPr>
          <p:cNvSpPr txBox="1"/>
          <p:nvPr/>
        </p:nvSpPr>
        <p:spPr>
          <a:xfrm>
            <a:off x="813581" y="3848139"/>
            <a:ext cx="295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EC7E1-ADDA-1DD7-7479-A4F891F56C38}"/>
              </a:ext>
            </a:extLst>
          </p:cNvPr>
          <p:cNvSpPr txBox="1"/>
          <p:nvPr/>
        </p:nvSpPr>
        <p:spPr>
          <a:xfrm>
            <a:off x="4909518" y="3859083"/>
            <a:ext cx="250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21" name="Down Arrow 23">
            <a:extLst>
              <a:ext uri="{FF2B5EF4-FFF2-40B4-BE49-F238E27FC236}">
                <a16:creationId xmlns:a16="http://schemas.microsoft.com/office/drawing/2014/main" id="{EF7FD3A5-9555-392E-8139-E251901FE057}"/>
              </a:ext>
            </a:extLst>
          </p:cNvPr>
          <p:cNvSpPr/>
          <p:nvPr/>
        </p:nvSpPr>
        <p:spPr>
          <a:xfrm rot="16200000">
            <a:off x="3122588" y="498399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Down Arrow 24">
            <a:extLst>
              <a:ext uri="{FF2B5EF4-FFF2-40B4-BE49-F238E27FC236}">
                <a16:creationId xmlns:a16="http://schemas.microsoft.com/office/drawing/2014/main" id="{E2E9C382-E558-2528-C69C-552422C413EB}"/>
              </a:ext>
            </a:extLst>
          </p:cNvPr>
          <p:cNvSpPr/>
          <p:nvPr/>
        </p:nvSpPr>
        <p:spPr>
          <a:xfrm rot="16200000">
            <a:off x="4972253" y="499923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405480-E4E3-63D9-3430-E5A4E9FE259A}"/>
              </a:ext>
            </a:extLst>
          </p:cNvPr>
          <p:cNvSpPr txBox="1"/>
          <p:nvPr/>
        </p:nvSpPr>
        <p:spPr>
          <a:xfrm>
            <a:off x="1839088" y="4910376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2E0335-1F14-7012-BD41-62F19BD84618}"/>
              </a:ext>
            </a:extLst>
          </p:cNvPr>
          <p:cNvSpPr txBox="1"/>
          <p:nvPr/>
        </p:nvSpPr>
        <p:spPr>
          <a:xfrm>
            <a:off x="5867401" y="4925614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25" name="Down Arrow 27">
            <a:extLst>
              <a:ext uri="{FF2B5EF4-FFF2-40B4-BE49-F238E27FC236}">
                <a16:creationId xmlns:a16="http://schemas.microsoft.com/office/drawing/2014/main" id="{2078246B-6961-A89C-6A60-668D7B374735}"/>
              </a:ext>
            </a:extLst>
          </p:cNvPr>
          <p:cNvSpPr/>
          <p:nvPr/>
        </p:nvSpPr>
        <p:spPr>
          <a:xfrm rot="16200000">
            <a:off x="3122588" y="565961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6" name="Down Arrow 28">
            <a:extLst>
              <a:ext uri="{FF2B5EF4-FFF2-40B4-BE49-F238E27FC236}">
                <a16:creationId xmlns:a16="http://schemas.microsoft.com/office/drawing/2014/main" id="{A629A58B-535E-0D7A-0520-68C4864ABA5F}"/>
              </a:ext>
            </a:extLst>
          </p:cNvPr>
          <p:cNvSpPr/>
          <p:nvPr/>
        </p:nvSpPr>
        <p:spPr>
          <a:xfrm rot="16200000">
            <a:off x="4972253" y="567485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94843B-BD9C-502C-15B9-90A8450227BB}"/>
                  </a:ext>
                </a:extLst>
              </p:cNvPr>
              <p:cNvSpPr txBox="1"/>
              <p:nvPr/>
            </p:nvSpPr>
            <p:spPr>
              <a:xfrm>
                <a:off x="1839088" y="5585996"/>
                <a:ext cx="82492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94843B-BD9C-502C-15B9-90A845022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88" y="5585996"/>
                <a:ext cx="824924" cy="461665"/>
              </a:xfrm>
              <a:prstGeom prst="rect">
                <a:avLst/>
              </a:prstGeom>
              <a:blipFill>
                <a:blip r:embed="rId2"/>
                <a:stretch>
                  <a:fillRect t="-8974" r="-2190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25916AC-1623-6B5C-E700-220683C39ECE}"/>
              </a:ext>
            </a:extLst>
          </p:cNvPr>
          <p:cNvSpPr txBox="1"/>
          <p:nvPr/>
        </p:nvSpPr>
        <p:spPr>
          <a:xfrm>
            <a:off x="5867401" y="5601234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6CC463-85F3-D7CB-E3BC-A62CB0E14C63}"/>
                  </a:ext>
                </a:extLst>
              </p:cNvPr>
              <p:cNvSpPr txBox="1"/>
              <p:nvPr/>
            </p:nvSpPr>
            <p:spPr>
              <a:xfrm>
                <a:off x="3842004" y="4971931"/>
                <a:ext cx="1057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6CC463-85F3-D7CB-E3BC-A62CB0E14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004" y="4971931"/>
                <a:ext cx="1057964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24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E87054-F8F3-09A6-D180-B9328E31C683}"/>
              </a:ext>
            </a:extLst>
          </p:cNvPr>
          <p:cNvSpPr txBox="1"/>
          <p:nvPr/>
        </p:nvSpPr>
        <p:spPr>
          <a:xfrm>
            <a:off x="695550" y="562572"/>
            <a:ext cx="76229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missing function in the function machine.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Calculate the missing inputs and outputs for the function       	machine.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A0426-D95F-C7F0-1605-786B4D5E05A3}"/>
              </a:ext>
            </a:extLst>
          </p:cNvPr>
          <p:cNvSpPr txBox="1"/>
          <p:nvPr/>
        </p:nvSpPr>
        <p:spPr>
          <a:xfrm>
            <a:off x="3713925" y="1518330"/>
            <a:ext cx="92577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E7A08EE4-DF1B-4CD6-63BE-C688D74A902F}"/>
              </a:ext>
            </a:extLst>
          </p:cNvPr>
          <p:cNvSpPr/>
          <p:nvPr/>
        </p:nvSpPr>
        <p:spPr>
          <a:xfrm rot="16200000">
            <a:off x="3122588" y="153983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Down Arrow 7">
            <a:extLst>
              <a:ext uri="{FF2B5EF4-FFF2-40B4-BE49-F238E27FC236}">
                <a16:creationId xmlns:a16="http://schemas.microsoft.com/office/drawing/2014/main" id="{5D59A61D-D695-6B45-AC7D-526D5207159F}"/>
              </a:ext>
            </a:extLst>
          </p:cNvPr>
          <p:cNvSpPr/>
          <p:nvPr/>
        </p:nvSpPr>
        <p:spPr>
          <a:xfrm rot="16200000">
            <a:off x="4972253" y="155507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CAE44-78F1-E6F9-25D2-EFF066C566E3}"/>
              </a:ext>
            </a:extLst>
          </p:cNvPr>
          <p:cNvSpPr txBox="1"/>
          <p:nvPr/>
        </p:nvSpPr>
        <p:spPr>
          <a:xfrm>
            <a:off x="1839088" y="1466215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E6B47-6DD9-867C-5B2E-44A8A63EF256}"/>
              </a:ext>
            </a:extLst>
          </p:cNvPr>
          <p:cNvSpPr txBox="1"/>
          <p:nvPr/>
        </p:nvSpPr>
        <p:spPr>
          <a:xfrm>
            <a:off x="5867401" y="1481453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B2F01-D947-4935-9D39-ECF81BC7F5CC}"/>
              </a:ext>
            </a:extLst>
          </p:cNvPr>
          <p:cNvSpPr txBox="1"/>
          <p:nvPr/>
        </p:nvSpPr>
        <p:spPr>
          <a:xfrm>
            <a:off x="813581" y="992529"/>
            <a:ext cx="295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53F9C-ACC6-6E87-5170-C0EFE33BAFE6}"/>
              </a:ext>
            </a:extLst>
          </p:cNvPr>
          <p:cNvSpPr txBox="1"/>
          <p:nvPr/>
        </p:nvSpPr>
        <p:spPr>
          <a:xfrm>
            <a:off x="4909518" y="1003473"/>
            <a:ext cx="250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10" name="Down Arrow 12">
            <a:extLst>
              <a:ext uri="{FF2B5EF4-FFF2-40B4-BE49-F238E27FC236}">
                <a16:creationId xmlns:a16="http://schemas.microsoft.com/office/drawing/2014/main" id="{27F653B9-82E3-7239-9C3F-4BE255167CE2}"/>
              </a:ext>
            </a:extLst>
          </p:cNvPr>
          <p:cNvSpPr/>
          <p:nvPr/>
        </p:nvSpPr>
        <p:spPr>
          <a:xfrm rot="16200000">
            <a:off x="3122588" y="227646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Down Arrow 13">
            <a:extLst>
              <a:ext uri="{FF2B5EF4-FFF2-40B4-BE49-F238E27FC236}">
                <a16:creationId xmlns:a16="http://schemas.microsoft.com/office/drawing/2014/main" id="{B23CA4A7-28BB-BEA3-90AC-3C394F4BA0F5}"/>
              </a:ext>
            </a:extLst>
          </p:cNvPr>
          <p:cNvSpPr/>
          <p:nvPr/>
        </p:nvSpPr>
        <p:spPr>
          <a:xfrm rot="16200000">
            <a:off x="4972253" y="2291707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0EF65-2F46-6CAA-A822-99B6B2C69BCA}"/>
              </a:ext>
            </a:extLst>
          </p:cNvPr>
          <p:cNvSpPr txBox="1"/>
          <p:nvPr/>
        </p:nvSpPr>
        <p:spPr>
          <a:xfrm>
            <a:off x="1839088" y="2202849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F37BD-380C-1738-629B-EC6F87E7D125}"/>
              </a:ext>
            </a:extLst>
          </p:cNvPr>
          <p:cNvSpPr txBox="1"/>
          <p:nvPr/>
        </p:nvSpPr>
        <p:spPr>
          <a:xfrm>
            <a:off x="5867401" y="2218087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85637-34BE-3508-A0F1-0AF6FE10E758}"/>
              </a:ext>
            </a:extLst>
          </p:cNvPr>
          <p:cNvSpPr txBox="1"/>
          <p:nvPr/>
        </p:nvSpPr>
        <p:spPr>
          <a:xfrm>
            <a:off x="3713925" y="4295166"/>
            <a:ext cx="92577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5" name="Down Arrow 17">
            <a:extLst>
              <a:ext uri="{FF2B5EF4-FFF2-40B4-BE49-F238E27FC236}">
                <a16:creationId xmlns:a16="http://schemas.microsoft.com/office/drawing/2014/main" id="{6E1108B3-CCFA-410F-AE23-A333729D167F}"/>
              </a:ext>
            </a:extLst>
          </p:cNvPr>
          <p:cNvSpPr/>
          <p:nvPr/>
        </p:nvSpPr>
        <p:spPr>
          <a:xfrm rot="16200000">
            <a:off x="3122588" y="431667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Down Arrow 18">
            <a:extLst>
              <a:ext uri="{FF2B5EF4-FFF2-40B4-BE49-F238E27FC236}">
                <a16:creationId xmlns:a16="http://schemas.microsoft.com/office/drawing/2014/main" id="{2B8B77F3-9688-D568-CDC4-ACE36F0252AA}"/>
              </a:ext>
            </a:extLst>
          </p:cNvPr>
          <p:cNvSpPr/>
          <p:nvPr/>
        </p:nvSpPr>
        <p:spPr>
          <a:xfrm rot="16200000">
            <a:off x="4972253" y="433190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3462A-847E-29ED-6DA2-6ACCA2B6B751}"/>
              </a:ext>
            </a:extLst>
          </p:cNvPr>
          <p:cNvSpPr txBox="1"/>
          <p:nvPr/>
        </p:nvSpPr>
        <p:spPr>
          <a:xfrm>
            <a:off x="1839088" y="4243051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611E26-9C31-5B22-A41B-36C246E1A772}"/>
              </a:ext>
            </a:extLst>
          </p:cNvPr>
          <p:cNvSpPr txBox="1"/>
          <p:nvPr/>
        </p:nvSpPr>
        <p:spPr>
          <a:xfrm>
            <a:off x="5867401" y="4258289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6D0F7-2E28-AD2B-8F65-4F538083E7CE}"/>
              </a:ext>
            </a:extLst>
          </p:cNvPr>
          <p:cNvSpPr txBox="1"/>
          <p:nvPr/>
        </p:nvSpPr>
        <p:spPr>
          <a:xfrm>
            <a:off x="813581" y="3848139"/>
            <a:ext cx="295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85E7A-9DD5-53BA-1AA5-2B354F4157C7}"/>
              </a:ext>
            </a:extLst>
          </p:cNvPr>
          <p:cNvSpPr txBox="1"/>
          <p:nvPr/>
        </p:nvSpPr>
        <p:spPr>
          <a:xfrm>
            <a:off x="4909518" y="3859083"/>
            <a:ext cx="250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21" name="Down Arrow 23">
            <a:extLst>
              <a:ext uri="{FF2B5EF4-FFF2-40B4-BE49-F238E27FC236}">
                <a16:creationId xmlns:a16="http://schemas.microsoft.com/office/drawing/2014/main" id="{20CDE987-B0AF-50B0-666B-FB29182E18B6}"/>
              </a:ext>
            </a:extLst>
          </p:cNvPr>
          <p:cNvSpPr/>
          <p:nvPr/>
        </p:nvSpPr>
        <p:spPr>
          <a:xfrm rot="16200000">
            <a:off x="3122588" y="498399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Down Arrow 24">
            <a:extLst>
              <a:ext uri="{FF2B5EF4-FFF2-40B4-BE49-F238E27FC236}">
                <a16:creationId xmlns:a16="http://schemas.microsoft.com/office/drawing/2014/main" id="{289767A7-AE7F-18E1-B2BF-76D3BB42B874}"/>
              </a:ext>
            </a:extLst>
          </p:cNvPr>
          <p:cNvSpPr/>
          <p:nvPr/>
        </p:nvSpPr>
        <p:spPr>
          <a:xfrm rot="16200000">
            <a:off x="4972253" y="499923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B80FA-B0AE-C678-1020-FC188C874AB3}"/>
              </a:ext>
            </a:extLst>
          </p:cNvPr>
          <p:cNvSpPr txBox="1"/>
          <p:nvPr/>
        </p:nvSpPr>
        <p:spPr>
          <a:xfrm>
            <a:off x="1839088" y="4910376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27C44-C5A3-6576-4A3F-C531B3A826D4}"/>
              </a:ext>
            </a:extLst>
          </p:cNvPr>
          <p:cNvSpPr txBox="1"/>
          <p:nvPr/>
        </p:nvSpPr>
        <p:spPr>
          <a:xfrm>
            <a:off x="5867401" y="4925614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25" name="Down Arrow 27">
            <a:extLst>
              <a:ext uri="{FF2B5EF4-FFF2-40B4-BE49-F238E27FC236}">
                <a16:creationId xmlns:a16="http://schemas.microsoft.com/office/drawing/2014/main" id="{A637462D-90CE-FC49-2358-DD395E4A2416}"/>
              </a:ext>
            </a:extLst>
          </p:cNvPr>
          <p:cNvSpPr/>
          <p:nvPr/>
        </p:nvSpPr>
        <p:spPr>
          <a:xfrm rot="16200000">
            <a:off x="3122588" y="565961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6" name="Down Arrow 28">
            <a:extLst>
              <a:ext uri="{FF2B5EF4-FFF2-40B4-BE49-F238E27FC236}">
                <a16:creationId xmlns:a16="http://schemas.microsoft.com/office/drawing/2014/main" id="{FD6A24C8-FDC6-6957-8727-C3967AF6C247}"/>
              </a:ext>
            </a:extLst>
          </p:cNvPr>
          <p:cNvSpPr/>
          <p:nvPr/>
        </p:nvSpPr>
        <p:spPr>
          <a:xfrm rot="16200000">
            <a:off x="4972253" y="567485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B73C64-F469-0026-83E8-E6B5AD27E3A6}"/>
                  </a:ext>
                </a:extLst>
              </p:cNvPr>
              <p:cNvSpPr txBox="1"/>
              <p:nvPr/>
            </p:nvSpPr>
            <p:spPr>
              <a:xfrm>
                <a:off x="1839088" y="5585996"/>
                <a:ext cx="82492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B73C64-F469-0026-83E8-E6B5AD27E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88" y="5585996"/>
                <a:ext cx="824924" cy="461665"/>
              </a:xfrm>
              <a:prstGeom prst="rect">
                <a:avLst/>
              </a:prstGeom>
              <a:blipFill>
                <a:blip r:embed="rId2"/>
                <a:stretch>
                  <a:fillRect t="-8974" r="-2190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AF08484-1620-7910-5A98-C59A3BA898B8}"/>
              </a:ext>
            </a:extLst>
          </p:cNvPr>
          <p:cNvSpPr txBox="1"/>
          <p:nvPr/>
        </p:nvSpPr>
        <p:spPr>
          <a:xfrm>
            <a:off x="5867401" y="5601234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DC2929-B05F-C79A-8CF9-5DE8BFCC87DB}"/>
                  </a:ext>
                </a:extLst>
              </p:cNvPr>
              <p:cNvSpPr txBox="1"/>
              <p:nvPr/>
            </p:nvSpPr>
            <p:spPr>
              <a:xfrm>
                <a:off x="3842004" y="4971931"/>
                <a:ext cx="1057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DC2929-B05F-C79A-8CF9-5DE8BFCC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004" y="4971931"/>
                <a:ext cx="1057964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B9EB12-6126-94F6-9A71-24DF4AC37155}"/>
                  </a:ext>
                </a:extLst>
              </p:cNvPr>
              <p:cNvSpPr txBox="1"/>
              <p:nvPr/>
            </p:nvSpPr>
            <p:spPr>
              <a:xfrm>
                <a:off x="3934988" y="1962822"/>
                <a:ext cx="1057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B9EB12-6126-94F6-9A71-24DF4AC37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88" y="1962822"/>
                <a:ext cx="1057964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D4EAC0B-8EF9-7602-3B27-139AF8392B36}"/>
              </a:ext>
            </a:extLst>
          </p:cNvPr>
          <p:cNvSpPr txBox="1"/>
          <p:nvPr/>
        </p:nvSpPr>
        <p:spPr>
          <a:xfrm>
            <a:off x="5905230" y="4268196"/>
            <a:ext cx="105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119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0B9442-A656-A24A-DCC5-DA85617B26EE}"/>
              </a:ext>
            </a:extLst>
          </p:cNvPr>
          <p:cNvSpPr txBox="1"/>
          <p:nvPr/>
        </p:nvSpPr>
        <p:spPr>
          <a:xfrm>
            <a:off x="2005915" y="4938865"/>
            <a:ext cx="105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952EBA-9369-2816-7C86-CF3A36FA3E8E}"/>
                  </a:ext>
                </a:extLst>
              </p:cNvPr>
              <p:cNvSpPr txBox="1"/>
              <p:nvPr/>
            </p:nvSpPr>
            <p:spPr>
              <a:xfrm>
                <a:off x="5905230" y="5679366"/>
                <a:ext cx="1057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9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952EBA-9369-2816-7C86-CF3A36FA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30" y="5679366"/>
                <a:ext cx="1057964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76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60384-D9E3-A9F9-4FDD-4154188D8EE8}"/>
              </a:ext>
            </a:extLst>
          </p:cNvPr>
          <p:cNvSpPr txBox="1"/>
          <p:nvPr/>
        </p:nvSpPr>
        <p:spPr>
          <a:xfrm>
            <a:off x="232954" y="1036045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3" name="Down Arrow 4">
            <a:extLst>
              <a:ext uri="{FF2B5EF4-FFF2-40B4-BE49-F238E27FC236}">
                <a16:creationId xmlns:a16="http://schemas.microsoft.com/office/drawing/2014/main" id="{41FC0669-00C8-0B5F-E5F9-3A0310A4EB2A}"/>
              </a:ext>
            </a:extLst>
          </p:cNvPr>
          <p:cNvSpPr/>
          <p:nvPr/>
        </p:nvSpPr>
        <p:spPr>
          <a:xfrm rot="16200000">
            <a:off x="2541961" y="175175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779483EA-F0CF-69E5-4B27-C4E4F7449C84}"/>
              </a:ext>
            </a:extLst>
          </p:cNvPr>
          <p:cNvSpPr/>
          <p:nvPr/>
        </p:nvSpPr>
        <p:spPr>
          <a:xfrm rot="16200000">
            <a:off x="6298566" y="175900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FF8F7-2ECB-D5A5-82CD-6C7464D8D1EC}"/>
              </a:ext>
            </a:extLst>
          </p:cNvPr>
          <p:cNvSpPr txBox="1"/>
          <p:nvPr/>
        </p:nvSpPr>
        <p:spPr>
          <a:xfrm>
            <a:off x="6049926" y="1039001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21A2E-71E3-3A9C-4681-450414C7B704}"/>
              </a:ext>
            </a:extLst>
          </p:cNvPr>
          <p:cNvSpPr txBox="1"/>
          <p:nvPr/>
        </p:nvSpPr>
        <p:spPr>
          <a:xfrm>
            <a:off x="1417179" y="175717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063EC-ED41-E1AF-A625-94814EC8FCCC}"/>
                  </a:ext>
                </a:extLst>
              </p:cNvPr>
              <p:cNvSpPr txBox="1"/>
              <p:nvPr/>
            </p:nvSpPr>
            <p:spPr>
              <a:xfrm>
                <a:off x="3282616" y="175717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063EC-ED41-E1AF-A625-94814EC8F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1757173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D49D068-192D-72F6-B37F-36249640611D}"/>
              </a:ext>
            </a:extLst>
          </p:cNvPr>
          <p:cNvSpPr txBox="1"/>
          <p:nvPr/>
        </p:nvSpPr>
        <p:spPr>
          <a:xfrm>
            <a:off x="7004345" y="1757173"/>
            <a:ext cx="77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861C7-3C54-A8E1-AA1E-B8038FEC8E24}"/>
              </a:ext>
            </a:extLst>
          </p:cNvPr>
          <p:cNvSpPr txBox="1"/>
          <p:nvPr/>
        </p:nvSpPr>
        <p:spPr>
          <a:xfrm>
            <a:off x="7004345" y="1757173"/>
            <a:ext cx="77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7D9E4-7B61-3433-29F8-41B91ADFB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43457"/>
            <a:ext cx="747045" cy="747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E7C3F-42F3-514C-E859-0EC6D4B56E37}"/>
              </a:ext>
            </a:extLst>
          </p:cNvPr>
          <p:cNvSpPr txBox="1"/>
          <p:nvPr/>
        </p:nvSpPr>
        <p:spPr>
          <a:xfrm>
            <a:off x="5748823" y="54861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FE087-CF5C-C5AA-DB77-93B1EC3CFE8F}"/>
              </a:ext>
            </a:extLst>
          </p:cNvPr>
          <p:cNvSpPr txBox="1"/>
          <p:nvPr/>
        </p:nvSpPr>
        <p:spPr>
          <a:xfrm>
            <a:off x="232954" y="454483"/>
            <a:ext cx="863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function machine is a way of writing rules.</a:t>
            </a:r>
          </a:p>
        </p:txBody>
      </p:sp>
      <p:sp>
        <p:nvSpPr>
          <p:cNvPr id="13" name="Down Arrow 14">
            <a:extLst>
              <a:ext uri="{FF2B5EF4-FFF2-40B4-BE49-F238E27FC236}">
                <a16:creationId xmlns:a16="http://schemas.microsoft.com/office/drawing/2014/main" id="{030F1410-90A6-0C3A-7067-EE3622406423}"/>
              </a:ext>
            </a:extLst>
          </p:cNvPr>
          <p:cNvSpPr/>
          <p:nvPr/>
        </p:nvSpPr>
        <p:spPr>
          <a:xfrm rot="16200000">
            <a:off x="4505056" y="175922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CF8CD9-569A-89E9-CC4F-CA33CB95DE48}"/>
                  </a:ext>
                </a:extLst>
              </p:cNvPr>
              <p:cNvSpPr txBox="1"/>
              <p:nvPr/>
            </p:nvSpPr>
            <p:spPr>
              <a:xfrm>
                <a:off x="5043738" y="175717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CF8CD9-569A-89E9-CC4F-CA33CB95D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1757173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6">
            <a:extLst>
              <a:ext uri="{FF2B5EF4-FFF2-40B4-BE49-F238E27FC236}">
                <a16:creationId xmlns:a16="http://schemas.microsoft.com/office/drawing/2014/main" id="{A5F95305-4EE0-C546-DC02-9A5A0CC32C4E}"/>
              </a:ext>
            </a:extLst>
          </p:cNvPr>
          <p:cNvSpPr/>
          <p:nvPr/>
        </p:nvSpPr>
        <p:spPr>
          <a:xfrm rot="16200000">
            <a:off x="2541961" y="267896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Down Arrow 17">
            <a:extLst>
              <a:ext uri="{FF2B5EF4-FFF2-40B4-BE49-F238E27FC236}">
                <a16:creationId xmlns:a16="http://schemas.microsoft.com/office/drawing/2014/main" id="{663A4297-82E9-C140-01FD-1D4396252216}"/>
              </a:ext>
            </a:extLst>
          </p:cNvPr>
          <p:cNvSpPr/>
          <p:nvPr/>
        </p:nvSpPr>
        <p:spPr>
          <a:xfrm rot="16200000">
            <a:off x="6298566" y="268621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42C3A4-0BD4-6294-8E46-271D08CBF05C}"/>
              </a:ext>
            </a:extLst>
          </p:cNvPr>
          <p:cNvSpPr txBox="1"/>
          <p:nvPr/>
        </p:nvSpPr>
        <p:spPr>
          <a:xfrm>
            <a:off x="1417179" y="2684378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4E86B7-5C9B-2DB5-09C5-048E532BF866}"/>
                  </a:ext>
                </a:extLst>
              </p:cNvPr>
              <p:cNvSpPr txBox="1"/>
              <p:nvPr/>
            </p:nvSpPr>
            <p:spPr>
              <a:xfrm>
                <a:off x="3282616" y="268437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4E86B7-5C9B-2DB5-09C5-048E532B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2684378"/>
                <a:ext cx="925777" cy="523220"/>
              </a:xfrm>
              <a:prstGeom prst="rect">
                <a:avLst/>
              </a:prstGeom>
              <a:blipFill>
                <a:blip r:embed="rId5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0F8F5B6-C5BF-2997-59A8-A12C51B44E2C}"/>
              </a:ext>
            </a:extLst>
          </p:cNvPr>
          <p:cNvSpPr txBox="1"/>
          <p:nvPr/>
        </p:nvSpPr>
        <p:spPr>
          <a:xfrm>
            <a:off x="7004345" y="2684378"/>
            <a:ext cx="77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20" name="Down Arrow 21">
            <a:extLst>
              <a:ext uri="{FF2B5EF4-FFF2-40B4-BE49-F238E27FC236}">
                <a16:creationId xmlns:a16="http://schemas.microsoft.com/office/drawing/2014/main" id="{455D7113-95A7-569D-B370-2454633CF3FC}"/>
              </a:ext>
            </a:extLst>
          </p:cNvPr>
          <p:cNvSpPr/>
          <p:nvPr/>
        </p:nvSpPr>
        <p:spPr>
          <a:xfrm rot="16200000">
            <a:off x="4505056" y="268642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675037-73FD-36C3-E574-8F247EA892EA}"/>
                  </a:ext>
                </a:extLst>
              </p:cNvPr>
              <p:cNvSpPr txBox="1"/>
              <p:nvPr/>
            </p:nvSpPr>
            <p:spPr>
              <a:xfrm>
                <a:off x="5043738" y="268437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675037-73FD-36C3-E574-8F247EA89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2684378"/>
                <a:ext cx="925777" cy="523220"/>
              </a:xfrm>
              <a:prstGeom prst="rect">
                <a:avLst/>
              </a:prstGeom>
              <a:blipFill>
                <a:blip r:embed="rId6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3">
            <a:extLst>
              <a:ext uri="{FF2B5EF4-FFF2-40B4-BE49-F238E27FC236}">
                <a16:creationId xmlns:a16="http://schemas.microsoft.com/office/drawing/2014/main" id="{F1D6D526-E4D6-D496-C8B1-4D34B78BB1B3}"/>
              </a:ext>
            </a:extLst>
          </p:cNvPr>
          <p:cNvSpPr/>
          <p:nvPr/>
        </p:nvSpPr>
        <p:spPr>
          <a:xfrm rot="16200000">
            <a:off x="2541961" y="365900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Down Arrow 24">
            <a:extLst>
              <a:ext uri="{FF2B5EF4-FFF2-40B4-BE49-F238E27FC236}">
                <a16:creationId xmlns:a16="http://schemas.microsoft.com/office/drawing/2014/main" id="{56C26A8B-6E0D-EDC0-691E-B8D44CF97DC3}"/>
              </a:ext>
            </a:extLst>
          </p:cNvPr>
          <p:cNvSpPr/>
          <p:nvPr/>
        </p:nvSpPr>
        <p:spPr>
          <a:xfrm rot="16200000">
            <a:off x="6298566" y="366625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11210-DABB-80E0-2B55-3E90860E8AAF}"/>
              </a:ext>
            </a:extLst>
          </p:cNvPr>
          <p:cNvSpPr txBox="1"/>
          <p:nvPr/>
        </p:nvSpPr>
        <p:spPr>
          <a:xfrm>
            <a:off x="1417179" y="3624914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3682F0-E6AA-E586-32E8-3A90CD2D41FD}"/>
                  </a:ext>
                </a:extLst>
              </p:cNvPr>
              <p:cNvSpPr txBox="1"/>
              <p:nvPr/>
            </p:nvSpPr>
            <p:spPr>
              <a:xfrm>
                <a:off x="3282616" y="3624914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3682F0-E6AA-E586-32E8-3A90CD2D4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3624914"/>
                <a:ext cx="925777" cy="523220"/>
              </a:xfrm>
              <a:prstGeom prst="rect">
                <a:avLst/>
              </a:prstGeom>
              <a:blipFill>
                <a:blip r:embed="rId7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924AB2B-D7B9-C03A-EF3E-2035ACD135AB}"/>
              </a:ext>
            </a:extLst>
          </p:cNvPr>
          <p:cNvSpPr txBox="1"/>
          <p:nvPr/>
        </p:nvSpPr>
        <p:spPr>
          <a:xfrm>
            <a:off x="7004345" y="3624914"/>
            <a:ext cx="77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27" name="Down Arrow 28">
            <a:extLst>
              <a:ext uri="{FF2B5EF4-FFF2-40B4-BE49-F238E27FC236}">
                <a16:creationId xmlns:a16="http://schemas.microsoft.com/office/drawing/2014/main" id="{B04E0743-7D8A-C6C7-73A7-DDB70E7776FD}"/>
              </a:ext>
            </a:extLst>
          </p:cNvPr>
          <p:cNvSpPr/>
          <p:nvPr/>
        </p:nvSpPr>
        <p:spPr>
          <a:xfrm rot="16200000">
            <a:off x="4505056" y="366646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96B48-B43A-BF26-C961-5E43B0BCD15B}"/>
                  </a:ext>
                </a:extLst>
              </p:cNvPr>
              <p:cNvSpPr txBox="1"/>
              <p:nvPr/>
            </p:nvSpPr>
            <p:spPr>
              <a:xfrm>
                <a:off x="5043738" y="3624914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896B48-B43A-BF26-C961-5E43B0BCD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3624914"/>
                <a:ext cx="925777" cy="523220"/>
              </a:xfrm>
              <a:prstGeom prst="rect">
                <a:avLst/>
              </a:prstGeom>
              <a:blipFill>
                <a:blip r:embed="rId8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own Arrow 30">
            <a:extLst>
              <a:ext uri="{FF2B5EF4-FFF2-40B4-BE49-F238E27FC236}">
                <a16:creationId xmlns:a16="http://schemas.microsoft.com/office/drawing/2014/main" id="{BC83E108-D336-9764-DA13-C44774352942}"/>
              </a:ext>
            </a:extLst>
          </p:cNvPr>
          <p:cNvSpPr/>
          <p:nvPr/>
        </p:nvSpPr>
        <p:spPr>
          <a:xfrm rot="16200000">
            <a:off x="2541961" y="463904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0" name="Down Arrow 31">
            <a:extLst>
              <a:ext uri="{FF2B5EF4-FFF2-40B4-BE49-F238E27FC236}">
                <a16:creationId xmlns:a16="http://schemas.microsoft.com/office/drawing/2014/main" id="{39BB1F78-CA41-806A-EA73-E4DFD338D324}"/>
              </a:ext>
            </a:extLst>
          </p:cNvPr>
          <p:cNvSpPr/>
          <p:nvPr/>
        </p:nvSpPr>
        <p:spPr>
          <a:xfrm rot="16200000">
            <a:off x="6298566" y="464629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31F736-AECF-C3C6-A2A9-B4CE03A6C647}"/>
              </a:ext>
            </a:extLst>
          </p:cNvPr>
          <p:cNvSpPr txBox="1"/>
          <p:nvPr/>
        </p:nvSpPr>
        <p:spPr>
          <a:xfrm>
            <a:off x="1417179" y="4608572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650D0BE-EB17-B908-C21E-A605BD46458D}"/>
                  </a:ext>
                </a:extLst>
              </p:cNvPr>
              <p:cNvSpPr txBox="1"/>
              <p:nvPr/>
            </p:nvSpPr>
            <p:spPr>
              <a:xfrm>
                <a:off x="3282616" y="4608572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650D0BE-EB17-B908-C21E-A605BD464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4608572"/>
                <a:ext cx="925777" cy="523220"/>
              </a:xfrm>
              <a:prstGeom prst="rect">
                <a:avLst/>
              </a:prstGeom>
              <a:blipFill>
                <a:blip r:embed="rId9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5AECD52-78EB-A1A9-C5C7-B6B35C556B76}"/>
              </a:ext>
            </a:extLst>
          </p:cNvPr>
          <p:cNvSpPr txBox="1"/>
          <p:nvPr/>
        </p:nvSpPr>
        <p:spPr>
          <a:xfrm>
            <a:off x="7004345" y="4608572"/>
            <a:ext cx="77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11</a:t>
            </a:r>
          </a:p>
        </p:txBody>
      </p:sp>
      <p:sp>
        <p:nvSpPr>
          <p:cNvPr id="34" name="Down Arrow 35">
            <a:extLst>
              <a:ext uri="{FF2B5EF4-FFF2-40B4-BE49-F238E27FC236}">
                <a16:creationId xmlns:a16="http://schemas.microsoft.com/office/drawing/2014/main" id="{223E94CB-6485-7CB0-E42C-20668E8A9DEB}"/>
              </a:ext>
            </a:extLst>
          </p:cNvPr>
          <p:cNvSpPr/>
          <p:nvPr/>
        </p:nvSpPr>
        <p:spPr>
          <a:xfrm rot="16200000">
            <a:off x="4505056" y="464651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D57987-43CE-76B9-B1AE-AC22FA406E2B}"/>
                  </a:ext>
                </a:extLst>
              </p:cNvPr>
              <p:cNvSpPr txBox="1"/>
              <p:nvPr/>
            </p:nvSpPr>
            <p:spPr>
              <a:xfrm>
                <a:off x="5043738" y="4608572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D57987-43CE-76B9-B1AE-AC22FA406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4608572"/>
                <a:ext cx="925777" cy="523220"/>
              </a:xfrm>
              <a:prstGeom prst="rect">
                <a:avLst/>
              </a:prstGeom>
              <a:blipFill>
                <a:blip r:embed="rId10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9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1" grpId="0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8D1CC-2C82-545D-F33A-7451B7EA8A0E}"/>
              </a:ext>
            </a:extLst>
          </p:cNvPr>
          <p:cNvSpPr txBox="1"/>
          <p:nvPr/>
        </p:nvSpPr>
        <p:spPr>
          <a:xfrm>
            <a:off x="232954" y="1036045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3" name="Down Arrow 4">
            <a:extLst>
              <a:ext uri="{FF2B5EF4-FFF2-40B4-BE49-F238E27FC236}">
                <a16:creationId xmlns:a16="http://schemas.microsoft.com/office/drawing/2014/main" id="{619B9E6E-EF0E-0E82-8175-70A61F38CA49}"/>
              </a:ext>
            </a:extLst>
          </p:cNvPr>
          <p:cNvSpPr/>
          <p:nvPr/>
        </p:nvSpPr>
        <p:spPr>
          <a:xfrm rot="16200000">
            <a:off x="2541961" y="175175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6A4DC2CE-5C59-83EC-C07E-EA69C85C8942}"/>
              </a:ext>
            </a:extLst>
          </p:cNvPr>
          <p:cNvSpPr/>
          <p:nvPr/>
        </p:nvSpPr>
        <p:spPr>
          <a:xfrm rot="16200000">
            <a:off x="6298566" y="175900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1B9D1-FF8E-7E99-3E3F-13435DA02855}"/>
              </a:ext>
            </a:extLst>
          </p:cNvPr>
          <p:cNvSpPr txBox="1"/>
          <p:nvPr/>
        </p:nvSpPr>
        <p:spPr>
          <a:xfrm>
            <a:off x="6049926" y="1039001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0F847-5263-90AE-143E-06AAE890AD97}"/>
              </a:ext>
            </a:extLst>
          </p:cNvPr>
          <p:cNvSpPr txBox="1"/>
          <p:nvPr/>
        </p:nvSpPr>
        <p:spPr>
          <a:xfrm>
            <a:off x="1417179" y="175717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151677-F444-9E07-D8D2-DC4305C156B3}"/>
                  </a:ext>
                </a:extLst>
              </p:cNvPr>
              <p:cNvSpPr txBox="1"/>
              <p:nvPr/>
            </p:nvSpPr>
            <p:spPr>
              <a:xfrm>
                <a:off x="3282616" y="175717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151677-F444-9E07-D8D2-DC4305C15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1757173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76DFCA-8067-0A70-9B8A-CE477B626385}"/>
              </a:ext>
            </a:extLst>
          </p:cNvPr>
          <p:cNvSpPr txBox="1"/>
          <p:nvPr/>
        </p:nvSpPr>
        <p:spPr>
          <a:xfrm>
            <a:off x="7002544" y="1757173"/>
            <a:ext cx="7734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55499-FE60-6345-3ABE-15D4707FDF07}"/>
              </a:ext>
            </a:extLst>
          </p:cNvPr>
          <p:cNvSpPr txBox="1"/>
          <p:nvPr/>
        </p:nvSpPr>
        <p:spPr>
          <a:xfrm>
            <a:off x="232954" y="454483"/>
            <a:ext cx="863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function machine is a way of writing rules.</a:t>
            </a:r>
          </a:p>
        </p:txBody>
      </p:sp>
      <p:sp>
        <p:nvSpPr>
          <p:cNvPr id="10" name="Down Arrow 11">
            <a:extLst>
              <a:ext uri="{FF2B5EF4-FFF2-40B4-BE49-F238E27FC236}">
                <a16:creationId xmlns:a16="http://schemas.microsoft.com/office/drawing/2014/main" id="{78E09B48-FF99-D01C-F221-77154D05792B}"/>
              </a:ext>
            </a:extLst>
          </p:cNvPr>
          <p:cNvSpPr/>
          <p:nvPr/>
        </p:nvSpPr>
        <p:spPr>
          <a:xfrm rot="16200000">
            <a:off x="4505056" y="175922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75CE86-19EE-D346-97DD-5FBB15253C7A}"/>
                  </a:ext>
                </a:extLst>
              </p:cNvPr>
              <p:cNvSpPr txBox="1"/>
              <p:nvPr/>
            </p:nvSpPr>
            <p:spPr>
              <a:xfrm>
                <a:off x="5043738" y="175717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75CE86-19EE-D346-97DD-5FBB15253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1757173"/>
                <a:ext cx="925777" cy="523220"/>
              </a:xfrm>
              <a:prstGeom prst="rect">
                <a:avLst/>
              </a:prstGeom>
              <a:blipFill>
                <a:blip r:embed="rId3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3">
            <a:extLst>
              <a:ext uri="{FF2B5EF4-FFF2-40B4-BE49-F238E27FC236}">
                <a16:creationId xmlns:a16="http://schemas.microsoft.com/office/drawing/2014/main" id="{D3AD1E9E-6C11-17E6-6D1D-F102E5C6941C}"/>
              </a:ext>
            </a:extLst>
          </p:cNvPr>
          <p:cNvSpPr/>
          <p:nvPr/>
        </p:nvSpPr>
        <p:spPr>
          <a:xfrm rot="16200000">
            <a:off x="2541961" y="267896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Down Arrow 14">
            <a:extLst>
              <a:ext uri="{FF2B5EF4-FFF2-40B4-BE49-F238E27FC236}">
                <a16:creationId xmlns:a16="http://schemas.microsoft.com/office/drawing/2014/main" id="{5EA0CB1D-ED30-4B99-CC42-071A8F6611D6}"/>
              </a:ext>
            </a:extLst>
          </p:cNvPr>
          <p:cNvSpPr/>
          <p:nvPr/>
        </p:nvSpPr>
        <p:spPr>
          <a:xfrm rot="16200000">
            <a:off x="6298566" y="268621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E8D9F-F9A4-5B32-F209-20AE71455513}"/>
              </a:ext>
            </a:extLst>
          </p:cNvPr>
          <p:cNvSpPr txBox="1"/>
          <p:nvPr/>
        </p:nvSpPr>
        <p:spPr>
          <a:xfrm>
            <a:off x="1417179" y="2684378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99B80A-C4A0-C4CB-ACF2-B4E92B4B3109}"/>
                  </a:ext>
                </a:extLst>
              </p:cNvPr>
              <p:cNvSpPr txBox="1"/>
              <p:nvPr/>
            </p:nvSpPr>
            <p:spPr>
              <a:xfrm>
                <a:off x="3282616" y="268437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99B80A-C4A0-C4CB-ACF2-B4E92B4B3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2684378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8B490C7-E463-2090-6CC6-2AFAC0231019}"/>
              </a:ext>
            </a:extLst>
          </p:cNvPr>
          <p:cNvSpPr txBox="1"/>
          <p:nvPr/>
        </p:nvSpPr>
        <p:spPr>
          <a:xfrm>
            <a:off x="7007809" y="2684378"/>
            <a:ext cx="7681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7" name="Down Arrow 18">
            <a:extLst>
              <a:ext uri="{FF2B5EF4-FFF2-40B4-BE49-F238E27FC236}">
                <a16:creationId xmlns:a16="http://schemas.microsoft.com/office/drawing/2014/main" id="{E45342AA-971A-BF89-19D0-6B4A2F1ECDF1}"/>
              </a:ext>
            </a:extLst>
          </p:cNvPr>
          <p:cNvSpPr/>
          <p:nvPr/>
        </p:nvSpPr>
        <p:spPr>
          <a:xfrm rot="16200000">
            <a:off x="4505056" y="268642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BA722D-B3C8-1AF0-F053-EF4B958491AB}"/>
                  </a:ext>
                </a:extLst>
              </p:cNvPr>
              <p:cNvSpPr txBox="1"/>
              <p:nvPr/>
            </p:nvSpPr>
            <p:spPr>
              <a:xfrm>
                <a:off x="5043738" y="268437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BA722D-B3C8-1AF0-F053-EF4B9584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2684378"/>
                <a:ext cx="925777" cy="523220"/>
              </a:xfrm>
              <a:prstGeom prst="rect">
                <a:avLst/>
              </a:prstGeom>
              <a:blipFill>
                <a:blip r:embed="rId5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20">
            <a:extLst>
              <a:ext uri="{FF2B5EF4-FFF2-40B4-BE49-F238E27FC236}">
                <a16:creationId xmlns:a16="http://schemas.microsoft.com/office/drawing/2014/main" id="{0762C4D9-CAE6-7E1C-3802-689D1FD78730}"/>
              </a:ext>
            </a:extLst>
          </p:cNvPr>
          <p:cNvSpPr/>
          <p:nvPr/>
        </p:nvSpPr>
        <p:spPr>
          <a:xfrm rot="16200000">
            <a:off x="2541961" y="365900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Down Arrow 21">
            <a:extLst>
              <a:ext uri="{FF2B5EF4-FFF2-40B4-BE49-F238E27FC236}">
                <a16:creationId xmlns:a16="http://schemas.microsoft.com/office/drawing/2014/main" id="{247AA6B3-F7D4-BFC7-BF4A-4F2A0225595F}"/>
              </a:ext>
            </a:extLst>
          </p:cNvPr>
          <p:cNvSpPr/>
          <p:nvPr/>
        </p:nvSpPr>
        <p:spPr>
          <a:xfrm rot="16200000">
            <a:off x="6298566" y="366625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381E3-FDCC-443C-AE01-3E5E84249D90}"/>
              </a:ext>
            </a:extLst>
          </p:cNvPr>
          <p:cNvSpPr txBox="1"/>
          <p:nvPr/>
        </p:nvSpPr>
        <p:spPr>
          <a:xfrm>
            <a:off x="1417179" y="3627351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5C7627-D219-013C-1976-FB1B17E93629}"/>
                  </a:ext>
                </a:extLst>
              </p:cNvPr>
              <p:cNvSpPr txBox="1"/>
              <p:nvPr/>
            </p:nvSpPr>
            <p:spPr>
              <a:xfrm>
                <a:off x="3282616" y="3627351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5C7627-D219-013C-1976-FB1B17E93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3627351"/>
                <a:ext cx="925777" cy="523220"/>
              </a:xfrm>
              <a:prstGeom prst="rect">
                <a:avLst/>
              </a:prstGeom>
              <a:blipFill>
                <a:blip r:embed="rId6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35FBED1-2086-9DFB-EC53-9B107D441F3C}"/>
              </a:ext>
            </a:extLst>
          </p:cNvPr>
          <p:cNvSpPr txBox="1"/>
          <p:nvPr/>
        </p:nvSpPr>
        <p:spPr>
          <a:xfrm>
            <a:off x="7009193" y="3627351"/>
            <a:ext cx="766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24" name="Down Arrow 25">
            <a:extLst>
              <a:ext uri="{FF2B5EF4-FFF2-40B4-BE49-F238E27FC236}">
                <a16:creationId xmlns:a16="http://schemas.microsoft.com/office/drawing/2014/main" id="{2C406172-C311-DC89-EC60-64E4C7FE90D0}"/>
              </a:ext>
            </a:extLst>
          </p:cNvPr>
          <p:cNvSpPr/>
          <p:nvPr/>
        </p:nvSpPr>
        <p:spPr>
          <a:xfrm rot="16200000">
            <a:off x="4505056" y="366646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C3F098-B424-3180-E1C8-3CB1A6CD12C6}"/>
                  </a:ext>
                </a:extLst>
              </p:cNvPr>
              <p:cNvSpPr txBox="1"/>
              <p:nvPr/>
            </p:nvSpPr>
            <p:spPr>
              <a:xfrm>
                <a:off x="5043738" y="3627351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C3F098-B424-3180-E1C8-3CB1A6CD1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3627351"/>
                <a:ext cx="925777" cy="523220"/>
              </a:xfrm>
              <a:prstGeom prst="rect">
                <a:avLst/>
              </a:prstGeom>
              <a:blipFill>
                <a:blip r:embed="rId7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7">
            <a:extLst>
              <a:ext uri="{FF2B5EF4-FFF2-40B4-BE49-F238E27FC236}">
                <a16:creationId xmlns:a16="http://schemas.microsoft.com/office/drawing/2014/main" id="{1AECB6A3-9288-7380-EBD4-0630B567A289}"/>
              </a:ext>
            </a:extLst>
          </p:cNvPr>
          <p:cNvSpPr/>
          <p:nvPr/>
        </p:nvSpPr>
        <p:spPr>
          <a:xfrm rot="16200000">
            <a:off x="2541961" y="463904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Down Arrow 28">
            <a:extLst>
              <a:ext uri="{FF2B5EF4-FFF2-40B4-BE49-F238E27FC236}">
                <a16:creationId xmlns:a16="http://schemas.microsoft.com/office/drawing/2014/main" id="{12B02AA8-CCD4-7329-DA2A-261FC268541E}"/>
              </a:ext>
            </a:extLst>
          </p:cNvPr>
          <p:cNvSpPr/>
          <p:nvPr/>
        </p:nvSpPr>
        <p:spPr>
          <a:xfrm rot="16200000">
            <a:off x="6298566" y="464629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917FC4-4644-237D-4C03-11C4784C052F}"/>
              </a:ext>
            </a:extLst>
          </p:cNvPr>
          <p:cNvSpPr txBox="1"/>
          <p:nvPr/>
        </p:nvSpPr>
        <p:spPr>
          <a:xfrm>
            <a:off x="1417179" y="4608572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6B22CF-2483-9F8C-D26B-FF8E8F11D538}"/>
                  </a:ext>
                </a:extLst>
              </p:cNvPr>
              <p:cNvSpPr txBox="1"/>
              <p:nvPr/>
            </p:nvSpPr>
            <p:spPr>
              <a:xfrm>
                <a:off x="3282616" y="4608572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6B22CF-2483-9F8C-D26B-FF8E8F11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16" y="4608572"/>
                <a:ext cx="925777" cy="523220"/>
              </a:xfrm>
              <a:prstGeom prst="rect">
                <a:avLst/>
              </a:prstGeom>
              <a:blipFill>
                <a:blip r:embed="rId8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7D72CF1-F610-2FBF-6488-257E7A871F39}"/>
              </a:ext>
            </a:extLst>
          </p:cNvPr>
          <p:cNvSpPr txBox="1"/>
          <p:nvPr/>
        </p:nvSpPr>
        <p:spPr>
          <a:xfrm>
            <a:off x="7007809" y="4608572"/>
            <a:ext cx="7681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11</a:t>
            </a:r>
          </a:p>
        </p:txBody>
      </p:sp>
      <p:sp>
        <p:nvSpPr>
          <p:cNvPr id="31" name="Down Arrow 32">
            <a:extLst>
              <a:ext uri="{FF2B5EF4-FFF2-40B4-BE49-F238E27FC236}">
                <a16:creationId xmlns:a16="http://schemas.microsoft.com/office/drawing/2014/main" id="{0A7675FE-DEFF-EF1C-FC54-40FE6BCEC2C6}"/>
              </a:ext>
            </a:extLst>
          </p:cNvPr>
          <p:cNvSpPr/>
          <p:nvPr/>
        </p:nvSpPr>
        <p:spPr>
          <a:xfrm rot="16200000">
            <a:off x="4505056" y="464651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9AC15D-1119-0BE2-0196-3FC8D4325BA5}"/>
                  </a:ext>
                </a:extLst>
              </p:cNvPr>
              <p:cNvSpPr txBox="1"/>
              <p:nvPr/>
            </p:nvSpPr>
            <p:spPr>
              <a:xfrm>
                <a:off x="5043738" y="4608572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9AC15D-1119-0BE2-0196-3FC8D4325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38" y="4608572"/>
                <a:ext cx="925777" cy="523220"/>
              </a:xfrm>
              <a:prstGeom prst="rect">
                <a:avLst/>
              </a:prstGeom>
              <a:blipFill>
                <a:blip r:embed="rId9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5806667-A344-2F85-AAAE-1343CBA64806}"/>
              </a:ext>
            </a:extLst>
          </p:cNvPr>
          <p:cNvSpPr txBox="1"/>
          <p:nvPr/>
        </p:nvSpPr>
        <p:spPr>
          <a:xfrm>
            <a:off x="7007809" y="2684378"/>
            <a:ext cx="7681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CB0B68-978F-D1F8-0B9B-B2479A20A1C3}"/>
              </a:ext>
            </a:extLst>
          </p:cNvPr>
          <p:cNvSpPr txBox="1"/>
          <p:nvPr/>
        </p:nvSpPr>
        <p:spPr>
          <a:xfrm>
            <a:off x="7009193" y="3627351"/>
            <a:ext cx="766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101</a:t>
            </a:r>
          </a:p>
        </p:txBody>
      </p:sp>
      <p:sp>
        <p:nvSpPr>
          <p:cNvPr id="35" name="Curved Down Arrow 36">
            <a:extLst>
              <a:ext uri="{FF2B5EF4-FFF2-40B4-BE49-F238E27FC236}">
                <a16:creationId xmlns:a16="http://schemas.microsoft.com/office/drawing/2014/main" id="{86A4266F-EED9-BF68-321C-A74D02E8D4FD}"/>
              </a:ext>
            </a:extLst>
          </p:cNvPr>
          <p:cNvSpPr/>
          <p:nvPr/>
        </p:nvSpPr>
        <p:spPr>
          <a:xfrm rot="10800000">
            <a:off x="5772906" y="5182257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F42C4-26A9-363C-9E54-4176D2ADAFA9}"/>
                  </a:ext>
                </a:extLst>
              </p:cNvPr>
              <p:cNvSpPr txBox="1"/>
              <p:nvPr/>
            </p:nvSpPr>
            <p:spPr>
              <a:xfrm>
                <a:off x="6132823" y="5541903"/>
                <a:ext cx="952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F42C4-26A9-363C-9E54-4176D2ADA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823" y="5541903"/>
                <a:ext cx="952984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rved Down Arrow 38">
            <a:extLst>
              <a:ext uri="{FF2B5EF4-FFF2-40B4-BE49-F238E27FC236}">
                <a16:creationId xmlns:a16="http://schemas.microsoft.com/office/drawing/2014/main" id="{322D1E47-689F-174E-306C-962FD3285A00}"/>
              </a:ext>
            </a:extLst>
          </p:cNvPr>
          <p:cNvSpPr/>
          <p:nvPr/>
        </p:nvSpPr>
        <p:spPr>
          <a:xfrm rot="10800000">
            <a:off x="3662347" y="5245342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5E76E7-CFD6-B615-48E0-F8FA3EBFF9B5}"/>
                  </a:ext>
                </a:extLst>
              </p:cNvPr>
              <p:cNvSpPr txBox="1"/>
              <p:nvPr/>
            </p:nvSpPr>
            <p:spPr>
              <a:xfrm>
                <a:off x="4022264" y="5604988"/>
                <a:ext cx="952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2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5E76E7-CFD6-B615-48E0-F8FA3EBFF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64" y="5604988"/>
                <a:ext cx="952984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rved Down Arrow 40">
            <a:extLst>
              <a:ext uri="{FF2B5EF4-FFF2-40B4-BE49-F238E27FC236}">
                <a16:creationId xmlns:a16="http://schemas.microsoft.com/office/drawing/2014/main" id="{17287FE2-FFA6-B87D-23A6-30A2C0C883B1}"/>
              </a:ext>
            </a:extLst>
          </p:cNvPr>
          <p:cNvSpPr/>
          <p:nvPr/>
        </p:nvSpPr>
        <p:spPr>
          <a:xfrm rot="10800000">
            <a:off x="1859072" y="5266597"/>
            <a:ext cx="1438184" cy="418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6A7D8F-DEE4-33FA-19FB-2099656A3841}"/>
              </a:ext>
            </a:extLst>
          </p:cNvPr>
          <p:cNvSpPr txBox="1"/>
          <p:nvPr/>
        </p:nvSpPr>
        <p:spPr>
          <a:xfrm>
            <a:off x="1417179" y="4608572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34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2A963-80B9-91BF-C1EF-5F8D36DE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967" y="4988455"/>
            <a:ext cx="1167471" cy="959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8C0552-F5FF-782F-3DAD-2F73B2C42B5C}"/>
              </a:ext>
            </a:extLst>
          </p:cNvPr>
          <p:cNvSpPr txBox="1"/>
          <p:nvPr/>
        </p:nvSpPr>
        <p:spPr>
          <a:xfrm>
            <a:off x="166109" y="431128"/>
            <a:ext cx="23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53C23322-CB69-FEF0-4743-FE4958958B97}"/>
              </a:ext>
            </a:extLst>
          </p:cNvPr>
          <p:cNvSpPr/>
          <p:nvPr/>
        </p:nvSpPr>
        <p:spPr>
          <a:xfrm rot="16200000">
            <a:off x="2386813" y="138351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C2666-CBF2-807A-417E-97637595E068}"/>
              </a:ext>
            </a:extLst>
          </p:cNvPr>
          <p:cNvSpPr txBox="1"/>
          <p:nvPr/>
        </p:nvSpPr>
        <p:spPr>
          <a:xfrm>
            <a:off x="3225653" y="413793"/>
            <a:ext cx="23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Functions</a:t>
            </a:r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D6C96B4E-4771-DDB5-3D93-F6E035218018}"/>
              </a:ext>
            </a:extLst>
          </p:cNvPr>
          <p:cNvSpPr/>
          <p:nvPr/>
        </p:nvSpPr>
        <p:spPr>
          <a:xfrm rot="16200000">
            <a:off x="5627142" y="1391008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ED722-4CBC-1590-1797-575168B484A9}"/>
              </a:ext>
            </a:extLst>
          </p:cNvPr>
          <p:cNvSpPr txBox="1"/>
          <p:nvPr/>
        </p:nvSpPr>
        <p:spPr>
          <a:xfrm>
            <a:off x="5895956" y="438623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935FFFED-1866-CE61-8315-F0341EB48F3F}"/>
              </a:ext>
            </a:extLst>
          </p:cNvPr>
          <p:cNvSpPr/>
          <p:nvPr/>
        </p:nvSpPr>
        <p:spPr>
          <a:xfrm>
            <a:off x="960231" y="1397628"/>
            <a:ext cx="844608" cy="592109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93502378-6C61-1BAB-D195-A867D080FD31}"/>
              </a:ext>
            </a:extLst>
          </p:cNvPr>
          <p:cNvSpPr/>
          <p:nvPr/>
        </p:nvSpPr>
        <p:spPr>
          <a:xfrm>
            <a:off x="6714309" y="1478572"/>
            <a:ext cx="901337" cy="511165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BDBF04-34D2-4369-4705-333414EAF826}"/>
                  </a:ext>
                </a:extLst>
              </p:cNvPr>
              <p:cNvSpPr/>
              <p:nvPr/>
            </p:nvSpPr>
            <p:spPr>
              <a:xfrm>
                <a:off x="2948322" y="991073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BDBF04-34D2-4369-4705-333414EAF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22" y="991073"/>
                <a:ext cx="993531" cy="1436968"/>
              </a:xfrm>
              <a:prstGeom prst="rect">
                <a:avLst/>
              </a:prstGeom>
              <a:blipFill>
                <a:blip r:embed="rId3"/>
                <a:stretch>
                  <a:fillRect t="-2905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B6E8A1-8D64-D5C2-4436-E7F2E3F42D07}"/>
                  </a:ext>
                </a:extLst>
              </p:cNvPr>
              <p:cNvSpPr/>
              <p:nvPr/>
            </p:nvSpPr>
            <p:spPr>
              <a:xfrm>
                <a:off x="4458967" y="991073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B6E8A1-8D64-D5C2-4436-E7F2E3F42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67" y="991073"/>
                <a:ext cx="993531" cy="1436968"/>
              </a:xfrm>
              <a:prstGeom prst="rect">
                <a:avLst/>
              </a:prstGeom>
              <a:blipFill>
                <a:blip r:embed="rId4"/>
                <a:stretch>
                  <a:fillRect t="-2905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2">
            <a:extLst>
              <a:ext uri="{FF2B5EF4-FFF2-40B4-BE49-F238E27FC236}">
                <a16:creationId xmlns:a16="http://schemas.microsoft.com/office/drawing/2014/main" id="{05C3BDF9-1264-D689-B6B3-C025A26DD5C9}"/>
              </a:ext>
            </a:extLst>
          </p:cNvPr>
          <p:cNvSpPr/>
          <p:nvPr/>
        </p:nvSpPr>
        <p:spPr>
          <a:xfrm rot="16200000">
            <a:off x="4000764" y="1448681"/>
            <a:ext cx="386865" cy="392129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Rounded Rectangular Callout 14">
            <a:extLst>
              <a:ext uri="{FF2B5EF4-FFF2-40B4-BE49-F238E27FC236}">
                <a16:creationId xmlns:a16="http://schemas.microsoft.com/office/drawing/2014/main" id="{C2298CA3-7F4F-2144-EA63-95D1E1C804EF}"/>
              </a:ext>
            </a:extLst>
          </p:cNvPr>
          <p:cNvSpPr/>
          <p:nvPr/>
        </p:nvSpPr>
        <p:spPr>
          <a:xfrm>
            <a:off x="711200" y="4638883"/>
            <a:ext cx="3319520" cy="1375727"/>
          </a:xfrm>
          <a:prstGeom prst="wedgeRoundRectCallout">
            <a:avLst>
              <a:gd name="adj1" fmla="val 63310"/>
              <a:gd name="adj2" fmla="val 389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wonder if it makes a difference which order the functions are in …</a:t>
            </a:r>
          </a:p>
        </p:txBody>
      </p:sp>
      <p:sp>
        <p:nvSpPr>
          <p:cNvPr id="14" name="Down Arrow 15">
            <a:extLst>
              <a:ext uri="{FF2B5EF4-FFF2-40B4-BE49-F238E27FC236}">
                <a16:creationId xmlns:a16="http://schemas.microsoft.com/office/drawing/2014/main" id="{ABCEFF80-3A62-06CC-4779-C62236AFC905}"/>
              </a:ext>
            </a:extLst>
          </p:cNvPr>
          <p:cNvSpPr/>
          <p:nvPr/>
        </p:nvSpPr>
        <p:spPr>
          <a:xfrm rot="16200000">
            <a:off x="2386813" y="316898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id="{5A1388B7-058C-28C6-7CCA-5EAABACA5D6F}"/>
              </a:ext>
            </a:extLst>
          </p:cNvPr>
          <p:cNvSpPr/>
          <p:nvPr/>
        </p:nvSpPr>
        <p:spPr>
          <a:xfrm rot="16200000">
            <a:off x="5627142" y="317647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Rounded Rectangular Callout 17">
            <a:extLst>
              <a:ext uri="{FF2B5EF4-FFF2-40B4-BE49-F238E27FC236}">
                <a16:creationId xmlns:a16="http://schemas.microsoft.com/office/drawing/2014/main" id="{CFC14CB5-4DE0-AFA8-3AD7-8349FE3ACD9B}"/>
              </a:ext>
            </a:extLst>
          </p:cNvPr>
          <p:cNvSpPr/>
          <p:nvPr/>
        </p:nvSpPr>
        <p:spPr>
          <a:xfrm>
            <a:off x="881597" y="3140360"/>
            <a:ext cx="956633" cy="511299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8">
            <a:extLst>
              <a:ext uri="{FF2B5EF4-FFF2-40B4-BE49-F238E27FC236}">
                <a16:creationId xmlns:a16="http://schemas.microsoft.com/office/drawing/2014/main" id="{4B459B62-F43A-A0C2-258B-5F70156C5DD2}"/>
              </a:ext>
            </a:extLst>
          </p:cNvPr>
          <p:cNvSpPr/>
          <p:nvPr/>
        </p:nvSpPr>
        <p:spPr>
          <a:xfrm>
            <a:off x="6604935" y="3161790"/>
            <a:ext cx="976355" cy="486689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2B024B3-80ED-A1E8-FB87-6DD0ECDDF72A}"/>
                  </a:ext>
                </a:extLst>
              </p:cNvPr>
              <p:cNvSpPr/>
              <p:nvPr/>
            </p:nvSpPr>
            <p:spPr>
              <a:xfrm>
                <a:off x="4446540" y="2718524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2B024B3-80ED-A1E8-FB87-6DD0ECDDF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40" y="2718524"/>
                <a:ext cx="993531" cy="1436968"/>
              </a:xfrm>
              <a:prstGeom prst="rect">
                <a:avLst/>
              </a:prstGeom>
              <a:blipFill>
                <a:blip r:embed="rId5"/>
                <a:stretch>
                  <a:fillRect t="-2893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78C6FF-AD0C-BD92-283E-898685168A6F}"/>
                  </a:ext>
                </a:extLst>
              </p:cNvPr>
              <p:cNvSpPr/>
              <p:nvPr/>
            </p:nvSpPr>
            <p:spPr>
              <a:xfrm>
                <a:off x="2948321" y="2714162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78C6FF-AD0C-BD92-283E-898685168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21" y="2714162"/>
                <a:ext cx="993531" cy="1436968"/>
              </a:xfrm>
              <a:prstGeom prst="rect">
                <a:avLst/>
              </a:prstGeom>
              <a:blipFill>
                <a:blip r:embed="rId6"/>
                <a:stretch>
                  <a:fillRect t="-2479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21">
            <a:extLst>
              <a:ext uri="{FF2B5EF4-FFF2-40B4-BE49-F238E27FC236}">
                <a16:creationId xmlns:a16="http://schemas.microsoft.com/office/drawing/2014/main" id="{ED29DCD1-0BA9-2FA3-B18E-44D42A6A6B14}"/>
              </a:ext>
            </a:extLst>
          </p:cNvPr>
          <p:cNvSpPr/>
          <p:nvPr/>
        </p:nvSpPr>
        <p:spPr>
          <a:xfrm rot="16200000">
            <a:off x="4000764" y="3234152"/>
            <a:ext cx="386865" cy="392129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8C5654-A608-41CD-54CA-F19F9F20B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979" y="5343457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734184A-F8BA-E90F-B8EF-3EA0D08530EC}"/>
              </a:ext>
            </a:extLst>
          </p:cNvPr>
          <p:cNvSpPr txBox="1"/>
          <p:nvPr/>
        </p:nvSpPr>
        <p:spPr>
          <a:xfrm>
            <a:off x="5748823" y="54861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41544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D3377-5171-44C6-91E5-0A834A25CF69}"/>
              </a:ext>
            </a:extLst>
          </p:cNvPr>
          <p:cNvSpPr txBox="1"/>
          <p:nvPr/>
        </p:nvSpPr>
        <p:spPr>
          <a:xfrm>
            <a:off x="166109" y="431128"/>
            <a:ext cx="23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CD99F-CFE5-DB30-2FF3-68AAF8A385A3}"/>
              </a:ext>
            </a:extLst>
          </p:cNvPr>
          <p:cNvSpPr txBox="1"/>
          <p:nvPr/>
        </p:nvSpPr>
        <p:spPr>
          <a:xfrm>
            <a:off x="3225653" y="413793"/>
            <a:ext cx="23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028C9-F046-4D14-A3CA-76B5C9DFE073}"/>
              </a:ext>
            </a:extLst>
          </p:cNvPr>
          <p:cNvSpPr txBox="1"/>
          <p:nvPr/>
        </p:nvSpPr>
        <p:spPr>
          <a:xfrm>
            <a:off x="5895956" y="438623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5" name="Down Arrow 6">
            <a:extLst>
              <a:ext uri="{FF2B5EF4-FFF2-40B4-BE49-F238E27FC236}">
                <a16:creationId xmlns:a16="http://schemas.microsoft.com/office/drawing/2014/main" id="{E19A2716-48ED-D278-F810-61370D2B8B0D}"/>
              </a:ext>
            </a:extLst>
          </p:cNvPr>
          <p:cNvSpPr/>
          <p:nvPr/>
        </p:nvSpPr>
        <p:spPr>
          <a:xfrm rot="16200000">
            <a:off x="2399624" y="144314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98B70C1D-4DD3-69A5-986A-C2A7704C7091}"/>
              </a:ext>
            </a:extLst>
          </p:cNvPr>
          <p:cNvSpPr/>
          <p:nvPr/>
        </p:nvSpPr>
        <p:spPr>
          <a:xfrm rot="16200000">
            <a:off x="5639953" y="145063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B59C3DDA-115F-34D8-2E11-511B8C51CF97}"/>
              </a:ext>
            </a:extLst>
          </p:cNvPr>
          <p:cNvSpPr/>
          <p:nvPr/>
        </p:nvSpPr>
        <p:spPr>
          <a:xfrm>
            <a:off x="975167" y="1276571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48FF985C-8779-6102-7695-B4FDD7F251A0}"/>
              </a:ext>
            </a:extLst>
          </p:cNvPr>
          <p:cNvSpPr/>
          <p:nvPr/>
        </p:nvSpPr>
        <p:spPr>
          <a:xfrm>
            <a:off x="6346093" y="1330565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C570F9-C9F7-70A7-B07F-30C44941D85D}"/>
                  </a:ext>
                </a:extLst>
              </p:cNvPr>
              <p:cNvSpPr/>
              <p:nvPr/>
            </p:nvSpPr>
            <p:spPr>
              <a:xfrm>
                <a:off x="2961133" y="1050700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C570F9-C9F7-70A7-B07F-30C44941D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133" y="1050700"/>
                <a:ext cx="993531" cy="1436968"/>
              </a:xfrm>
              <a:prstGeom prst="rect">
                <a:avLst/>
              </a:prstGeom>
              <a:blipFill>
                <a:blip r:embed="rId2"/>
                <a:stretch>
                  <a:fillRect t="-2479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A30DC7-72F3-34DE-34EF-20000BF473F9}"/>
                  </a:ext>
                </a:extLst>
              </p:cNvPr>
              <p:cNvSpPr/>
              <p:nvPr/>
            </p:nvSpPr>
            <p:spPr>
              <a:xfrm>
                <a:off x="4471778" y="1050700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A30DC7-72F3-34DE-34EF-20000BF4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78" y="1050700"/>
                <a:ext cx="993531" cy="1436968"/>
              </a:xfrm>
              <a:prstGeom prst="rect">
                <a:avLst/>
              </a:prstGeom>
              <a:blipFill>
                <a:blip r:embed="rId3"/>
                <a:stretch>
                  <a:fillRect t="-2479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2">
            <a:extLst>
              <a:ext uri="{FF2B5EF4-FFF2-40B4-BE49-F238E27FC236}">
                <a16:creationId xmlns:a16="http://schemas.microsoft.com/office/drawing/2014/main" id="{F63A8FCC-BE67-6DF2-0320-24DB0465879F}"/>
              </a:ext>
            </a:extLst>
          </p:cNvPr>
          <p:cNvSpPr/>
          <p:nvPr/>
        </p:nvSpPr>
        <p:spPr>
          <a:xfrm rot="16200000">
            <a:off x="4013575" y="1508308"/>
            <a:ext cx="386865" cy="392129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Down Arrow 13">
            <a:extLst>
              <a:ext uri="{FF2B5EF4-FFF2-40B4-BE49-F238E27FC236}">
                <a16:creationId xmlns:a16="http://schemas.microsoft.com/office/drawing/2014/main" id="{725812BA-6230-5334-51E6-310AF8BB66F8}"/>
              </a:ext>
            </a:extLst>
          </p:cNvPr>
          <p:cNvSpPr/>
          <p:nvPr/>
        </p:nvSpPr>
        <p:spPr>
          <a:xfrm rot="16200000">
            <a:off x="2399624" y="322861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Down Arrow 14">
            <a:extLst>
              <a:ext uri="{FF2B5EF4-FFF2-40B4-BE49-F238E27FC236}">
                <a16:creationId xmlns:a16="http://schemas.microsoft.com/office/drawing/2014/main" id="{80AE45A8-F7D9-AB48-B441-BAECC0120FCA}"/>
              </a:ext>
            </a:extLst>
          </p:cNvPr>
          <p:cNvSpPr/>
          <p:nvPr/>
        </p:nvSpPr>
        <p:spPr>
          <a:xfrm rot="16200000">
            <a:off x="5639953" y="323610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Rounded Rectangular Callout 15">
            <a:extLst>
              <a:ext uri="{FF2B5EF4-FFF2-40B4-BE49-F238E27FC236}">
                <a16:creationId xmlns:a16="http://schemas.microsoft.com/office/drawing/2014/main" id="{85E7D4AA-C353-651E-45F3-A5224B609040}"/>
              </a:ext>
            </a:extLst>
          </p:cNvPr>
          <p:cNvSpPr/>
          <p:nvPr/>
        </p:nvSpPr>
        <p:spPr>
          <a:xfrm>
            <a:off x="975167" y="3142088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6">
            <a:extLst>
              <a:ext uri="{FF2B5EF4-FFF2-40B4-BE49-F238E27FC236}">
                <a16:creationId xmlns:a16="http://schemas.microsoft.com/office/drawing/2014/main" id="{5FD09F0E-D076-08B8-2E3A-D3EABC89BC3C}"/>
              </a:ext>
            </a:extLst>
          </p:cNvPr>
          <p:cNvSpPr/>
          <p:nvPr/>
        </p:nvSpPr>
        <p:spPr>
          <a:xfrm>
            <a:off x="6346093" y="3053654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3AF565-A145-0670-97E2-F6033BBAC33B}"/>
                  </a:ext>
                </a:extLst>
              </p:cNvPr>
              <p:cNvSpPr/>
              <p:nvPr/>
            </p:nvSpPr>
            <p:spPr>
              <a:xfrm>
                <a:off x="4459351" y="2778151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3AF565-A145-0670-97E2-F6033BBAC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351" y="2778151"/>
                <a:ext cx="993531" cy="1436968"/>
              </a:xfrm>
              <a:prstGeom prst="rect">
                <a:avLst/>
              </a:prstGeom>
              <a:blipFill>
                <a:blip r:embed="rId4"/>
                <a:stretch>
                  <a:fillRect t="-2905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B62718-6377-F43B-872C-51235D32AB0D}"/>
                  </a:ext>
                </a:extLst>
              </p:cNvPr>
              <p:cNvSpPr/>
              <p:nvPr/>
            </p:nvSpPr>
            <p:spPr>
              <a:xfrm>
                <a:off x="2961132" y="2773789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B62718-6377-F43B-872C-51235D32A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132" y="2773789"/>
                <a:ext cx="993531" cy="1436968"/>
              </a:xfrm>
              <a:prstGeom prst="rect">
                <a:avLst/>
              </a:prstGeom>
              <a:blipFill>
                <a:blip r:embed="rId5"/>
                <a:stretch>
                  <a:fillRect t="-2479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9">
            <a:extLst>
              <a:ext uri="{FF2B5EF4-FFF2-40B4-BE49-F238E27FC236}">
                <a16:creationId xmlns:a16="http://schemas.microsoft.com/office/drawing/2014/main" id="{0AEEE36E-CDFE-09E6-D419-4EA44035BFF2}"/>
              </a:ext>
            </a:extLst>
          </p:cNvPr>
          <p:cNvSpPr/>
          <p:nvPr/>
        </p:nvSpPr>
        <p:spPr>
          <a:xfrm rot="16200000">
            <a:off x="4013575" y="3293779"/>
            <a:ext cx="386865" cy="392129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FEAD74-B93A-FB5E-AABB-3425894449DE}"/>
              </a:ext>
            </a:extLst>
          </p:cNvPr>
          <p:cNvSpPr/>
          <p:nvPr/>
        </p:nvSpPr>
        <p:spPr>
          <a:xfrm>
            <a:off x="1111584" y="172711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4541C-4741-597A-9961-599BC2600CA0}"/>
              </a:ext>
            </a:extLst>
          </p:cNvPr>
          <p:cNvSpPr/>
          <p:nvPr/>
        </p:nvSpPr>
        <p:spPr>
          <a:xfrm>
            <a:off x="1106786" y="3562614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2A5BE8-B52C-FE93-E2D0-E153355AF918}"/>
              </a:ext>
            </a:extLst>
          </p:cNvPr>
          <p:cNvSpPr/>
          <p:nvPr/>
        </p:nvSpPr>
        <p:spPr>
          <a:xfrm>
            <a:off x="3115372" y="207736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F3D753-EEB9-25F3-49B6-9BD234E23C33}"/>
              </a:ext>
            </a:extLst>
          </p:cNvPr>
          <p:cNvSpPr/>
          <p:nvPr/>
        </p:nvSpPr>
        <p:spPr>
          <a:xfrm>
            <a:off x="3411926" y="2084711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6AB992-AD93-1672-9C98-44B02F564A16}"/>
              </a:ext>
            </a:extLst>
          </p:cNvPr>
          <p:cNvSpPr/>
          <p:nvPr/>
        </p:nvSpPr>
        <p:spPr>
          <a:xfrm>
            <a:off x="3144680" y="3838125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704591-9D19-26E7-E9F4-FC3EBFC18338}"/>
              </a:ext>
            </a:extLst>
          </p:cNvPr>
          <p:cNvSpPr/>
          <p:nvPr/>
        </p:nvSpPr>
        <p:spPr>
          <a:xfrm>
            <a:off x="3441234" y="3845473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3B4EA8-4AEA-AB9A-C359-11366F30CFEA}"/>
              </a:ext>
            </a:extLst>
          </p:cNvPr>
          <p:cNvSpPr/>
          <p:nvPr/>
        </p:nvSpPr>
        <p:spPr>
          <a:xfrm>
            <a:off x="4569030" y="210304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B2B770-0E39-9C30-5B6D-D2AB35F07446}"/>
              </a:ext>
            </a:extLst>
          </p:cNvPr>
          <p:cNvSpPr/>
          <p:nvPr/>
        </p:nvSpPr>
        <p:spPr>
          <a:xfrm>
            <a:off x="4865584" y="2110396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4D83A0-3217-6DFE-F28E-9891BC65527E}"/>
              </a:ext>
            </a:extLst>
          </p:cNvPr>
          <p:cNvSpPr/>
          <p:nvPr/>
        </p:nvSpPr>
        <p:spPr>
          <a:xfrm>
            <a:off x="5172500" y="2110396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570A07-B166-7756-4E81-2EA012B70EFB}"/>
              </a:ext>
            </a:extLst>
          </p:cNvPr>
          <p:cNvSpPr/>
          <p:nvPr/>
        </p:nvSpPr>
        <p:spPr>
          <a:xfrm>
            <a:off x="4620969" y="3851281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D234D3-E3AC-0251-B375-54BD8E449D09}"/>
              </a:ext>
            </a:extLst>
          </p:cNvPr>
          <p:cNvSpPr/>
          <p:nvPr/>
        </p:nvSpPr>
        <p:spPr>
          <a:xfrm>
            <a:off x="4917523" y="3858629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42041C2-EC0E-5AAA-23AB-385F482B2127}"/>
              </a:ext>
            </a:extLst>
          </p:cNvPr>
          <p:cNvSpPr/>
          <p:nvPr/>
        </p:nvSpPr>
        <p:spPr>
          <a:xfrm>
            <a:off x="4620969" y="3540600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4D3172-AB6E-C49D-6A43-92187108B54C}"/>
              </a:ext>
            </a:extLst>
          </p:cNvPr>
          <p:cNvSpPr/>
          <p:nvPr/>
        </p:nvSpPr>
        <p:spPr>
          <a:xfrm>
            <a:off x="4917523" y="3547948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7F3CBB-0454-2CD1-6980-3157070D6EE4}"/>
              </a:ext>
            </a:extLst>
          </p:cNvPr>
          <p:cNvSpPr/>
          <p:nvPr/>
        </p:nvSpPr>
        <p:spPr>
          <a:xfrm>
            <a:off x="6673783" y="1835177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820EE5-7C37-92F0-C9E8-ED3E518D54F0}"/>
              </a:ext>
            </a:extLst>
          </p:cNvPr>
          <p:cNvSpPr/>
          <p:nvPr/>
        </p:nvSpPr>
        <p:spPr>
          <a:xfrm>
            <a:off x="6970337" y="1842525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F21683-5293-5646-6BA4-9ADEDBB3F67A}"/>
              </a:ext>
            </a:extLst>
          </p:cNvPr>
          <p:cNvSpPr/>
          <p:nvPr/>
        </p:nvSpPr>
        <p:spPr>
          <a:xfrm>
            <a:off x="7277253" y="1842525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5F0E04-3CEC-C90F-2812-C3DB1B115D78}"/>
              </a:ext>
            </a:extLst>
          </p:cNvPr>
          <p:cNvSpPr/>
          <p:nvPr/>
        </p:nvSpPr>
        <p:spPr>
          <a:xfrm>
            <a:off x="6796875" y="3562560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BFB60AE-2C09-D062-50FB-D55BC8D1E05F}"/>
              </a:ext>
            </a:extLst>
          </p:cNvPr>
          <p:cNvSpPr/>
          <p:nvPr/>
        </p:nvSpPr>
        <p:spPr>
          <a:xfrm>
            <a:off x="7093429" y="3569908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4264F5-3BBA-E6F4-C292-D724DF3D6E0C}"/>
              </a:ext>
            </a:extLst>
          </p:cNvPr>
          <p:cNvSpPr/>
          <p:nvPr/>
        </p:nvSpPr>
        <p:spPr>
          <a:xfrm>
            <a:off x="6796875" y="3251879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2E6860-A143-3CC9-A996-E9AD4A7B44EB}"/>
              </a:ext>
            </a:extLst>
          </p:cNvPr>
          <p:cNvSpPr/>
          <p:nvPr/>
        </p:nvSpPr>
        <p:spPr>
          <a:xfrm>
            <a:off x="7093429" y="3259227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9" name="Rounded Rectangular Callout 40">
            <a:extLst>
              <a:ext uri="{FF2B5EF4-FFF2-40B4-BE49-F238E27FC236}">
                <a16:creationId xmlns:a16="http://schemas.microsoft.com/office/drawing/2014/main" id="{A79D38AB-6265-73EE-6FB8-3D86D1BCCC48}"/>
              </a:ext>
            </a:extLst>
          </p:cNvPr>
          <p:cNvSpPr/>
          <p:nvPr/>
        </p:nvSpPr>
        <p:spPr>
          <a:xfrm>
            <a:off x="975167" y="1276571"/>
            <a:ext cx="1248508" cy="819822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1EEDECA-1AC1-C3E3-CDCF-C29520308B2F}"/>
                  </a:ext>
                </a:extLst>
              </p:cNvPr>
              <p:cNvSpPr/>
              <p:nvPr/>
            </p:nvSpPr>
            <p:spPr>
              <a:xfrm>
                <a:off x="2959994" y="1050700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1EEDECA-1AC1-C3E3-CDCF-C29520308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94" y="1050700"/>
                <a:ext cx="993531" cy="1436968"/>
              </a:xfrm>
              <a:prstGeom prst="rect">
                <a:avLst/>
              </a:prstGeom>
              <a:blipFill>
                <a:blip r:embed="rId6"/>
                <a:stretch>
                  <a:fillRect t="-2479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19CAAF5-D9D0-93F2-E6C9-8E120611D44B}"/>
                  </a:ext>
                </a:extLst>
              </p:cNvPr>
              <p:cNvSpPr/>
              <p:nvPr/>
            </p:nvSpPr>
            <p:spPr>
              <a:xfrm>
                <a:off x="4469847" y="1050700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</a:t>
                </a:r>
              </a:p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19CAAF5-D9D0-93F2-E6C9-8E120611D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47" y="1050700"/>
                <a:ext cx="993531" cy="1436968"/>
              </a:xfrm>
              <a:prstGeom prst="rect">
                <a:avLst/>
              </a:prstGeom>
              <a:blipFill>
                <a:blip r:embed="rId7"/>
                <a:stretch>
                  <a:fillRect t="-2479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ular Callout 43">
            <a:extLst>
              <a:ext uri="{FF2B5EF4-FFF2-40B4-BE49-F238E27FC236}">
                <a16:creationId xmlns:a16="http://schemas.microsoft.com/office/drawing/2014/main" id="{4E21FE53-CE9D-C051-5A59-98DE2911CCC8}"/>
              </a:ext>
            </a:extLst>
          </p:cNvPr>
          <p:cNvSpPr/>
          <p:nvPr/>
        </p:nvSpPr>
        <p:spPr>
          <a:xfrm>
            <a:off x="6346093" y="1323217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Rounded Rectangular Callout 44">
            <a:extLst>
              <a:ext uri="{FF2B5EF4-FFF2-40B4-BE49-F238E27FC236}">
                <a16:creationId xmlns:a16="http://schemas.microsoft.com/office/drawing/2014/main" id="{20CB3A6A-9E26-BCA1-2550-4C7E1BCCE9C0}"/>
              </a:ext>
            </a:extLst>
          </p:cNvPr>
          <p:cNvSpPr/>
          <p:nvPr/>
        </p:nvSpPr>
        <p:spPr>
          <a:xfrm>
            <a:off x="978691" y="3138475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8BFE2A-516F-2611-D0E1-4179B447E689}"/>
                  </a:ext>
                </a:extLst>
              </p:cNvPr>
              <p:cNvSpPr/>
              <p:nvPr/>
            </p:nvSpPr>
            <p:spPr>
              <a:xfrm>
                <a:off x="4453442" y="2773789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8BFE2A-516F-2611-D0E1-4179B447E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42" y="2773789"/>
                <a:ext cx="993531" cy="1436968"/>
              </a:xfrm>
              <a:prstGeom prst="rect">
                <a:avLst/>
              </a:prstGeom>
              <a:blipFill>
                <a:blip r:embed="rId8"/>
                <a:stretch>
                  <a:fillRect t="-2479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3419943-C488-5499-70C6-97369B801136}"/>
                  </a:ext>
                </a:extLst>
              </p:cNvPr>
              <p:cNvSpPr/>
              <p:nvPr/>
            </p:nvSpPr>
            <p:spPr>
              <a:xfrm>
                <a:off x="2955243" y="2766296"/>
                <a:ext cx="993531" cy="14369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</a:t>
                </a:r>
              </a:p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3419943-C488-5499-70C6-97369B801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43" y="2766296"/>
                <a:ext cx="993531" cy="1436968"/>
              </a:xfrm>
              <a:prstGeom prst="rect">
                <a:avLst/>
              </a:prstGeom>
              <a:blipFill>
                <a:blip r:embed="rId9"/>
                <a:stretch>
                  <a:fillRect t="-2893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ular Callout 47">
            <a:extLst>
              <a:ext uri="{FF2B5EF4-FFF2-40B4-BE49-F238E27FC236}">
                <a16:creationId xmlns:a16="http://schemas.microsoft.com/office/drawing/2014/main" id="{E6EA40A9-3E26-1F6B-E96F-D24938F4E883}"/>
              </a:ext>
            </a:extLst>
          </p:cNvPr>
          <p:cNvSpPr/>
          <p:nvPr/>
        </p:nvSpPr>
        <p:spPr>
          <a:xfrm>
            <a:off x="6340184" y="3046161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70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7849A8EC-34EF-4F22-986A-59E15D09E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C6691-7F99-4E03-BC9E-2C65CEFC1726}">
  <ds:schemaRefs>
    <ds:schemaRef ds:uri="http://purl.org/dc/terms/"/>
    <ds:schemaRef ds:uri="e9e213f7-a068-4185-ae5b-85aa76b56dbd"/>
    <ds:schemaRef ds:uri="http://purl.org/dc/dcmitype/"/>
    <ds:schemaRef ds:uri="1773a752-338d-48d4-aab1-fb5d939e1fa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737</TotalTime>
  <Words>483</Words>
  <Application>Microsoft Office PowerPoint</Application>
  <PresentationFormat>On-screen Show (4:3)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17</cp:revision>
  <dcterms:created xsi:type="dcterms:W3CDTF">2023-08-02T14:09:38Z</dcterms:created>
  <dcterms:modified xsi:type="dcterms:W3CDTF">2025-06-13T16:16:17Z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