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95" r:id="rId10"/>
    <p:sldId id="278" r:id="rId11"/>
    <p:sldId id="279" r:id="rId12"/>
    <p:sldId id="296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6DC29-3303-40F9-924D-D97F8D7E4041}" v="1" dt="2024-08-21T09:23:49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8C26DC29-3303-40F9-924D-D97F8D7E4041}"/>
    <pc:docChg chg="delSld">
      <pc:chgData name="Zenab Mahmood" userId="93739503-e554-47e8-ab35-bcf89cedf0fb" providerId="ADAL" clId="{8C26DC29-3303-40F9-924D-D97F8D7E4041}" dt="2024-08-21T09:23:43.730" v="4" actId="47"/>
      <pc:docMkLst>
        <pc:docMk/>
      </pc:docMkLst>
      <pc:sldChg chg="del">
        <pc:chgData name="Zenab Mahmood" userId="93739503-e554-47e8-ab35-bcf89cedf0fb" providerId="ADAL" clId="{8C26DC29-3303-40F9-924D-D97F8D7E4041}" dt="2024-08-21T09:23:43.730" v="4" actId="47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8C26DC29-3303-40F9-924D-D97F8D7E4041}" dt="2024-08-21T09:23:41.583" v="3" actId="47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8C26DC29-3303-40F9-924D-D97F8D7E4041}" dt="2024-08-21T09:23:41.060" v="2" actId="47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8C26DC29-3303-40F9-924D-D97F8D7E4041}" dt="2024-08-21T09:23:40.224" v="0" actId="47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8C26DC29-3303-40F9-924D-D97F8D7E4041}" dt="2024-08-21T09:23:40.615" v="1" actId="47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F2FE8-A40E-42A1-28ED-251A8861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77" y="1750206"/>
            <a:ext cx="624284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CC7ACC4-9DEE-3DB1-FA96-C5F27512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50" y="5316108"/>
            <a:ext cx="747045" cy="7470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59BB0C-36B1-D3A4-A7DB-70C3E7031E92}"/>
              </a:ext>
            </a:extLst>
          </p:cNvPr>
          <p:cNvSpPr txBox="1"/>
          <p:nvPr/>
        </p:nvSpPr>
        <p:spPr>
          <a:xfrm>
            <a:off x="5537994" y="54587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6FB108-A6A7-A938-3C1B-08094243253C}"/>
              </a:ext>
            </a:extLst>
          </p:cNvPr>
          <p:cNvSpPr txBox="1"/>
          <p:nvPr/>
        </p:nvSpPr>
        <p:spPr>
          <a:xfrm>
            <a:off x="4746977" y="3495465"/>
            <a:ext cx="155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year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6C9D00-DF9B-B530-7BA6-E43A99E49444}"/>
              </a:ext>
            </a:extLst>
          </p:cNvPr>
          <p:cNvSpPr txBox="1"/>
          <p:nvPr/>
        </p:nvSpPr>
        <p:spPr>
          <a:xfrm>
            <a:off x="2278763" y="3495465"/>
            <a:ext cx="215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12 months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5492C8-F8B7-73C5-3D37-E8CCB5269EC8}"/>
                  </a:ext>
                </a:extLst>
              </p:cNvPr>
              <p:cNvSpPr txBox="1"/>
              <p:nvPr/>
            </p:nvSpPr>
            <p:spPr>
              <a:xfrm>
                <a:off x="4345324" y="3495464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5492C8-F8B7-73C5-3D37-E8CCB5269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324" y="3495464"/>
                <a:ext cx="5106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Down Arrow 29">
            <a:extLst>
              <a:ext uri="{FF2B5EF4-FFF2-40B4-BE49-F238E27FC236}">
                <a16:creationId xmlns:a16="http://schemas.microsoft.com/office/drawing/2014/main" id="{4F4F4667-98E1-E2D9-E946-E4F32D93FEE5}"/>
              </a:ext>
            </a:extLst>
          </p:cNvPr>
          <p:cNvSpPr/>
          <p:nvPr/>
        </p:nvSpPr>
        <p:spPr>
          <a:xfrm flipH="1" flipV="1">
            <a:off x="2829253" y="3955031"/>
            <a:ext cx="2390014" cy="347224"/>
          </a:xfrm>
          <a:prstGeom prst="curvedDownArrow">
            <a:avLst/>
          </a:prstGeom>
          <a:solidFill>
            <a:srgbClr val="7D4989"/>
          </a:solidFill>
          <a:ln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8A01EC-E3A9-4436-7F19-FC6872AC02D9}"/>
                  </a:ext>
                </a:extLst>
              </p:cNvPr>
              <p:cNvSpPr txBox="1"/>
              <p:nvPr/>
            </p:nvSpPr>
            <p:spPr>
              <a:xfrm>
                <a:off x="3498461" y="3818366"/>
                <a:ext cx="9062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8A01EC-E3A9-4436-7F19-FC6872AC0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61" y="3818366"/>
                <a:ext cx="906268" cy="523220"/>
              </a:xfrm>
              <a:prstGeom prst="rect">
                <a:avLst/>
              </a:prstGeom>
              <a:blipFill>
                <a:blip r:embed="rId4"/>
                <a:stretch>
                  <a:fillRect t="-10465" r="-107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7F2EF9-B425-9B1A-43A4-CA6F46033622}"/>
                  </a:ext>
                </a:extLst>
              </p:cNvPr>
              <p:cNvSpPr txBox="1"/>
              <p:nvPr/>
            </p:nvSpPr>
            <p:spPr>
              <a:xfrm>
                <a:off x="667512" y="4325308"/>
                <a:ext cx="1804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3.5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7F2EF9-B425-9B1A-43A4-CA6F46033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325308"/>
                <a:ext cx="1804262" cy="523220"/>
              </a:xfrm>
              <a:prstGeom prst="rect">
                <a:avLst/>
              </a:prstGeom>
              <a:blipFill>
                <a:blip r:embed="rId5"/>
                <a:stretch>
                  <a:fillRect l="-5763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475451-C256-F867-6300-86D4329DFC8B}"/>
                  </a:ext>
                </a:extLst>
              </p:cNvPr>
              <p:cNvSpPr txBox="1"/>
              <p:nvPr/>
            </p:nvSpPr>
            <p:spPr>
              <a:xfrm>
                <a:off x="808419" y="4861275"/>
                <a:ext cx="1804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475451-C256-F867-6300-86D4329D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9" y="4861275"/>
                <a:ext cx="1804262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245EE09-1064-7541-BEE7-C5BBC85D906F}"/>
              </a:ext>
            </a:extLst>
          </p:cNvPr>
          <p:cNvSpPr txBox="1"/>
          <p:nvPr/>
        </p:nvSpPr>
        <p:spPr>
          <a:xfrm>
            <a:off x="2334918" y="4855248"/>
            <a:ext cx="7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BE12DD-E356-4711-E6A5-B77E44AF8963}"/>
                  </a:ext>
                </a:extLst>
              </p:cNvPr>
              <p:cNvSpPr txBox="1"/>
              <p:nvPr/>
            </p:nvSpPr>
            <p:spPr>
              <a:xfrm>
                <a:off x="661877" y="5397242"/>
                <a:ext cx="1804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0.5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BE12DD-E356-4711-E6A5-B77E44AF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7" y="5397242"/>
                <a:ext cx="1804262" cy="523220"/>
              </a:xfrm>
              <a:prstGeom prst="rect">
                <a:avLst/>
              </a:prstGeom>
              <a:blipFill>
                <a:blip r:embed="rId7"/>
                <a:stretch>
                  <a:fillRect l="-574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6B802F8-CC9F-369D-0DA1-EA8D211977F7}"/>
              </a:ext>
            </a:extLst>
          </p:cNvPr>
          <p:cNvSpPr txBox="1"/>
          <p:nvPr/>
        </p:nvSpPr>
        <p:spPr>
          <a:xfrm>
            <a:off x="2259075" y="5397242"/>
            <a:ext cx="180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half of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3E6958-E519-2939-A91D-3573F223BB9B}"/>
                  </a:ext>
                </a:extLst>
              </p:cNvPr>
              <p:cNvSpPr txBox="1"/>
              <p:nvPr/>
            </p:nvSpPr>
            <p:spPr>
              <a:xfrm>
                <a:off x="3728568" y="5397242"/>
                <a:ext cx="9848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6</a:t>
                </a:r>
                <a:endParaRPr lang="en-GB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3E6958-E519-2939-A91D-3573F223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68" y="5397242"/>
                <a:ext cx="984853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BD69F8-9767-8241-097F-09E79775C7D8}"/>
              </a:ext>
            </a:extLst>
          </p:cNvPr>
          <p:cNvCxnSpPr>
            <a:cxnSpLocks/>
          </p:cNvCxnSpPr>
          <p:nvPr/>
        </p:nvCxnSpPr>
        <p:spPr>
          <a:xfrm>
            <a:off x="1924360" y="2051951"/>
            <a:ext cx="51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35AD70-B875-D897-1680-662063551AC1}"/>
              </a:ext>
            </a:extLst>
          </p:cNvPr>
          <p:cNvCxnSpPr>
            <a:cxnSpLocks/>
          </p:cNvCxnSpPr>
          <p:nvPr/>
        </p:nvCxnSpPr>
        <p:spPr>
          <a:xfrm>
            <a:off x="1924360" y="2537726"/>
            <a:ext cx="51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200F57-1D49-541B-16B0-4E8C4A884204}"/>
              </a:ext>
            </a:extLst>
          </p:cNvPr>
          <p:cNvGrpSpPr/>
          <p:nvPr/>
        </p:nvGrpSpPr>
        <p:grpSpPr>
          <a:xfrm>
            <a:off x="2603810" y="1797951"/>
            <a:ext cx="0" cy="993775"/>
            <a:chOff x="2146853" y="1670180"/>
            <a:chExt cx="0" cy="9937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2ED150-0DCF-224D-DA24-1B3F42430602}"/>
                </a:ext>
              </a:extLst>
            </p:cNvPr>
            <p:cNvCxnSpPr>
              <a:cxnSpLocks/>
            </p:cNvCxnSpPr>
            <p:nvPr/>
          </p:nvCxnSpPr>
          <p:spPr>
            <a:xfrm>
              <a:off x="21468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A6969F-E352-FC43-BE3C-10D01A7295D0}"/>
                </a:ext>
              </a:extLst>
            </p:cNvPr>
            <p:cNvCxnSpPr>
              <a:cxnSpLocks/>
            </p:cNvCxnSpPr>
            <p:nvPr/>
          </p:nvCxnSpPr>
          <p:spPr>
            <a:xfrm>
              <a:off x="21468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95D011-C12A-B22C-AC8F-B5450078B054}"/>
              </a:ext>
            </a:extLst>
          </p:cNvPr>
          <p:cNvGrpSpPr/>
          <p:nvPr/>
        </p:nvGrpSpPr>
        <p:grpSpPr>
          <a:xfrm>
            <a:off x="4091122" y="1797951"/>
            <a:ext cx="0" cy="993775"/>
            <a:chOff x="3505753" y="1670180"/>
            <a:chExt cx="0" cy="99377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61DCF7-C2E3-5EDE-7653-11BFBD6AD832}"/>
                </a:ext>
              </a:extLst>
            </p:cNvPr>
            <p:cNvCxnSpPr>
              <a:cxnSpLocks/>
            </p:cNvCxnSpPr>
            <p:nvPr/>
          </p:nvCxnSpPr>
          <p:spPr>
            <a:xfrm>
              <a:off x="35057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C63C8A-8677-624F-3B59-C016933784B5}"/>
                </a:ext>
              </a:extLst>
            </p:cNvPr>
            <p:cNvCxnSpPr>
              <a:cxnSpLocks/>
            </p:cNvCxnSpPr>
            <p:nvPr/>
          </p:nvCxnSpPr>
          <p:spPr>
            <a:xfrm>
              <a:off x="35057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E1E666-BA3F-D250-678A-4DDC9F1E186B}"/>
              </a:ext>
            </a:extLst>
          </p:cNvPr>
          <p:cNvGrpSpPr/>
          <p:nvPr/>
        </p:nvGrpSpPr>
        <p:grpSpPr>
          <a:xfrm>
            <a:off x="5578434" y="1797951"/>
            <a:ext cx="0" cy="993775"/>
            <a:chOff x="4185203" y="1670180"/>
            <a:chExt cx="0" cy="99377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D4F8A2A-0732-5AB3-8DF3-60D5891C12F4}"/>
                </a:ext>
              </a:extLst>
            </p:cNvPr>
            <p:cNvCxnSpPr>
              <a:cxnSpLocks/>
            </p:cNvCxnSpPr>
            <p:nvPr/>
          </p:nvCxnSpPr>
          <p:spPr>
            <a:xfrm>
              <a:off x="418520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61398F4-24E4-1336-8A6F-D705BC10A1EE}"/>
                </a:ext>
              </a:extLst>
            </p:cNvPr>
            <p:cNvCxnSpPr>
              <a:cxnSpLocks/>
            </p:cNvCxnSpPr>
            <p:nvPr/>
          </p:nvCxnSpPr>
          <p:spPr>
            <a:xfrm>
              <a:off x="418520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934D06-08F2-60BF-6658-41ABC4AFD15C}"/>
              </a:ext>
            </a:extLst>
          </p:cNvPr>
          <p:cNvGrpSpPr/>
          <p:nvPr/>
        </p:nvGrpSpPr>
        <p:grpSpPr>
          <a:xfrm>
            <a:off x="7065745" y="1797951"/>
            <a:ext cx="0" cy="993775"/>
            <a:chOff x="4864653" y="1670180"/>
            <a:chExt cx="0" cy="99377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B4EB6A-A4FD-E5EC-FB0D-C0FBA0A50E2A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6B4BFC-B0CA-B766-30B8-F0C96E2B1B7E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98538DF-5AE5-E82E-D27F-80A34BF0645B}"/>
              </a:ext>
            </a:extLst>
          </p:cNvPr>
          <p:cNvSpPr txBox="1"/>
          <p:nvPr/>
        </p:nvSpPr>
        <p:spPr>
          <a:xfrm>
            <a:off x="602748" y="1817664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months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62A78B-5239-90DE-A728-F2021A89F949}"/>
              </a:ext>
            </a:extLst>
          </p:cNvPr>
          <p:cNvSpPr txBox="1"/>
          <p:nvPr/>
        </p:nvSpPr>
        <p:spPr>
          <a:xfrm>
            <a:off x="602748" y="2307272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years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53241D-0324-9D66-6DAF-864AC4AEC30A}"/>
              </a:ext>
            </a:extLst>
          </p:cNvPr>
          <p:cNvSpPr txBox="1"/>
          <p:nvPr/>
        </p:nvSpPr>
        <p:spPr>
          <a:xfrm>
            <a:off x="2273591" y="1338108"/>
            <a:ext cx="6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999536-D228-EA07-0148-26B7CC107D8B}"/>
              </a:ext>
            </a:extLst>
          </p:cNvPr>
          <p:cNvSpPr txBox="1"/>
          <p:nvPr/>
        </p:nvSpPr>
        <p:spPr>
          <a:xfrm>
            <a:off x="3811222" y="1338108"/>
            <a:ext cx="59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CDD822-30A1-E15C-81F0-A1DC61A8AF4A}"/>
              </a:ext>
            </a:extLst>
          </p:cNvPr>
          <p:cNvSpPr txBox="1"/>
          <p:nvPr/>
        </p:nvSpPr>
        <p:spPr>
          <a:xfrm>
            <a:off x="5287718" y="1338108"/>
            <a:ext cx="59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FD0BC7-0F89-D4A3-71F1-254CD7B85F4B}"/>
              </a:ext>
            </a:extLst>
          </p:cNvPr>
          <p:cNvSpPr txBox="1"/>
          <p:nvPr/>
        </p:nvSpPr>
        <p:spPr>
          <a:xfrm>
            <a:off x="6694108" y="1338108"/>
            <a:ext cx="74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120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C42F6E-41BF-E46B-EA27-F0B54784DD7E}"/>
              </a:ext>
            </a:extLst>
          </p:cNvPr>
          <p:cNvSpPr txBox="1"/>
          <p:nvPr/>
        </p:nvSpPr>
        <p:spPr>
          <a:xfrm>
            <a:off x="1892429" y="2756930"/>
            <a:ext cx="142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5AE570-BC6E-39F4-C0F2-22B1247165C8}"/>
              </a:ext>
            </a:extLst>
          </p:cNvPr>
          <p:cNvSpPr txBox="1"/>
          <p:nvPr/>
        </p:nvSpPr>
        <p:spPr>
          <a:xfrm>
            <a:off x="3446682" y="2756930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B67F53-4CCF-D4B1-E135-5F4DF730673A}"/>
              </a:ext>
            </a:extLst>
          </p:cNvPr>
          <p:cNvSpPr txBox="1"/>
          <p:nvPr/>
        </p:nvSpPr>
        <p:spPr>
          <a:xfrm>
            <a:off x="4936647" y="2756930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3.5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CFF474-A960-6AD7-86A4-29B8D6CC893D}"/>
              </a:ext>
            </a:extLst>
          </p:cNvPr>
          <p:cNvSpPr txBox="1"/>
          <p:nvPr/>
        </p:nvSpPr>
        <p:spPr>
          <a:xfrm>
            <a:off x="6418145" y="2756930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995E91-F1F2-E746-A184-E7F96BB04CE9}"/>
              </a:ext>
            </a:extLst>
          </p:cNvPr>
          <p:cNvSpPr txBox="1"/>
          <p:nvPr/>
        </p:nvSpPr>
        <p:spPr>
          <a:xfrm>
            <a:off x="645099" y="422018"/>
            <a:ext cx="699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double number line. </a:t>
            </a:r>
          </a:p>
        </p:txBody>
      </p:sp>
      <p:sp>
        <p:nvSpPr>
          <p:cNvPr id="61" name="Curved Down Arrow 29">
            <a:extLst>
              <a:ext uri="{FF2B5EF4-FFF2-40B4-BE49-F238E27FC236}">
                <a16:creationId xmlns:a16="http://schemas.microsoft.com/office/drawing/2014/main" id="{78A6F9E3-2B2A-57A7-8E9D-420A35571E15}"/>
              </a:ext>
            </a:extLst>
          </p:cNvPr>
          <p:cNvSpPr/>
          <p:nvPr/>
        </p:nvSpPr>
        <p:spPr>
          <a:xfrm>
            <a:off x="2829253" y="3256656"/>
            <a:ext cx="2390014" cy="347224"/>
          </a:xfrm>
          <a:prstGeom prst="curvedDownArrow">
            <a:avLst/>
          </a:prstGeom>
          <a:solidFill>
            <a:srgbClr val="7D4989"/>
          </a:solidFill>
          <a:ln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5673F5-3BD5-729F-057D-21F5C3CBC113}"/>
                  </a:ext>
                </a:extLst>
              </p:cNvPr>
              <p:cNvSpPr txBox="1"/>
              <p:nvPr/>
            </p:nvSpPr>
            <p:spPr>
              <a:xfrm>
                <a:off x="3498461" y="3136923"/>
                <a:ext cx="9062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5673F5-3BD5-729F-057D-21F5C3CBC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61" y="3136923"/>
                <a:ext cx="906268" cy="523220"/>
              </a:xfrm>
              <a:prstGeom prst="rect">
                <a:avLst/>
              </a:prstGeom>
              <a:blipFill>
                <a:blip r:embed="rId9"/>
                <a:stretch>
                  <a:fillRect t="-11765" r="-11409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5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54" grpId="0"/>
      <p:bldP spid="55" grpId="0"/>
      <p:bldP spid="57" grpId="0"/>
      <p:bldP spid="61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7D3CC75-BA0F-6D0F-4C01-EBA518A5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50" y="5316108"/>
            <a:ext cx="747045" cy="74704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BAA504-6E17-808E-74C9-DD39E4230393}"/>
              </a:ext>
            </a:extLst>
          </p:cNvPr>
          <p:cNvSpPr txBox="1"/>
          <p:nvPr/>
        </p:nvSpPr>
        <p:spPr>
          <a:xfrm>
            <a:off x="5537994" y="54587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FB4FF4-4A18-8C01-82BD-2E5A2B379E52}"/>
              </a:ext>
            </a:extLst>
          </p:cNvPr>
          <p:cNvSpPr txBox="1"/>
          <p:nvPr/>
        </p:nvSpPr>
        <p:spPr>
          <a:xfrm>
            <a:off x="645099" y="422018"/>
            <a:ext cx="699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conversions. </a:t>
            </a:r>
          </a:p>
        </p:txBody>
      </p:sp>
      <p:graphicFrame>
        <p:nvGraphicFramePr>
          <p:cNvPr id="49" name="Table 8">
            <a:extLst>
              <a:ext uri="{FF2B5EF4-FFF2-40B4-BE49-F238E27FC236}">
                <a16:creationId xmlns:a16="http://schemas.microsoft.com/office/drawing/2014/main" id="{FFC5B96C-7430-E053-3A1C-6F0FA237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7456"/>
              </p:ext>
            </p:extLst>
          </p:nvPr>
        </p:nvGraphicFramePr>
        <p:xfrm>
          <a:off x="2122415" y="1251585"/>
          <a:ext cx="4915950" cy="401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75">
                  <a:extLst>
                    <a:ext uri="{9D8B030D-6E8A-4147-A177-3AD203B41FA5}">
                      <a16:colId xmlns:a16="http://schemas.microsoft.com/office/drawing/2014/main" val="3969500750"/>
                    </a:ext>
                  </a:extLst>
                </a:gridCol>
                <a:gridCol w="2457975">
                  <a:extLst>
                    <a:ext uri="{9D8B030D-6E8A-4147-A177-3AD203B41FA5}">
                      <a16:colId xmlns:a16="http://schemas.microsoft.com/office/drawing/2014/main" val="3754364539"/>
                    </a:ext>
                  </a:extLst>
                </a:gridCol>
              </a:tblGrid>
              <a:tr h="66935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38309"/>
                  </a:ext>
                </a:extLst>
              </a:tr>
              <a:tr h="66935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2 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873795"/>
                  </a:ext>
                </a:extLst>
              </a:tr>
              <a:tr h="66935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2.5 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336331"/>
                  </a:ext>
                </a:extLst>
              </a:tr>
              <a:tr h="669358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240 minutes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50751"/>
                  </a:ext>
                </a:extLst>
              </a:tr>
              <a:tr h="66935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10 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147732"/>
                  </a:ext>
                </a:extLst>
              </a:tr>
              <a:tr h="66935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12.5 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41227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4C0EC567-B56F-2A66-55DD-64B53E8A91FB}"/>
              </a:ext>
            </a:extLst>
          </p:cNvPr>
          <p:cNvSpPr txBox="1"/>
          <p:nvPr/>
        </p:nvSpPr>
        <p:spPr>
          <a:xfrm>
            <a:off x="4121704" y="2000250"/>
            <a:ext cx="334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120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F67D7BB-8260-26BF-EA36-5473DCAE0F0B}"/>
                  </a:ext>
                </a:extLst>
              </p:cNvPr>
              <p:cNvSpPr txBox="1"/>
              <p:nvPr/>
            </p:nvSpPr>
            <p:spPr>
              <a:xfrm>
                <a:off x="5000316" y="657021"/>
                <a:ext cx="3198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hour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60 minutes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F67D7BB-8260-26BF-EA36-5473DCAE0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16" y="657021"/>
                <a:ext cx="3198687" cy="523220"/>
              </a:xfrm>
              <a:prstGeom prst="rect">
                <a:avLst/>
              </a:prstGeom>
              <a:blipFill>
                <a:blip r:embed="rId3"/>
                <a:stretch>
                  <a:fillRect l="-3810" t="-11628" r="-247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3436146-3666-A68C-AB02-B2403939F60B}"/>
              </a:ext>
            </a:extLst>
          </p:cNvPr>
          <p:cNvSpPr txBox="1"/>
          <p:nvPr/>
        </p:nvSpPr>
        <p:spPr>
          <a:xfrm>
            <a:off x="1653151" y="3337552"/>
            <a:ext cx="334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4 hours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1A07AD-B2D1-7E29-2CE6-DA24581EC0FB}"/>
              </a:ext>
            </a:extLst>
          </p:cNvPr>
          <p:cNvSpPr txBox="1"/>
          <p:nvPr/>
        </p:nvSpPr>
        <p:spPr>
          <a:xfrm>
            <a:off x="4121704" y="4009258"/>
            <a:ext cx="334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600 minutes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A81970-8F2B-0275-C006-103BA97E5F4A}"/>
              </a:ext>
            </a:extLst>
          </p:cNvPr>
          <p:cNvSpPr txBox="1"/>
          <p:nvPr/>
        </p:nvSpPr>
        <p:spPr>
          <a:xfrm>
            <a:off x="4121704" y="2665103"/>
            <a:ext cx="334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150 minutes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3FE12-DF28-2115-835F-31CBB6B7BA17}"/>
              </a:ext>
            </a:extLst>
          </p:cNvPr>
          <p:cNvSpPr txBox="1"/>
          <p:nvPr/>
        </p:nvSpPr>
        <p:spPr>
          <a:xfrm>
            <a:off x="4114512" y="4667257"/>
            <a:ext cx="334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750 minutes</a:t>
            </a:r>
          </a:p>
        </p:txBody>
      </p:sp>
      <p:sp>
        <p:nvSpPr>
          <p:cNvPr id="56" name="Right Bracket 55">
            <a:extLst>
              <a:ext uri="{FF2B5EF4-FFF2-40B4-BE49-F238E27FC236}">
                <a16:creationId xmlns:a16="http://schemas.microsoft.com/office/drawing/2014/main" id="{E1815A42-918A-CD8C-D196-1788A65910E5}"/>
              </a:ext>
            </a:extLst>
          </p:cNvPr>
          <p:cNvSpPr/>
          <p:nvPr/>
        </p:nvSpPr>
        <p:spPr>
          <a:xfrm>
            <a:off x="7038365" y="2304157"/>
            <a:ext cx="260059" cy="1407818"/>
          </a:xfrm>
          <a:prstGeom prst="rightBracket">
            <a:avLst>
              <a:gd name="adj" fmla="val 270673"/>
            </a:avLst>
          </a:prstGeom>
          <a:ln w="19050">
            <a:solidFill>
              <a:srgbClr val="7D498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8FB650-07E9-3B18-4F3C-673134E268FA}"/>
                  </a:ext>
                </a:extLst>
              </p:cNvPr>
              <p:cNvSpPr txBox="1"/>
              <p:nvPr/>
            </p:nvSpPr>
            <p:spPr>
              <a:xfrm>
                <a:off x="7298425" y="2723391"/>
                <a:ext cx="747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8FB650-07E9-3B18-4F3C-673134E26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25" y="2723391"/>
                <a:ext cx="747046" cy="523220"/>
              </a:xfrm>
              <a:prstGeom prst="rect">
                <a:avLst/>
              </a:prstGeom>
              <a:blipFill>
                <a:blip r:embed="rId4"/>
                <a:stretch>
                  <a:fillRect t="-11628" r="-975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Bracket 57">
            <a:extLst>
              <a:ext uri="{FF2B5EF4-FFF2-40B4-BE49-F238E27FC236}">
                <a16:creationId xmlns:a16="http://schemas.microsoft.com/office/drawing/2014/main" id="{40513104-ED8D-C9F0-F954-E4A9C5641635}"/>
              </a:ext>
            </a:extLst>
          </p:cNvPr>
          <p:cNvSpPr/>
          <p:nvPr/>
        </p:nvSpPr>
        <p:spPr>
          <a:xfrm flipH="1">
            <a:off x="1801526" y="2304157"/>
            <a:ext cx="260059" cy="1407818"/>
          </a:xfrm>
          <a:prstGeom prst="rightBracket">
            <a:avLst>
              <a:gd name="adj" fmla="val 270673"/>
            </a:avLst>
          </a:prstGeom>
          <a:ln w="19050">
            <a:solidFill>
              <a:srgbClr val="7D498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7E9D84C-195B-1100-3B48-D950B2706FAC}"/>
                  </a:ext>
                </a:extLst>
              </p:cNvPr>
              <p:cNvSpPr txBox="1"/>
              <p:nvPr/>
            </p:nvSpPr>
            <p:spPr>
              <a:xfrm>
                <a:off x="1096386" y="2723391"/>
                <a:ext cx="747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7E9D84C-195B-1100-3B48-D950B270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86" y="2723391"/>
                <a:ext cx="747046" cy="523220"/>
              </a:xfrm>
              <a:prstGeom prst="rect">
                <a:avLst/>
              </a:prstGeom>
              <a:blipFill>
                <a:blip r:embed="rId5"/>
                <a:stretch>
                  <a:fillRect t="-11628" r="-983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5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6" grpId="0" animBg="1"/>
      <p:bldP spid="56" grpId="1" animBg="1"/>
      <p:bldP spid="57" grpId="0"/>
      <p:bldP spid="57" grpId="1"/>
      <p:bldP spid="58" grpId="0" animBg="1"/>
      <p:bldP spid="58" grpId="1" animBg="1"/>
      <p:bldP spid="59" grpId="0"/>
      <p:bldP spid="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6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6C2EA7-4AB0-7D0F-D72B-9F7F6EA4E3D0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497474" cy="519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____ seconds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minute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1 hour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minutes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 ____ hours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day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	 ____ weeks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year 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5)		How many months are there in 1 year?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6C2EA7-4AB0-7D0F-D72B-9F7F6EA4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5191165"/>
              </a:xfrm>
              <a:prstGeom prst="rect">
                <a:avLst/>
              </a:prstGeom>
              <a:blipFill>
                <a:blip r:embed="rId2"/>
                <a:stretch>
                  <a:fillRect l="-1709" t="-1175" b="-2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55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2FA4A4-088A-B386-6D2D-FD54BC0E7BA0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497474" cy="519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____ seconds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minute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1 hour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minutes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 ____ hours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day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	 ____ weeks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year 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5)		How many months are there in 1 year?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2FA4A4-088A-B386-6D2D-FD54BC0E7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5191165"/>
              </a:xfrm>
              <a:prstGeom prst="rect">
                <a:avLst/>
              </a:prstGeom>
              <a:blipFill>
                <a:blip r:embed="rId2"/>
                <a:stretch>
                  <a:fillRect l="-1709" t="-1175" b="-2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68D5C83-E17D-2CC4-E870-BC292D56F719}"/>
              </a:ext>
            </a:extLst>
          </p:cNvPr>
          <p:cNvSpPr txBox="1"/>
          <p:nvPr/>
        </p:nvSpPr>
        <p:spPr>
          <a:xfrm>
            <a:off x="1585989" y="317358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2E04EF-64C1-6C89-6A3F-14096BAE0344}"/>
              </a:ext>
            </a:extLst>
          </p:cNvPr>
          <p:cNvSpPr txBox="1"/>
          <p:nvPr/>
        </p:nvSpPr>
        <p:spPr>
          <a:xfrm>
            <a:off x="2957589" y="1352199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3DDEE5-018E-89E3-83E4-C6B1A1748F53}"/>
                  </a:ext>
                </a:extLst>
              </p:cNvPr>
              <p:cNvSpPr txBox="1"/>
              <p:nvPr/>
            </p:nvSpPr>
            <p:spPr>
              <a:xfrm>
                <a:off x="4900117" y="2348843"/>
                <a:ext cx="3418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24 hours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1 day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3DDEE5-018E-89E3-83E4-C6B1A1748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17" y="2348843"/>
                <a:ext cx="341838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20D9234-9DB9-0118-C3B0-3BE60717EC05}"/>
              </a:ext>
            </a:extLst>
          </p:cNvPr>
          <p:cNvSpPr txBox="1"/>
          <p:nvPr/>
        </p:nvSpPr>
        <p:spPr>
          <a:xfrm>
            <a:off x="1491369" y="2551064"/>
            <a:ext cx="123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0 - 11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0D09D8-4781-6C04-638D-666F12BB6DE9}"/>
                  </a:ext>
                </a:extLst>
              </p:cNvPr>
              <p:cNvSpPr txBox="1"/>
              <p:nvPr/>
            </p:nvSpPr>
            <p:spPr>
              <a:xfrm>
                <a:off x="4951060" y="3839207"/>
                <a:ext cx="3418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52 weeks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1 year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0D09D8-4781-6C04-638D-666F12BB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60" y="3839207"/>
                <a:ext cx="3418383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227C75C-6A1D-B766-812A-FFBE462AA863}"/>
              </a:ext>
            </a:extLst>
          </p:cNvPr>
          <p:cNvSpPr txBox="1"/>
          <p:nvPr/>
        </p:nvSpPr>
        <p:spPr>
          <a:xfrm>
            <a:off x="1803833" y="3818942"/>
            <a:ext cx="65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CE8BC-D9CE-724D-462F-6431CF86E9C4}"/>
              </a:ext>
            </a:extLst>
          </p:cNvPr>
          <p:cNvSpPr txBox="1"/>
          <p:nvPr/>
        </p:nvSpPr>
        <p:spPr>
          <a:xfrm>
            <a:off x="7222340" y="4961482"/>
            <a:ext cx="65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5A447A-DB8C-1526-4989-ACBD4C3F9BEE}"/>
                  </a:ext>
                </a:extLst>
              </p:cNvPr>
              <p:cNvSpPr txBox="1"/>
              <p:nvPr/>
            </p:nvSpPr>
            <p:spPr>
              <a:xfrm>
                <a:off x="4900117" y="2787006"/>
                <a:ext cx="3418383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12 hours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day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5A447A-DB8C-1526-4989-ACBD4C3F9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17" y="2787006"/>
                <a:ext cx="3418383" cy="777970"/>
              </a:xfrm>
              <a:prstGeom prst="rect">
                <a:avLst/>
              </a:prstGeom>
              <a:blipFill>
                <a:blip r:embed="rId5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2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1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FEF914-F1F7-BE09-E802-5388092E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35" y="313210"/>
            <a:ext cx="4926469" cy="49264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5D1C73-CE36-F3A0-7F55-566704A52A02}"/>
              </a:ext>
            </a:extLst>
          </p:cNvPr>
          <p:cNvGrpSpPr/>
          <p:nvPr/>
        </p:nvGrpSpPr>
        <p:grpSpPr>
          <a:xfrm>
            <a:off x="2039496" y="445317"/>
            <a:ext cx="4735145" cy="4662253"/>
            <a:chOff x="-219723" y="151240"/>
            <a:chExt cx="4735145" cy="46622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C780E-5580-575B-A127-E345D9E76E5E}"/>
                </a:ext>
              </a:extLst>
            </p:cNvPr>
            <p:cNvGrpSpPr/>
            <p:nvPr/>
          </p:nvGrpSpPr>
          <p:grpSpPr>
            <a:xfrm>
              <a:off x="-219723" y="151240"/>
              <a:ext cx="4735145" cy="4662253"/>
              <a:chOff x="653143" y="1280160"/>
              <a:chExt cx="3474720" cy="347472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1E5AEE9-CF29-398D-F242-A6049822626B}"/>
                  </a:ext>
                </a:extLst>
              </p:cNvPr>
              <p:cNvCxnSpPr/>
              <p:nvPr/>
            </p:nvCxnSpPr>
            <p:spPr>
              <a:xfrm flipV="1">
                <a:off x="2390503" y="1489166"/>
                <a:ext cx="0" cy="152835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B86934-BC1F-DC6C-138E-861AC88E8610}"/>
                  </a:ext>
                </a:extLst>
              </p:cNvPr>
              <p:cNvSpPr/>
              <p:nvPr/>
            </p:nvSpPr>
            <p:spPr>
              <a:xfrm>
                <a:off x="653143" y="1280160"/>
                <a:ext cx="3474720" cy="347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CB113B-BEA6-885A-E0C7-CDF8AAD03929}"/>
                </a:ext>
              </a:extLst>
            </p:cNvPr>
            <p:cNvSpPr/>
            <p:nvPr/>
          </p:nvSpPr>
          <p:spPr>
            <a:xfrm>
              <a:off x="1994289" y="2342661"/>
              <a:ext cx="279410" cy="279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96688E-2D39-BBD8-D630-62F0A7A071AC}"/>
              </a:ext>
            </a:extLst>
          </p:cNvPr>
          <p:cNvGrpSpPr/>
          <p:nvPr/>
        </p:nvGrpSpPr>
        <p:grpSpPr>
          <a:xfrm>
            <a:off x="2751333" y="1117122"/>
            <a:ext cx="3318927" cy="3267836"/>
            <a:chOff x="-219723" y="151240"/>
            <a:chExt cx="4735145" cy="466225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19E9F30-F9E3-1B90-0CF4-31B04C632B5F}"/>
                </a:ext>
              </a:extLst>
            </p:cNvPr>
            <p:cNvGrpSpPr/>
            <p:nvPr/>
          </p:nvGrpSpPr>
          <p:grpSpPr>
            <a:xfrm>
              <a:off x="-219723" y="151240"/>
              <a:ext cx="4735145" cy="4662253"/>
              <a:chOff x="653143" y="1280160"/>
              <a:chExt cx="3474720" cy="347472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61761DA-1577-8F8A-F144-7E9B9721CBCD}"/>
                  </a:ext>
                </a:extLst>
              </p:cNvPr>
              <p:cNvCxnSpPr/>
              <p:nvPr/>
            </p:nvCxnSpPr>
            <p:spPr>
              <a:xfrm flipV="1">
                <a:off x="2390503" y="1489166"/>
                <a:ext cx="0" cy="152835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54608C7-A62A-8EFF-A4DD-5A56B58D263B}"/>
                  </a:ext>
                </a:extLst>
              </p:cNvPr>
              <p:cNvSpPr/>
              <p:nvPr/>
            </p:nvSpPr>
            <p:spPr>
              <a:xfrm>
                <a:off x="653143" y="1280160"/>
                <a:ext cx="3474720" cy="347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3BDA87-A703-1EA3-370C-7FD3725D983A}"/>
                </a:ext>
              </a:extLst>
            </p:cNvPr>
            <p:cNvSpPr/>
            <p:nvPr/>
          </p:nvSpPr>
          <p:spPr>
            <a:xfrm>
              <a:off x="1994289" y="2342661"/>
              <a:ext cx="279410" cy="279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10271B-7145-FCE0-F6D9-D7E40FD40EBA}"/>
              </a:ext>
            </a:extLst>
          </p:cNvPr>
          <p:cNvGrpSpPr/>
          <p:nvPr/>
        </p:nvGrpSpPr>
        <p:grpSpPr>
          <a:xfrm>
            <a:off x="2741621" y="1117122"/>
            <a:ext cx="3318927" cy="3267836"/>
            <a:chOff x="-219723" y="151240"/>
            <a:chExt cx="4735145" cy="46622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ACD3A9B-CA74-8BFD-7F21-DA8D8924D8CD}"/>
                </a:ext>
              </a:extLst>
            </p:cNvPr>
            <p:cNvGrpSpPr/>
            <p:nvPr/>
          </p:nvGrpSpPr>
          <p:grpSpPr>
            <a:xfrm>
              <a:off x="-219723" y="151240"/>
              <a:ext cx="4735145" cy="4662253"/>
              <a:chOff x="653143" y="1280160"/>
              <a:chExt cx="3474720" cy="3474720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465AA68-0F5C-557F-760D-ACE722A22627}"/>
                  </a:ext>
                </a:extLst>
              </p:cNvPr>
              <p:cNvCxnSpPr/>
              <p:nvPr/>
            </p:nvCxnSpPr>
            <p:spPr>
              <a:xfrm flipV="1">
                <a:off x="2390502" y="1489166"/>
                <a:ext cx="0" cy="152835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9C578D-216C-4CDB-37AD-756E3358E0BA}"/>
                  </a:ext>
                </a:extLst>
              </p:cNvPr>
              <p:cNvSpPr/>
              <p:nvPr/>
            </p:nvSpPr>
            <p:spPr>
              <a:xfrm>
                <a:off x="653143" y="1280160"/>
                <a:ext cx="3474720" cy="347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4A5B8C-A02F-4194-53D4-9088019BADBD}"/>
                </a:ext>
              </a:extLst>
            </p:cNvPr>
            <p:cNvSpPr/>
            <p:nvPr/>
          </p:nvSpPr>
          <p:spPr>
            <a:xfrm>
              <a:off x="1994289" y="2342661"/>
              <a:ext cx="279410" cy="279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E5F11BA-731F-8D27-48C0-15587F3E3FE4}"/>
              </a:ext>
            </a:extLst>
          </p:cNvPr>
          <p:cNvSpPr txBox="1"/>
          <p:nvPr/>
        </p:nvSpPr>
        <p:spPr>
          <a:xfrm>
            <a:off x="1338262" y="4624028"/>
            <a:ext cx="6467475" cy="1452384"/>
          </a:xfrm>
          <a:prstGeom prst="cloudCallout">
            <a:avLst>
              <a:gd name="adj1" fmla="val -42924"/>
              <a:gd name="adj2" fmla="val 49384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226695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units of measure are there for measuring time?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7447B6-43AF-D8D8-890E-7CB7C02EA2C3}"/>
              </a:ext>
            </a:extLst>
          </p:cNvPr>
          <p:cNvSpPr txBox="1"/>
          <p:nvPr/>
        </p:nvSpPr>
        <p:spPr>
          <a:xfrm>
            <a:off x="963805" y="3995652"/>
            <a:ext cx="7138225" cy="2108299"/>
          </a:xfrm>
          <a:prstGeom prst="cloudCallout">
            <a:avLst>
              <a:gd name="adj1" fmla="val -45726"/>
              <a:gd name="adj2" fmla="val 45318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226695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How can you put the units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of measurements for time in order?</a:t>
            </a:r>
            <a:endParaRPr lang="en-GB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11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15" dur="2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B890392C-94B6-9FD7-716A-591DC8BE373A}"/>
              </a:ext>
            </a:extLst>
          </p:cNvPr>
          <p:cNvSpPr txBox="1"/>
          <p:nvPr/>
        </p:nvSpPr>
        <p:spPr>
          <a:xfrm>
            <a:off x="667512" y="438150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sentences.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FDCF61-5E94-93CC-2627-F728B6D90142}"/>
              </a:ext>
            </a:extLst>
          </p:cNvPr>
          <p:cNvSpPr txBox="1"/>
          <p:nvPr/>
        </p:nvSpPr>
        <p:spPr>
          <a:xfrm>
            <a:off x="619384" y="3342018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 days in a week.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D609B4-8499-6FB5-F29A-EFB503EB9ECF}"/>
              </a:ext>
            </a:extLst>
          </p:cNvPr>
          <p:cNvSpPr txBox="1"/>
          <p:nvPr/>
        </p:nvSpPr>
        <p:spPr>
          <a:xfrm>
            <a:off x="619384" y="2701025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 hours in a day.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63ACC3-CAB2-4134-BBE7-1FD603CA73E3}"/>
              </a:ext>
            </a:extLst>
          </p:cNvPr>
          <p:cNvSpPr txBox="1"/>
          <p:nvPr/>
        </p:nvSpPr>
        <p:spPr>
          <a:xfrm>
            <a:off x="619384" y="2060032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 minutes in a hour.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1DD6C9-59AE-0AB1-7F79-F07C631AD1AF}"/>
              </a:ext>
            </a:extLst>
          </p:cNvPr>
          <p:cNvSpPr txBox="1"/>
          <p:nvPr/>
        </p:nvSpPr>
        <p:spPr>
          <a:xfrm>
            <a:off x="619384" y="4624004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 weeks in a year.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7B11B0-5836-4AF0-AED9-92D249B95BFA}"/>
              </a:ext>
            </a:extLst>
          </p:cNvPr>
          <p:cNvSpPr txBox="1"/>
          <p:nvPr/>
        </p:nvSpPr>
        <p:spPr>
          <a:xfrm>
            <a:off x="629009" y="5264996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 months in a year.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931B7A-8011-CB93-AE03-28F7044E550B}"/>
              </a:ext>
            </a:extLst>
          </p:cNvPr>
          <p:cNvSpPr txBox="1"/>
          <p:nvPr/>
        </p:nvSpPr>
        <p:spPr>
          <a:xfrm>
            <a:off x="619384" y="1419039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 seconds in a minute.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505AC3-B731-E88A-8A4A-325A82AA30F4}"/>
              </a:ext>
            </a:extLst>
          </p:cNvPr>
          <p:cNvSpPr txBox="1"/>
          <p:nvPr/>
        </p:nvSpPr>
        <p:spPr>
          <a:xfrm>
            <a:off x="619384" y="3983011"/>
            <a:ext cx="71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___ days in a year.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B3908A-5002-604E-AC79-4D4FE786FBF2}"/>
              </a:ext>
            </a:extLst>
          </p:cNvPr>
          <p:cNvSpPr txBox="1"/>
          <p:nvPr/>
        </p:nvSpPr>
        <p:spPr>
          <a:xfrm>
            <a:off x="1903623" y="1401621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60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3F5ED2-CA48-5EE5-E7FF-FC0F0ED54921}"/>
              </a:ext>
            </a:extLst>
          </p:cNvPr>
          <p:cNvSpPr txBox="1"/>
          <p:nvPr/>
        </p:nvSpPr>
        <p:spPr>
          <a:xfrm>
            <a:off x="1903623" y="2051322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60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621463-4C5F-70B8-F8E6-286D45337110}"/>
              </a:ext>
            </a:extLst>
          </p:cNvPr>
          <p:cNvSpPr txBox="1"/>
          <p:nvPr/>
        </p:nvSpPr>
        <p:spPr>
          <a:xfrm>
            <a:off x="1900448" y="2696307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C3C7FD-0A60-4C9E-D046-BC32CC1661DB}"/>
              </a:ext>
            </a:extLst>
          </p:cNvPr>
          <p:cNvSpPr txBox="1"/>
          <p:nvPr/>
        </p:nvSpPr>
        <p:spPr>
          <a:xfrm>
            <a:off x="1903623" y="3330210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47E29D-A8B5-73E3-3264-40FF0F14663C}"/>
              </a:ext>
            </a:extLst>
          </p:cNvPr>
          <p:cNvSpPr txBox="1"/>
          <p:nvPr/>
        </p:nvSpPr>
        <p:spPr>
          <a:xfrm>
            <a:off x="1970298" y="3966685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365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479B2B-4688-5530-B270-C17E8CFEC036}"/>
              </a:ext>
            </a:extLst>
          </p:cNvPr>
          <p:cNvSpPr txBox="1"/>
          <p:nvPr/>
        </p:nvSpPr>
        <p:spPr>
          <a:xfrm>
            <a:off x="1900448" y="4607610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52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52445F-3345-6071-F113-5444DD51F980}"/>
              </a:ext>
            </a:extLst>
          </p:cNvPr>
          <p:cNvSpPr txBox="1"/>
          <p:nvPr/>
        </p:nvSpPr>
        <p:spPr>
          <a:xfrm>
            <a:off x="1903623" y="5256059"/>
            <a:ext cx="90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535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EA72AF1-D8C4-53E0-2D52-264000AF555F}"/>
              </a:ext>
            </a:extLst>
          </p:cNvPr>
          <p:cNvSpPr txBox="1"/>
          <p:nvPr/>
        </p:nvSpPr>
        <p:spPr>
          <a:xfrm>
            <a:off x="4488585" y="4720512"/>
            <a:ext cx="237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0.5 hours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5E9883-B759-4B49-7A32-ED293D8E7BE2}"/>
              </a:ext>
            </a:extLst>
          </p:cNvPr>
          <p:cNvSpPr txBox="1"/>
          <p:nvPr/>
        </p:nvSpPr>
        <p:spPr>
          <a:xfrm>
            <a:off x="2470618" y="4720512"/>
            <a:ext cx="184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 </a:t>
            </a:r>
            <a:r>
              <a:rPr lang="en-GB" sz="2800" dirty="0"/>
              <a:t>minutes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15AB94-6070-0485-FEB7-FC2A96D8257D}"/>
              </a:ext>
            </a:extLst>
          </p:cNvPr>
          <p:cNvSpPr txBox="1"/>
          <p:nvPr/>
        </p:nvSpPr>
        <p:spPr>
          <a:xfrm>
            <a:off x="4711257" y="406672"/>
            <a:ext cx="155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minute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CB946B-A684-3FDF-F497-8373B0BD699B}"/>
              </a:ext>
            </a:extLst>
          </p:cNvPr>
          <p:cNvSpPr txBox="1"/>
          <p:nvPr/>
        </p:nvSpPr>
        <p:spPr>
          <a:xfrm>
            <a:off x="2335560" y="406672"/>
            <a:ext cx="215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60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6F1343-5D30-4072-0917-80FE4E45BF18}"/>
                  </a:ext>
                </a:extLst>
              </p:cNvPr>
              <p:cNvSpPr txBox="1"/>
              <p:nvPr/>
            </p:nvSpPr>
            <p:spPr>
              <a:xfrm>
                <a:off x="4256134" y="406671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6F1343-5D30-4072-0917-80FE4E45B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34" y="406671"/>
                <a:ext cx="51069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C7A0D37-B73D-407A-EA01-0A52D80E7670}"/>
              </a:ext>
            </a:extLst>
          </p:cNvPr>
          <p:cNvSpPr txBox="1"/>
          <p:nvPr/>
        </p:nvSpPr>
        <p:spPr>
          <a:xfrm>
            <a:off x="4476336" y="2291820"/>
            <a:ext cx="22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minutes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C4B7B-1364-C8E3-3511-F98E5AA3DAE4}"/>
              </a:ext>
            </a:extLst>
          </p:cNvPr>
          <p:cNvSpPr txBox="1"/>
          <p:nvPr/>
        </p:nvSpPr>
        <p:spPr>
          <a:xfrm>
            <a:off x="2276574" y="2291820"/>
            <a:ext cx="211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120 </a:t>
            </a:r>
            <a:r>
              <a:rPr lang="en-GB" sz="2800" dirty="0"/>
              <a:t>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8E8945-4E49-D9EF-791D-6C6410D9EFAF}"/>
                  </a:ext>
                </a:extLst>
              </p:cNvPr>
              <p:cNvSpPr txBox="1"/>
              <p:nvPr/>
            </p:nvSpPr>
            <p:spPr>
              <a:xfrm>
                <a:off x="4256134" y="2291820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8E8945-4E49-D9EF-791D-6C6410D9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34" y="2291820"/>
                <a:ext cx="5106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B4BB5C6-4435-3B19-00CF-F2A86B3BFD80}"/>
              </a:ext>
            </a:extLst>
          </p:cNvPr>
          <p:cNvSpPr txBox="1"/>
          <p:nvPr/>
        </p:nvSpPr>
        <p:spPr>
          <a:xfrm>
            <a:off x="2201348" y="3123129"/>
            <a:ext cx="223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360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6B7A8C-6947-4CC0-292A-9939D4886DAB}"/>
                  </a:ext>
                </a:extLst>
              </p:cNvPr>
              <p:cNvSpPr txBox="1"/>
              <p:nvPr/>
            </p:nvSpPr>
            <p:spPr>
              <a:xfrm>
                <a:off x="4256134" y="3123129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6B7A8C-6947-4CC0-292A-9939D488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34" y="3123129"/>
                <a:ext cx="5106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01C83D5-CA2E-25A0-1CD4-9D6EE2D5BBE0}"/>
              </a:ext>
            </a:extLst>
          </p:cNvPr>
          <p:cNvSpPr txBox="1"/>
          <p:nvPr/>
        </p:nvSpPr>
        <p:spPr>
          <a:xfrm>
            <a:off x="4613977" y="3092352"/>
            <a:ext cx="192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2800" dirty="0"/>
              <a:t>minutes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9C081E30-D4BC-7EDB-62A9-3F2B0CCD95E8}"/>
              </a:ext>
            </a:extLst>
          </p:cNvPr>
          <p:cNvSpPr/>
          <p:nvPr/>
        </p:nvSpPr>
        <p:spPr>
          <a:xfrm>
            <a:off x="2470618" y="2324132"/>
            <a:ext cx="545962" cy="519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7">
            <a:extLst>
              <a:ext uri="{FF2B5EF4-FFF2-40B4-BE49-F238E27FC236}">
                <a16:creationId xmlns:a16="http://schemas.microsoft.com/office/drawing/2014/main" id="{DCC03F26-625F-569B-E243-150E44F2EEAD}"/>
              </a:ext>
            </a:extLst>
          </p:cNvPr>
          <p:cNvSpPr/>
          <p:nvPr/>
        </p:nvSpPr>
        <p:spPr>
          <a:xfrm>
            <a:off x="4790766" y="3136240"/>
            <a:ext cx="310454" cy="519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1FE0D8-FC39-B103-7CDE-F718532DB0AD}"/>
                  </a:ext>
                </a:extLst>
              </p:cNvPr>
              <p:cNvSpPr txBox="1"/>
              <p:nvPr/>
            </p:nvSpPr>
            <p:spPr>
              <a:xfrm>
                <a:off x="4488585" y="3818348"/>
                <a:ext cx="220226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GB" sz="2800" b="0" i="0" smtClean="0"/>
                      <m:t> </m:t>
                    </m:r>
                  </m:oMath>
                </a14:m>
                <a:r>
                  <a:rPr lang="en-GB" sz="2800" dirty="0"/>
                  <a:t>hour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1FE0D8-FC39-B103-7CDE-F718532DB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585" y="3818348"/>
                <a:ext cx="2202266" cy="780791"/>
              </a:xfrm>
              <a:prstGeom prst="rect">
                <a:avLst/>
              </a:prstGeom>
              <a:blipFill>
                <a:blip r:embed="rId5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FCA7BE6-CA93-1426-9478-BEB43913FA2C}"/>
              </a:ext>
            </a:extLst>
          </p:cNvPr>
          <p:cNvSpPr txBox="1"/>
          <p:nvPr/>
        </p:nvSpPr>
        <p:spPr>
          <a:xfrm>
            <a:off x="2364348" y="3947133"/>
            <a:ext cx="211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A74F3D-9D7A-1BDC-2E51-03F242F49C7C}"/>
                  </a:ext>
                </a:extLst>
              </p:cNvPr>
              <p:cNvSpPr txBox="1"/>
              <p:nvPr/>
            </p:nvSpPr>
            <p:spPr>
              <a:xfrm>
                <a:off x="4256134" y="3947133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A74F3D-9D7A-1BDC-2E51-03F242F49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34" y="3947133"/>
                <a:ext cx="5106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15">
            <a:extLst>
              <a:ext uri="{FF2B5EF4-FFF2-40B4-BE49-F238E27FC236}">
                <a16:creationId xmlns:a16="http://schemas.microsoft.com/office/drawing/2014/main" id="{BFBB5DA9-7F99-CF8C-E4E9-20B0C12DD171}"/>
              </a:ext>
            </a:extLst>
          </p:cNvPr>
          <p:cNvSpPr/>
          <p:nvPr/>
        </p:nvSpPr>
        <p:spPr>
          <a:xfrm>
            <a:off x="4992241" y="4288474"/>
            <a:ext cx="380443" cy="3645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81B90E0-1554-6ED7-3E04-A42A106E4448}"/>
                  </a:ext>
                </a:extLst>
              </p:cNvPr>
              <p:cNvSpPr txBox="1"/>
              <p:nvPr/>
            </p:nvSpPr>
            <p:spPr>
              <a:xfrm>
                <a:off x="4256134" y="4720512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81B90E0-1554-6ED7-3E04-A42A106E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34" y="4720512"/>
                <a:ext cx="5106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2EC7AD89-87E6-5710-A882-1814AD9CE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779" y="1557947"/>
            <a:ext cx="747045" cy="7470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0B63474-5936-9635-FB79-E07A6351EBAE}"/>
              </a:ext>
            </a:extLst>
          </p:cNvPr>
          <p:cNvSpPr txBox="1"/>
          <p:nvPr/>
        </p:nvSpPr>
        <p:spPr>
          <a:xfrm>
            <a:off x="5568623" y="17006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id="{C2A4C737-8B08-11A4-0BC7-0CF0C53B1D6F}"/>
              </a:ext>
            </a:extLst>
          </p:cNvPr>
          <p:cNvSpPr/>
          <p:nvPr/>
        </p:nvSpPr>
        <p:spPr>
          <a:xfrm>
            <a:off x="2458894" y="4762253"/>
            <a:ext cx="545962" cy="519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30A900-5680-C23E-5A8D-EEB65C3F7874}"/>
              </a:ext>
            </a:extLst>
          </p:cNvPr>
          <p:cNvSpPr txBox="1"/>
          <p:nvPr/>
        </p:nvSpPr>
        <p:spPr>
          <a:xfrm>
            <a:off x="4541812" y="1081888"/>
            <a:ext cx="155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hour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AA69AE-5FE6-48C1-0093-2CECB75C0CAC}"/>
              </a:ext>
            </a:extLst>
          </p:cNvPr>
          <p:cNvSpPr txBox="1"/>
          <p:nvPr/>
        </p:nvSpPr>
        <p:spPr>
          <a:xfrm>
            <a:off x="2321504" y="1087167"/>
            <a:ext cx="215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60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8055B3-174B-E6E3-5B01-B991C1E6C054}"/>
                  </a:ext>
                </a:extLst>
              </p:cNvPr>
              <p:cNvSpPr txBox="1"/>
              <p:nvPr/>
            </p:nvSpPr>
            <p:spPr>
              <a:xfrm>
                <a:off x="4256134" y="1087166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8055B3-174B-E6E3-5B01-B991C1E6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34" y="1087166"/>
                <a:ext cx="5106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/>
      <p:bldP spid="41" grpId="0"/>
      <p:bldP spid="42" grpId="0"/>
      <p:bldP spid="43" grpId="0" animBg="1"/>
      <p:bldP spid="43" grpId="1" animBg="1"/>
      <p:bldP spid="44" grpId="0"/>
      <p:bldP spid="46" grpId="0"/>
      <p:bldP spid="46" grpId="1"/>
      <p:bldP spid="47" grpId="0" animBg="1"/>
      <p:bldP spid="47" grpId="1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8BA640D-C245-8908-1092-CB516EB47DD8}"/>
              </a:ext>
            </a:extLst>
          </p:cNvPr>
          <p:cNvSpPr txBox="1"/>
          <p:nvPr/>
        </p:nvSpPr>
        <p:spPr>
          <a:xfrm>
            <a:off x="4751235" y="1139953"/>
            <a:ext cx="155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week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C6069-A03E-01E3-7E61-9288121945D9}"/>
              </a:ext>
            </a:extLst>
          </p:cNvPr>
          <p:cNvSpPr txBox="1"/>
          <p:nvPr/>
        </p:nvSpPr>
        <p:spPr>
          <a:xfrm>
            <a:off x="2283021" y="1139953"/>
            <a:ext cx="215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1E7B3E-4332-8212-473A-78F15CA69948}"/>
                  </a:ext>
                </a:extLst>
              </p:cNvPr>
              <p:cNvSpPr txBox="1"/>
              <p:nvPr/>
            </p:nvSpPr>
            <p:spPr>
              <a:xfrm>
                <a:off x="4226488" y="1139952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1E7B3E-4332-8212-473A-78F15CA6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88" y="1139952"/>
                <a:ext cx="51069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">
            <a:extLst>
              <a:ext uri="{FF2B5EF4-FFF2-40B4-BE49-F238E27FC236}">
                <a16:creationId xmlns:a16="http://schemas.microsoft.com/office/drawing/2014/main" id="{84FB47B7-BDCD-07ED-A532-AF6075364C8E}"/>
              </a:ext>
            </a:extLst>
          </p:cNvPr>
          <p:cNvSpPr/>
          <p:nvPr/>
        </p:nvSpPr>
        <p:spPr>
          <a:xfrm>
            <a:off x="2970118" y="621251"/>
            <a:ext cx="2225337" cy="429491"/>
          </a:xfrm>
          <a:prstGeom prst="curvedDownArrow">
            <a:avLst/>
          </a:prstGeom>
          <a:solidFill>
            <a:srgbClr val="7D4989"/>
          </a:solidFill>
          <a:ln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4880FE-12A7-C4A3-0D61-0A29A34BCA1D}"/>
                  </a:ext>
                </a:extLst>
              </p:cNvPr>
              <p:cNvSpPr txBox="1"/>
              <p:nvPr/>
            </p:nvSpPr>
            <p:spPr>
              <a:xfrm>
                <a:off x="3601848" y="577399"/>
                <a:ext cx="9062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4880FE-12A7-C4A3-0D61-0A29A34B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848" y="577399"/>
                <a:ext cx="906268" cy="523220"/>
              </a:xfrm>
              <a:prstGeom prst="rect">
                <a:avLst/>
              </a:prstGeom>
              <a:blipFill>
                <a:blip r:embed="rId3"/>
                <a:stretch>
                  <a:fillRect t="-11628" r="-13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Down Arrow 28">
            <a:extLst>
              <a:ext uri="{FF2B5EF4-FFF2-40B4-BE49-F238E27FC236}">
                <a16:creationId xmlns:a16="http://schemas.microsoft.com/office/drawing/2014/main" id="{84B611F6-4CDB-E85B-13BD-80391E4DB596}"/>
              </a:ext>
            </a:extLst>
          </p:cNvPr>
          <p:cNvSpPr/>
          <p:nvPr/>
        </p:nvSpPr>
        <p:spPr>
          <a:xfrm flipH="1" flipV="1">
            <a:off x="2948782" y="1693971"/>
            <a:ext cx="2108789" cy="347224"/>
          </a:xfrm>
          <a:prstGeom prst="curvedDownArrow">
            <a:avLst/>
          </a:prstGeom>
          <a:solidFill>
            <a:srgbClr val="7D4989"/>
          </a:solidFill>
          <a:ln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97A9A-BCDE-4C8F-5010-5D5646BF1BEA}"/>
                  </a:ext>
                </a:extLst>
              </p:cNvPr>
              <p:cNvSpPr txBox="1"/>
              <p:nvPr/>
            </p:nvSpPr>
            <p:spPr>
              <a:xfrm>
                <a:off x="3617989" y="1557306"/>
                <a:ext cx="9062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97A9A-BCDE-4C8F-5010-5D5646BF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9" y="1557306"/>
                <a:ext cx="906268" cy="523220"/>
              </a:xfrm>
              <a:prstGeom prst="rect">
                <a:avLst/>
              </a:prstGeom>
              <a:blipFill>
                <a:blip r:embed="rId4"/>
                <a:stretch>
                  <a:fillRect t="-10465" r="-202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A88D88F-A6AF-1C35-A379-CC7D8D3BC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795" y="1959926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B7A604-1916-03D7-33D6-D943C4BBDDF7}"/>
              </a:ext>
            </a:extLst>
          </p:cNvPr>
          <p:cNvSpPr txBox="1"/>
          <p:nvPr/>
        </p:nvSpPr>
        <p:spPr>
          <a:xfrm>
            <a:off x="5591639" y="21026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24B4EF-758D-44D7-9B88-833F1D147FAA}"/>
              </a:ext>
            </a:extLst>
          </p:cNvPr>
          <p:cNvSpPr txBox="1"/>
          <p:nvPr/>
        </p:nvSpPr>
        <p:spPr>
          <a:xfrm>
            <a:off x="4488585" y="5081708"/>
            <a:ext cx="237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168 </a:t>
            </a:r>
            <a:r>
              <a:rPr lang="en-GB" sz="2800" dirty="0"/>
              <a:t>hours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9201D3-728C-8E3C-2D9E-930379D88580}"/>
              </a:ext>
            </a:extLst>
          </p:cNvPr>
          <p:cNvSpPr txBox="1"/>
          <p:nvPr/>
        </p:nvSpPr>
        <p:spPr>
          <a:xfrm>
            <a:off x="2470618" y="5081708"/>
            <a:ext cx="184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week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35539E-6737-31DE-77F5-A3708E3D3D09}"/>
                  </a:ext>
                </a:extLst>
              </p:cNvPr>
              <p:cNvSpPr txBox="1"/>
              <p:nvPr/>
            </p:nvSpPr>
            <p:spPr>
              <a:xfrm>
                <a:off x="4233240" y="5081708"/>
                <a:ext cx="51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35539E-6737-31DE-77F5-A3708E3D3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40" y="5081708"/>
                <a:ext cx="5106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35">
            <a:extLst>
              <a:ext uri="{FF2B5EF4-FFF2-40B4-BE49-F238E27FC236}">
                <a16:creationId xmlns:a16="http://schemas.microsoft.com/office/drawing/2014/main" id="{0024D65A-2A45-334E-995B-F29C959C16AF}"/>
              </a:ext>
            </a:extLst>
          </p:cNvPr>
          <p:cNvSpPr/>
          <p:nvPr/>
        </p:nvSpPr>
        <p:spPr>
          <a:xfrm>
            <a:off x="4983989" y="5102591"/>
            <a:ext cx="545962" cy="5194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4B1A4B-4DEA-A7CA-27FC-E2E9D9AD8F6E}"/>
              </a:ext>
            </a:extLst>
          </p:cNvPr>
          <p:cNvSpPr txBox="1"/>
          <p:nvPr/>
        </p:nvSpPr>
        <p:spPr>
          <a:xfrm>
            <a:off x="554863" y="5596819"/>
            <a:ext cx="184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24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A0A06C-3DBC-7CF4-AD0D-95F3B25FFC80}"/>
                  </a:ext>
                </a:extLst>
              </p:cNvPr>
              <p:cNvSpPr txBox="1"/>
              <p:nvPr/>
            </p:nvSpPr>
            <p:spPr>
              <a:xfrm>
                <a:off x="1551845" y="5610626"/>
                <a:ext cx="184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A0A06C-3DBC-7CF4-AD0D-95F3B25FF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45" y="5610626"/>
                <a:ext cx="184968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C20F63-B83B-2E93-79D6-FD6961755B7C}"/>
                  </a:ext>
                </a:extLst>
              </p:cNvPr>
              <p:cNvSpPr txBox="1"/>
              <p:nvPr/>
            </p:nvSpPr>
            <p:spPr>
              <a:xfrm>
                <a:off x="2354649" y="5597491"/>
                <a:ext cx="184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168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C20F63-B83B-2E93-79D6-FD696175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49" y="5597491"/>
                <a:ext cx="1849683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27C96B-ADB9-9D3D-A9F2-A9F651DC8EE6}"/>
              </a:ext>
            </a:extLst>
          </p:cNvPr>
          <p:cNvCxnSpPr>
            <a:cxnSpLocks/>
          </p:cNvCxnSpPr>
          <p:nvPr/>
        </p:nvCxnSpPr>
        <p:spPr>
          <a:xfrm>
            <a:off x="1491223" y="3463614"/>
            <a:ext cx="64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18840B-19E8-8B1D-7EB1-A50E692C3156}"/>
              </a:ext>
            </a:extLst>
          </p:cNvPr>
          <p:cNvCxnSpPr>
            <a:cxnSpLocks/>
          </p:cNvCxnSpPr>
          <p:nvPr/>
        </p:nvCxnSpPr>
        <p:spPr>
          <a:xfrm>
            <a:off x="1491223" y="3949389"/>
            <a:ext cx="64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946873-3CB4-556E-C693-EB39106FDC5E}"/>
              </a:ext>
            </a:extLst>
          </p:cNvPr>
          <p:cNvGrpSpPr/>
          <p:nvPr/>
        </p:nvGrpSpPr>
        <p:grpSpPr>
          <a:xfrm>
            <a:off x="2170673" y="3209614"/>
            <a:ext cx="0" cy="993775"/>
            <a:chOff x="2146853" y="1670180"/>
            <a:chExt cx="0" cy="99377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15A96-AEB6-980C-A275-748F5B9BAF69}"/>
                </a:ext>
              </a:extLst>
            </p:cNvPr>
            <p:cNvCxnSpPr>
              <a:cxnSpLocks/>
            </p:cNvCxnSpPr>
            <p:nvPr/>
          </p:nvCxnSpPr>
          <p:spPr>
            <a:xfrm>
              <a:off x="21468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C6EF6F-FAFA-641D-2277-3257EEB7E274}"/>
                </a:ext>
              </a:extLst>
            </p:cNvPr>
            <p:cNvCxnSpPr>
              <a:cxnSpLocks/>
            </p:cNvCxnSpPr>
            <p:nvPr/>
          </p:nvCxnSpPr>
          <p:spPr>
            <a:xfrm>
              <a:off x="21468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360346-0CF3-0B4A-BCAD-92BC7A9DA8F9}"/>
              </a:ext>
            </a:extLst>
          </p:cNvPr>
          <p:cNvGrpSpPr/>
          <p:nvPr/>
        </p:nvGrpSpPr>
        <p:grpSpPr>
          <a:xfrm>
            <a:off x="3076606" y="3209614"/>
            <a:ext cx="0" cy="993775"/>
            <a:chOff x="3505753" y="1670180"/>
            <a:chExt cx="0" cy="99377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272213-A8C8-284F-DAD8-8CE8659465BF}"/>
                </a:ext>
              </a:extLst>
            </p:cNvPr>
            <p:cNvCxnSpPr>
              <a:cxnSpLocks/>
            </p:cNvCxnSpPr>
            <p:nvPr/>
          </p:nvCxnSpPr>
          <p:spPr>
            <a:xfrm>
              <a:off x="35057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4D93FF-37FD-34D1-D693-486236E0C2E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7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FEAD59-A001-D0C8-6247-15CD7B8C8B10}"/>
              </a:ext>
            </a:extLst>
          </p:cNvPr>
          <p:cNvGrpSpPr/>
          <p:nvPr/>
        </p:nvGrpSpPr>
        <p:grpSpPr>
          <a:xfrm>
            <a:off x="3982539" y="3209614"/>
            <a:ext cx="0" cy="993775"/>
            <a:chOff x="4185203" y="1670180"/>
            <a:chExt cx="0" cy="9937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71F2611-ED93-1D9A-C70C-4E858A4F30DB}"/>
                </a:ext>
              </a:extLst>
            </p:cNvPr>
            <p:cNvCxnSpPr>
              <a:cxnSpLocks/>
            </p:cNvCxnSpPr>
            <p:nvPr/>
          </p:nvCxnSpPr>
          <p:spPr>
            <a:xfrm>
              <a:off x="418520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599CF8B-9633-4ABD-7A8F-5300F4D329B2}"/>
                </a:ext>
              </a:extLst>
            </p:cNvPr>
            <p:cNvCxnSpPr>
              <a:cxnSpLocks/>
            </p:cNvCxnSpPr>
            <p:nvPr/>
          </p:nvCxnSpPr>
          <p:spPr>
            <a:xfrm>
              <a:off x="418520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7D2EDE-E133-6E4F-C51D-F8A283ECA5A7}"/>
              </a:ext>
            </a:extLst>
          </p:cNvPr>
          <p:cNvGrpSpPr/>
          <p:nvPr/>
        </p:nvGrpSpPr>
        <p:grpSpPr>
          <a:xfrm>
            <a:off x="4888472" y="3209614"/>
            <a:ext cx="0" cy="993775"/>
            <a:chOff x="4864653" y="1670180"/>
            <a:chExt cx="0" cy="99377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18562F5-A32B-F7A5-DCDC-B51D371AB3E8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98F051-679A-5B5A-B9B2-422FAA4E5016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DC23EA-4454-6854-11D3-CD527752EB2C}"/>
              </a:ext>
            </a:extLst>
          </p:cNvPr>
          <p:cNvGrpSpPr/>
          <p:nvPr/>
        </p:nvGrpSpPr>
        <p:grpSpPr>
          <a:xfrm>
            <a:off x="5794405" y="3209614"/>
            <a:ext cx="0" cy="993775"/>
            <a:chOff x="5544103" y="1670180"/>
            <a:chExt cx="0" cy="99377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192C41-FFFC-50D1-1D14-6179A0FB3690}"/>
                </a:ext>
              </a:extLst>
            </p:cNvPr>
            <p:cNvCxnSpPr>
              <a:cxnSpLocks/>
            </p:cNvCxnSpPr>
            <p:nvPr/>
          </p:nvCxnSpPr>
          <p:spPr>
            <a:xfrm>
              <a:off x="554410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568D69-C901-670B-5239-68B7AB20987D}"/>
                </a:ext>
              </a:extLst>
            </p:cNvPr>
            <p:cNvCxnSpPr>
              <a:cxnSpLocks/>
            </p:cNvCxnSpPr>
            <p:nvPr/>
          </p:nvCxnSpPr>
          <p:spPr>
            <a:xfrm>
              <a:off x="554410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E204F4-FB23-8255-EA57-45FCCA5C0671}"/>
              </a:ext>
            </a:extLst>
          </p:cNvPr>
          <p:cNvGrpSpPr/>
          <p:nvPr/>
        </p:nvGrpSpPr>
        <p:grpSpPr>
          <a:xfrm>
            <a:off x="6700338" y="3209614"/>
            <a:ext cx="0" cy="993775"/>
            <a:chOff x="6903003" y="1670180"/>
            <a:chExt cx="0" cy="9937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CD15CB5-7662-9C24-8FD3-260FC16FAA8B}"/>
                </a:ext>
              </a:extLst>
            </p:cNvPr>
            <p:cNvCxnSpPr>
              <a:cxnSpLocks/>
            </p:cNvCxnSpPr>
            <p:nvPr/>
          </p:nvCxnSpPr>
          <p:spPr>
            <a:xfrm>
              <a:off x="690300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EF6EDE6-8469-DB44-FCAB-B3584DFEB4A2}"/>
                </a:ext>
              </a:extLst>
            </p:cNvPr>
            <p:cNvCxnSpPr>
              <a:cxnSpLocks/>
            </p:cNvCxnSpPr>
            <p:nvPr/>
          </p:nvCxnSpPr>
          <p:spPr>
            <a:xfrm>
              <a:off x="690300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F09C0E-1F1E-9F7C-E393-494AB13A6A72}"/>
              </a:ext>
            </a:extLst>
          </p:cNvPr>
          <p:cNvGrpSpPr/>
          <p:nvPr/>
        </p:nvGrpSpPr>
        <p:grpSpPr>
          <a:xfrm>
            <a:off x="7606273" y="3209614"/>
            <a:ext cx="0" cy="993775"/>
            <a:chOff x="7582453" y="1670180"/>
            <a:chExt cx="0" cy="99377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05F7A7-79A4-BFAC-2428-023A42129027}"/>
                </a:ext>
              </a:extLst>
            </p:cNvPr>
            <p:cNvCxnSpPr>
              <a:cxnSpLocks/>
            </p:cNvCxnSpPr>
            <p:nvPr/>
          </p:nvCxnSpPr>
          <p:spPr>
            <a:xfrm>
              <a:off x="7582453" y="1670180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F7B577E-9965-473F-F70A-4BA90F0CE3AE}"/>
                </a:ext>
              </a:extLst>
            </p:cNvPr>
            <p:cNvCxnSpPr>
              <a:cxnSpLocks/>
            </p:cNvCxnSpPr>
            <p:nvPr/>
          </p:nvCxnSpPr>
          <p:spPr>
            <a:xfrm>
              <a:off x="7582453" y="2155955"/>
              <a:ext cx="0" cy="5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134EE54-441B-56A8-A524-5658CA993655}"/>
              </a:ext>
            </a:extLst>
          </p:cNvPr>
          <p:cNvSpPr txBox="1"/>
          <p:nvPr/>
        </p:nvSpPr>
        <p:spPr>
          <a:xfrm>
            <a:off x="602748" y="3229327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days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98D606-F5E4-F1C1-224D-D9A102683146}"/>
              </a:ext>
            </a:extLst>
          </p:cNvPr>
          <p:cNvSpPr txBox="1"/>
          <p:nvPr/>
        </p:nvSpPr>
        <p:spPr>
          <a:xfrm>
            <a:off x="602748" y="3718935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weeks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CA0DFB-B4E9-4D0F-C665-7FF5EB51B98F}"/>
              </a:ext>
            </a:extLst>
          </p:cNvPr>
          <p:cNvSpPr txBox="1"/>
          <p:nvPr/>
        </p:nvSpPr>
        <p:spPr>
          <a:xfrm>
            <a:off x="1840454" y="2749771"/>
            <a:ext cx="6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E3A3C3-80A9-8BD8-1131-E892DEC7A068}"/>
              </a:ext>
            </a:extLst>
          </p:cNvPr>
          <p:cNvSpPr txBox="1"/>
          <p:nvPr/>
        </p:nvSpPr>
        <p:spPr>
          <a:xfrm>
            <a:off x="2792443" y="2749771"/>
            <a:ext cx="59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6BBBB1-8136-1C5A-4230-270D5BFEA754}"/>
              </a:ext>
            </a:extLst>
          </p:cNvPr>
          <p:cNvSpPr txBox="1"/>
          <p:nvPr/>
        </p:nvSpPr>
        <p:spPr>
          <a:xfrm>
            <a:off x="3683297" y="2749771"/>
            <a:ext cx="59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28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BB0369-F61F-7274-82AA-11645A27708C}"/>
              </a:ext>
            </a:extLst>
          </p:cNvPr>
          <p:cNvSpPr txBox="1"/>
          <p:nvPr/>
        </p:nvSpPr>
        <p:spPr>
          <a:xfrm>
            <a:off x="4574151" y="2749771"/>
            <a:ext cx="59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7DA33B-1461-9BA7-6848-495F2106AAD4}"/>
              </a:ext>
            </a:extLst>
          </p:cNvPr>
          <p:cNvSpPr txBox="1"/>
          <p:nvPr/>
        </p:nvSpPr>
        <p:spPr>
          <a:xfrm>
            <a:off x="5465005" y="2749771"/>
            <a:ext cx="66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9C5A86-8E02-863E-8FC2-3D9452830305}"/>
              </a:ext>
            </a:extLst>
          </p:cNvPr>
          <p:cNvSpPr txBox="1"/>
          <p:nvPr/>
        </p:nvSpPr>
        <p:spPr>
          <a:xfrm>
            <a:off x="6286289" y="2749771"/>
            <a:ext cx="73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147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381EDB-FE8E-6EB6-5F90-B009CB63F849}"/>
              </a:ext>
            </a:extLst>
          </p:cNvPr>
          <p:cNvSpPr txBox="1"/>
          <p:nvPr/>
        </p:nvSpPr>
        <p:spPr>
          <a:xfrm>
            <a:off x="7160384" y="2749771"/>
            <a:ext cx="74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294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E2BCE7-7481-99D5-EB15-28D376AAC900}"/>
              </a:ext>
            </a:extLst>
          </p:cNvPr>
          <p:cNvSpPr txBox="1"/>
          <p:nvPr/>
        </p:nvSpPr>
        <p:spPr>
          <a:xfrm>
            <a:off x="1459292" y="4168593"/>
            <a:ext cx="142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56AAB9-DFB2-6E96-B058-60AB7743D149}"/>
              </a:ext>
            </a:extLst>
          </p:cNvPr>
          <p:cNvSpPr txBox="1"/>
          <p:nvPr/>
        </p:nvSpPr>
        <p:spPr>
          <a:xfrm>
            <a:off x="2430181" y="4168593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39A996-D58A-24DB-C320-553BC83B6DE0}"/>
              </a:ext>
            </a:extLst>
          </p:cNvPr>
          <p:cNvSpPr txBox="1"/>
          <p:nvPr/>
        </p:nvSpPr>
        <p:spPr>
          <a:xfrm>
            <a:off x="3338502" y="4168593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FABD62-DD47-0EE0-27D4-98BBF92966CC}"/>
              </a:ext>
            </a:extLst>
          </p:cNvPr>
          <p:cNvSpPr txBox="1"/>
          <p:nvPr/>
        </p:nvSpPr>
        <p:spPr>
          <a:xfrm>
            <a:off x="4242059" y="4168593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D16575-C5C5-0F71-4F7F-353107977680}"/>
              </a:ext>
            </a:extLst>
          </p:cNvPr>
          <p:cNvSpPr txBox="1"/>
          <p:nvPr/>
        </p:nvSpPr>
        <p:spPr>
          <a:xfrm>
            <a:off x="5081589" y="4168593"/>
            <a:ext cx="142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BC1AEA-CE25-C871-89E5-72D4EBD6BB06}"/>
              </a:ext>
            </a:extLst>
          </p:cNvPr>
          <p:cNvSpPr txBox="1"/>
          <p:nvPr/>
        </p:nvSpPr>
        <p:spPr>
          <a:xfrm>
            <a:off x="6056453" y="4168593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99098F-3AE9-E2BC-5695-26E71B6CBF08}"/>
              </a:ext>
            </a:extLst>
          </p:cNvPr>
          <p:cNvSpPr txBox="1"/>
          <p:nvPr/>
        </p:nvSpPr>
        <p:spPr>
          <a:xfrm>
            <a:off x="6961598" y="4168593"/>
            <a:ext cx="12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42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FECD62-7235-38A6-91F5-0CA501C7B7BC}"/>
              </a:ext>
            </a:extLst>
          </p:cNvPr>
          <p:cNvSpPr txBox="1"/>
          <p:nvPr/>
        </p:nvSpPr>
        <p:spPr>
          <a:xfrm>
            <a:off x="897615" y="2494502"/>
            <a:ext cx="7138225" cy="1452384"/>
          </a:xfrm>
          <a:prstGeom prst="cloudCallout">
            <a:avLst>
              <a:gd name="adj1" fmla="val -45726"/>
              <a:gd name="adj2" fmla="val 45318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226695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How can you convert from days to weeks?</a:t>
            </a:r>
          </a:p>
        </p:txBody>
      </p:sp>
    </p:spTree>
    <p:extLst>
      <p:ext uri="{BB962C8B-B14F-4D97-AF65-F5344CB8AC3E}">
        <p14:creationId xmlns:p14="http://schemas.microsoft.com/office/powerpoint/2010/main" val="27662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3" grpId="0"/>
      <p:bldP spid="23" grpId="1"/>
      <p:bldP spid="24" grpId="0"/>
      <p:bldP spid="25" grpId="0"/>
      <p:bldP spid="26" grpId="0"/>
      <p:bldP spid="27" grpId="0" animBg="1"/>
      <p:bldP spid="27" grpId="1" animBg="1"/>
      <p:bldP spid="28" grpId="0"/>
      <p:bldP spid="29" grpId="0"/>
      <p:bldP spid="3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0" grpId="1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7FB60-D3DB-447B-A13C-D74557A6C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EF935-039D-4372-918A-54DD8B00453B}">
  <ds:schemaRefs>
    <ds:schemaRef ds:uri="1773a752-338d-48d4-aab1-fb5d939e1fab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e9e213f7-a068-4185-ae5b-85aa76b56dbd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277</Words>
  <Application>Microsoft Office PowerPoint</Application>
  <PresentationFormat>On-screen Show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DengXian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C Weatherley (Llanrhidian Primary School)</cp:lastModifiedBy>
  <cp:revision>4</cp:revision>
  <dcterms:created xsi:type="dcterms:W3CDTF">2023-08-02T14:09:38Z</dcterms:created>
  <dcterms:modified xsi:type="dcterms:W3CDTF">2025-04-02T17:56:39Z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