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67" r:id="rId10"/>
    <p:sldId id="268" r:id="rId11"/>
    <p:sldId id="25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33"/>
    <a:srgbClr val="F8931C"/>
    <a:srgbClr val="58C1B8"/>
    <a:srgbClr val="EE684B"/>
    <a:srgbClr val="002B61"/>
    <a:srgbClr val="EE787E"/>
    <a:srgbClr val="FFE395"/>
    <a:srgbClr val="C7DFB3"/>
    <a:srgbClr val="DFE9F8"/>
    <a:srgbClr val="D1B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4ADCE-372C-4053-8896-02237CDBC353}" v="1" dt="2024-08-20T13:48:39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6327"/>
  </p:normalViewPr>
  <p:slideViewPr>
    <p:cSldViewPr snapToGrid="0">
      <p:cViewPr varScale="1">
        <p:scale>
          <a:sx n="69" d="100"/>
          <a:sy n="69" d="100"/>
        </p:scale>
        <p:origin x="10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2204ADCE-372C-4053-8896-02237CDBC353}"/>
    <pc:docChg chg="delSld">
      <pc:chgData name="Zenab Mahmood" userId="93739503-e554-47e8-ab35-bcf89cedf0fb" providerId="ADAL" clId="{2204ADCE-372C-4053-8896-02237CDBC353}" dt="2024-08-20T13:48:34.871" v="4" actId="47"/>
      <pc:docMkLst>
        <pc:docMk/>
      </pc:docMkLst>
      <pc:sldChg chg="del">
        <pc:chgData name="Zenab Mahmood" userId="93739503-e554-47e8-ab35-bcf89cedf0fb" providerId="ADAL" clId="{2204ADCE-372C-4053-8896-02237CDBC353}" dt="2024-08-20T13:48:34.871" v="4" actId="47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2204ADCE-372C-4053-8896-02237CDBC353}" dt="2024-08-20T13:48:33.981" v="3" actId="47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2204ADCE-372C-4053-8896-02237CDBC353}" dt="2024-08-20T13:48:33.603" v="2" actId="47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2204ADCE-372C-4053-8896-02237CDBC353}" dt="2024-08-20T13:48:32.719" v="0" actId="47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2204ADCE-372C-4053-8896-02237CDBC353}" dt="2024-08-20T13:48:33.305" v="1" actId="47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346CB0-C1EF-9354-E4F7-D534C1AD6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A0C2F5-249F-A3E9-2AFD-9C55B52AE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AFF13-A068-B5F1-DBEF-165AC4879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55C7B3-1E42-35E4-C827-6F00F5CDE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6038E0-83D7-5711-0CA8-04E0D7DBE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AD6CE-161B-E6CF-FA92-EE7C655E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403C0-2D3C-E6FA-5291-7F5A77A2E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2B88F-5C9A-A0C1-A20E-A0537C6C9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A1CC4-00F4-DEE0-A9B0-E18A8D0F0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F32CF4-F694-4532-564E-BD037527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8F3FD9-E47E-21A0-1BC5-E871ED964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6C4883-BFA6-5527-0E7B-85D7242B2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DF6CD-95E3-6774-C9C2-426215C8C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08E72-77E8-1006-DB11-08C20622F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943C7D-BF56-3969-CC65-F6D01A7CD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55B4DB-CD42-A35F-8DF0-F823AC7BB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9ED9F-C453-23AD-261B-0052FB3E5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FF54D-1C77-46E8-397F-45F9EF1AC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E5B4AC-D03E-F46B-1BC8-AFF0A6FC9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E60E1C-94CD-EA7D-3790-225ACF518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6943D-16DB-E6F2-6809-280F6AE05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44829D-D49C-9813-1880-B0D9C0681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703C5-0004-5532-0312-ED655FC1F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53BA56-2989-20B7-24D3-F30BD46FD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B5315A-317F-F3E0-7498-F80717BEB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1EB0B1-D44E-E6F1-9B5B-09C3757FE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5D7B3-879C-E607-081C-ED62434EE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2B310-B986-67EC-D80F-8878805A8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34EE6-85F0-54E6-3043-55E716203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948A2-7177-DA56-D094-0402A46BE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0625D-F5DA-D596-330E-610A3CC39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B3813F-A7A4-04C3-09BE-BE084AC79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9A541-E7CA-7220-CC58-0DB33968F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87445-E088-9203-8FEE-D8357B069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C575D-30A5-EB35-56D8-50694DCC5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50013-CC8D-72F2-4953-CC51B24CC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D50EA-7129-8FD2-F41F-7729A10948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5C974-FD9E-2672-2E12-26BAED91688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D452D-08E1-FA26-4667-CE9CE1D8051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58A88-0268-B2CC-DFF0-461A047DD0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6DAB9-97A4-06C6-0047-B9798517C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BE78F-3F76-EB73-B9AD-37DFEC26C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94" y="1702581"/>
            <a:ext cx="595021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890FB9-B310-004C-06A6-2AEC72A4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43" y="813988"/>
            <a:ext cx="2615489" cy="2554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3AA47E-0FC3-814B-CB86-0007D4FA6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967" y="395964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12770-FF43-C7F0-1755-EFF222ABF41B}"/>
              </a:ext>
            </a:extLst>
          </p:cNvPr>
          <p:cNvSpPr txBox="1"/>
          <p:nvPr/>
        </p:nvSpPr>
        <p:spPr>
          <a:xfrm>
            <a:off x="5497811" y="53865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BE7E3-8AE0-2841-D98F-4207E5BD8CDE}"/>
              </a:ext>
            </a:extLst>
          </p:cNvPr>
          <p:cNvSpPr txBox="1"/>
          <p:nvPr/>
        </p:nvSpPr>
        <p:spPr>
          <a:xfrm>
            <a:off x="1510379" y="3847024"/>
            <a:ext cx="59216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Dora is facing west. </a:t>
            </a:r>
          </a:p>
          <a:p>
            <a:pPr algn="ctr"/>
            <a:r>
              <a:rPr lang="en-GB" sz="2800" dirty="0"/>
              <a:t>She turns anticlockwise to face south.</a:t>
            </a:r>
          </a:p>
          <a:p>
            <a:pPr algn="ctr"/>
            <a:r>
              <a:rPr lang="en-GB" sz="2800" dirty="0"/>
              <a:t>What type of angle does she turn through?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5B232D7-DAD9-AFA8-F260-8C91C47AD287}"/>
              </a:ext>
            </a:extLst>
          </p:cNvPr>
          <p:cNvSpPr/>
          <p:nvPr/>
        </p:nvSpPr>
        <p:spPr>
          <a:xfrm rot="16200000">
            <a:off x="4349545" y="1624753"/>
            <a:ext cx="339078" cy="932521"/>
          </a:xfrm>
          <a:prstGeom prst="upArrow">
            <a:avLst>
              <a:gd name="adj1" fmla="val 50000"/>
              <a:gd name="adj2" fmla="val 7657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FA817-5A68-6DCE-FBE2-BBB0B2A63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81" y="3334551"/>
            <a:ext cx="1093455" cy="963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57F0F-0A1F-DB22-06F5-A0E2BD871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64991" y="2099320"/>
            <a:ext cx="343348" cy="326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89D72-AB3D-CFB6-D890-B6FB45AD7749}"/>
              </a:ext>
            </a:extLst>
          </p:cNvPr>
          <p:cNvSpPr txBox="1"/>
          <p:nvPr/>
        </p:nvSpPr>
        <p:spPr>
          <a:xfrm>
            <a:off x="5061411" y="5507604"/>
            <a:ext cx="2615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Right angle</a:t>
            </a:r>
          </a:p>
        </p:txBody>
      </p:sp>
    </p:spTree>
    <p:extLst>
      <p:ext uri="{BB962C8B-B14F-4D97-AF65-F5344CB8AC3E}">
        <p14:creationId xmlns:p14="http://schemas.microsoft.com/office/powerpoint/2010/main" val="23255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FE595-4A2A-31F0-5AF8-E4E59857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930" y="3706571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D9DE45-4B6B-E81F-2E63-AD822E7192E0}"/>
              </a:ext>
            </a:extLst>
          </p:cNvPr>
          <p:cNvSpPr txBox="1"/>
          <p:nvPr/>
        </p:nvSpPr>
        <p:spPr>
          <a:xfrm>
            <a:off x="4784774" y="38492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A9BE9-33D4-4704-12A2-D993D8B70CEB}"/>
              </a:ext>
            </a:extLst>
          </p:cNvPr>
          <p:cNvSpPr txBox="1"/>
          <p:nvPr/>
        </p:nvSpPr>
        <p:spPr>
          <a:xfrm>
            <a:off x="1962113" y="3982996"/>
            <a:ext cx="45981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No because all acute angles are smaller than a quarter turn but can be different sizes.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98AD2-BE44-74B5-482C-9BB3B3405F00}"/>
              </a:ext>
            </a:extLst>
          </p:cNvPr>
          <p:cNvSpPr txBox="1"/>
          <p:nvPr/>
        </p:nvSpPr>
        <p:spPr>
          <a:xfrm>
            <a:off x="667512" y="827176"/>
            <a:ext cx="7525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Are all acute angles the same amount of turn?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564E25-2CDD-2F88-3A8C-DCB1D97D523D}"/>
              </a:ext>
            </a:extLst>
          </p:cNvPr>
          <p:cNvGrpSpPr/>
          <p:nvPr/>
        </p:nvGrpSpPr>
        <p:grpSpPr>
          <a:xfrm>
            <a:off x="2140534" y="2246854"/>
            <a:ext cx="797227" cy="1267492"/>
            <a:chOff x="980903" y="1697567"/>
            <a:chExt cx="797227" cy="1267492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E121F2E-60DE-6970-81C2-5424728F9A04}"/>
                </a:ext>
              </a:extLst>
            </p:cNvPr>
            <p:cNvSpPr/>
            <p:nvPr/>
          </p:nvSpPr>
          <p:spPr>
            <a:xfrm rot="19624730">
              <a:off x="980903" y="2166217"/>
              <a:ext cx="797227" cy="798842"/>
            </a:xfrm>
            <a:prstGeom prst="arc">
              <a:avLst>
                <a:gd name="adj1" fmla="val 16200000"/>
                <a:gd name="adj2" fmla="val 1823119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02B34B-672A-BA7A-635F-0E85F0452F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7167" y="1697567"/>
              <a:ext cx="278298" cy="1169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C13F1F-6026-05A7-508F-B54E2E64B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5465" y="1697567"/>
              <a:ext cx="128102" cy="1138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EB5D7B-3618-B5CF-CA61-432070CC41F9}"/>
              </a:ext>
            </a:extLst>
          </p:cNvPr>
          <p:cNvGrpSpPr/>
          <p:nvPr/>
        </p:nvGrpSpPr>
        <p:grpSpPr>
          <a:xfrm>
            <a:off x="3626434" y="2246854"/>
            <a:ext cx="797227" cy="1267492"/>
            <a:chOff x="980903" y="1697567"/>
            <a:chExt cx="797227" cy="1267492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AE9AF98-ACE7-064B-1C0F-8B3A5CBDADDF}"/>
                </a:ext>
              </a:extLst>
            </p:cNvPr>
            <p:cNvSpPr/>
            <p:nvPr/>
          </p:nvSpPr>
          <p:spPr>
            <a:xfrm rot="19624730">
              <a:off x="980903" y="2166217"/>
              <a:ext cx="797227" cy="798842"/>
            </a:xfrm>
            <a:prstGeom prst="arc">
              <a:avLst>
                <a:gd name="adj1" fmla="val 16200000"/>
                <a:gd name="adj2" fmla="val 19484150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98DD91-5868-385D-220B-11C6DE6D8A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7167" y="1697567"/>
              <a:ext cx="278298" cy="1169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1CAF36-0114-DBD6-49A7-7874F5A7C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5465" y="1697567"/>
              <a:ext cx="382533" cy="1138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B72CDC-8AD0-098F-4275-E796BC582936}"/>
              </a:ext>
            </a:extLst>
          </p:cNvPr>
          <p:cNvGrpSpPr/>
          <p:nvPr/>
        </p:nvGrpSpPr>
        <p:grpSpPr>
          <a:xfrm>
            <a:off x="5163283" y="2246854"/>
            <a:ext cx="1159631" cy="1267492"/>
            <a:chOff x="980903" y="1697567"/>
            <a:chExt cx="1159631" cy="1267492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9EEFD76A-38FE-1752-E502-E889D501A72F}"/>
                </a:ext>
              </a:extLst>
            </p:cNvPr>
            <p:cNvSpPr/>
            <p:nvPr/>
          </p:nvSpPr>
          <p:spPr>
            <a:xfrm rot="19768142">
              <a:off x="980903" y="2166217"/>
              <a:ext cx="797227" cy="798842"/>
            </a:xfrm>
            <a:prstGeom prst="arc">
              <a:avLst>
                <a:gd name="adj1" fmla="val 16200000"/>
                <a:gd name="adj2" fmla="val 12749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C988CD-F43A-92F6-D726-3C1C280FA5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7167" y="1697567"/>
              <a:ext cx="278298" cy="1169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18453A-ACB5-41F2-D469-2F7DD3C7AD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5465" y="1871025"/>
              <a:ext cx="825069" cy="9786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68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1AB3F-006C-CEA3-5945-1B3A09A72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435" y="3803412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668852-B280-AD8A-F851-3A27BE167DB5}"/>
              </a:ext>
            </a:extLst>
          </p:cNvPr>
          <p:cNvSpPr txBox="1"/>
          <p:nvPr/>
        </p:nvSpPr>
        <p:spPr>
          <a:xfrm>
            <a:off x="4810279" y="394610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8A265-F785-2BE3-33CA-C89BB34D13F9}"/>
              </a:ext>
            </a:extLst>
          </p:cNvPr>
          <p:cNvSpPr txBox="1"/>
          <p:nvPr/>
        </p:nvSpPr>
        <p:spPr>
          <a:xfrm>
            <a:off x="2336057" y="4050079"/>
            <a:ext cx="3688751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Yes. </a:t>
            </a:r>
            <a:endParaRPr lang="en-US">
              <a:solidFill>
                <a:schemeClr val="accent1"/>
              </a:solidFill>
            </a:endParaRPr>
          </a:p>
          <a:p>
            <a:pPr algn="ctr"/>
            <a:r>
              <a:rPr lang="en-GB" sz="2800" dirty="0">
                <a:solidFill>
                  <a:schemeClr val="accent1"/>
                </a:solidFill>
              </a:rPr>
              <a:t>All right angles are exactly a quarter turn.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B55B5-92AD-69CF-510C-7CDBF253923A}"/>
              </a:ext>
            </a:extLst>
          </p:cNvPr>
          <p:cNvSpPr txBox="1"/>
          <p:nvPr/>
        </p:nvSpPr>
        <p:spPr>
          <a:xfrm>
            <a:off x="667512" y="827176"/>
            <a:ext cx="7525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Are all right angles the same amount of turn?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2C79B-4FBF-AE13-B121-ECC4CC335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54" y="2375178"/>
            <a:ext cx="343348" cy="3267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6B54ADE-A356-92FB-9A6F-38FD7AF7E31D}"/>
              </a:ext>
            </a:extLst>
          </p:cNvPr>
          <p:cNvGrpSpPr/>
          <p:nvPr/>
        </p:nvGrpSpPr>
        <p:grpSpPr>
          <a:xfrm rot="5400000">
            <a:off x="1203677" y="2322483"/>
            <a:ext cx="1199573" cy="1301040"/>
            <a:chOff x="1560683" y="2079844"/>
            <a:chExt cx="1199573" cy="206432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3EDB66F-D4FD-1622-C949-D8766B230502}"/>
                </a:ext>
              </a:extLst>
            </p:cNvPr>
            <p:cNvCxnSpPr/>
            <p:nvPr/>
          </p:nvCxnSpPr>
          <p:spPr>
            <a:xfrm>
              <a:off x="1560683" y="2079844"/>
              <a:ext cx="0" cy="2064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952B8E-2D9D-0388-F4C6-B768D3DA76BF}"/>
                </a:ext>
              </a:extLst>
            </p:cNvPr>
            <p:cNvCxnSpPr/>
            <p:nvPr/>
          </p:nvCxnSpPr>
          <p:spPr>
            <a:xfrm flipH="1">
              <a:off x="1560684" y="4127502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1173F7-545B-5F56-2114-65E4A22C5729}"/>
              </a:ext>
            </a:extLst>
          </p:cNvPr>
          <p:cNvGrpSpPr/>
          <p:nvPr/>
        </p:nvGrpSpPr>
        <p:grpSpPr>
          <a:xfrm>
            <a:off x="3577556" y="2300531"/>
            <a:ext cx="1199573" cy="1469683"/>
            <a:chOff x="3321693" y="2153841"/>
            <a:chExt cx="1199573" cy="146968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A8EEB-153A-DB9E-558B-455D3A0E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000646">
              <a:off x="3752896" y="2162147"/>
              <a:ext cx="343348" cy="326735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ECE861-DA32-E01F-C080-C349DF18F58A}"/>
                </a:ext>
              </a:extLst>
            </p:cNvPr>
            <p:cNvGrpSpPr/>
            <p:nvPr/>
          </p:nvGrpSpPr>
          <p:grpSpPr>
            <a:xfrm rot="8387459">
              <a:off x="3321693" y="2322484"/>
              <a:ext cx="1199573" cy="1301040"/>
              <a:chOff x="1560683" y="2079843"/>
              <a:chExt cx="1199573" cy="206432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C54A7E1-C44A-630B-B403-3EB98DD9C436}"/>
                  </a:ext>
                </a:extLst>
              </p:cNvPr>
              <p:cNvCxnSpPr/>
              <p:nvPr/>
            </p:nvCxnSpPr>
            <p:spPr>
              <a:xfrm>
                <a:off x="1560683" y="2079843"/>
                <a:ext cx="0" cy="20643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C0DF93A-D181-D3FF-4EFF-354731B50446}"/>
                  </a:ext>
                </a:extLst>
              </p:cNvPr>
              <p:cNvCxnSpPr/>
              <p:nvPr/>
            </p:nvCxnSpPr>
            <p:spPr>
              <a:xfrm flipH="1">
                <a:off x="1560684" y="4127502"/>
                <a:ext cx="11995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894700-DA90-3C2A-6F05-B605FB0BBA81}"/>
              </a:ext>
            </a:extLst>
          </p:cNvPr>
          <p:cNvGrpSpPr/>
          <p:nvPr/>
        </p:nvGrpSpPr>
        <p:grpSpPr>
          <a:xfrm rot="2399767">
            <a:off x="5549391" y="2238163"/>
            <a:ext cx="1199573" cy="1469683"/>
            <a:chOff x="3321693" y="2153841"/>
            <a:chExt cx="1199573" cy="14696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C2D63C-DAB1-F321-2A23-44055F1E5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000646">
              <a:off x="3752896" y="2162147"/>
              <a:ext cx="343348" cy="326735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80A12F-5169-F295-351B-B8A237452FF8}"/>
                </a:ext>
              </a:extLst>
            </p:cNvPr>
            <p:cNvGrpSpPr/>
            <p:nvPr/>
          </p:nvGrpSpPr>
          <p:grpSpPr>
            <a:xfrm rot="8387459">
              <a:off x="3321693" y="2322484"/>
              <a:ext cx="1199573" cy="1301040"/>
              <a:chOff x="1560683" y="2079844"/>
              <a:chExt cx="1199573" cy="2064327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A54A758-2CEF-73C3-0C6C-EFA7AD84E585}"/>
                  </a:ext>
                </a:extLst>
              </p:cNvPr>
              <p:cNvCxnSpPr/>
              <p:nvPr/>
            </p:nvCxnSpPr>
            <p:spPr>
              <a:xfrm>
                <a:off x="1560683" y="2079844"/>
                <a:ext cx="0" cy="2064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4847BAD-6C2F-401D-4AEE-6B34F7907FC6}"/>
                  </a:ext>
                </a:extLst>
              </p:cNvPr>
              <p:cNvCxnSpPr/>
              <p:nvPr/>
            </p:nvCxnSpPr>
            <p:spPr>
              <a:xfrm flipH="1">
                <a:off x="1560684" y="4127502"/>
                <a:ext cx="11995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38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94DD86-5DE6-3644-7D27-A66F9F88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930" y="3706571"/>
            <a:ext cx="747045" cy="74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AD575-EA25-20AE-0B93-79BF1FD7E030}"/>
              </a:ext>
            </a:extLst>
          </p:cNvPr>
          <p:cNvSpPr txBox="1"/>
          <p:nvPr/>
        </p:nvSpPr>
        <p:spPr>
          <a:xfrm>
            <a:off x="4784774" y="38492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67C18-CFC8-3D65-058A-BC51E20BA84F}"/>
              </a:ext>
            </a:extLst>
          </p:cNvPr>
          <p:cNvSpPr txBox="1"/>
          <p:nvPr/>
        </p:nvSpPr>
        <p:spPr>
          <a:xfrm>
            <a:off x="1838066" y="3577016"/>
            <a:ext cx="4566905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No. </a:t>
            </a:r>
            <a:endParaRPr lang="en-US">
              <a:solidFill>
                <a:schemeClr val="accent1"/>
              </a:solidFill>
            </a:endParaRPr>
          </a:p>
          <a:p>
            <a:pPr algn="ctr"/>
            <a:r>
              <a:rPr lang="en-GB" sz="2800" dirty="0">
                <a:solidFill>
                  <a:schemeClr val="accent1"/>
                </a:solidFill>
              </a:rPr>
              <a:t>All obtuse angles are greater than a quarter turn and less than a half turn but the amount of turn can vary.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87C5D-CFA7-638F-5AD4-B8073CD7FFA5}"/>
              </a:ext>
            </a:extLst>
          </p:cNvPr>
          <p:cNvSpPr txBox="1"/>
          <p:nvPr/>
        </p:nvSpPr>
        <p:spPr>
          <a:xfrm>
            <a:off x="667512" y="827176"/>
            <a:ext cx="7525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Are all obtuse angles the same amount of turn?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BB07AC-0C22-C654-7C08-0436CF2B77A9}"/>
              </a:ext>
            </a:extLst>
          </p:cNvPr>
          <p:cNvGrpSpPr/>
          <p:nvPr/>
        </p:nvGrpSpPr>
        <p:grpSpPr>
          <a:xfrm>
            <a:off x="1159318" y="1645655"/>
            <a:ext cx="1606601" cy="1459717"/>
            <a:chOff x="-42031" y="1697567"/>
            <a:chExt cx="1606601" cy="1459717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7C5E49C3-4932-944C-4B9A-7DCED36C6E19}"/>
                </a:ext>
              </a:extLst>
            </p:cNvPr>
            <p:cNvSpPr/>
            <p:nvPr/>
          </p:nvSpPr>
          <p:spPr>
            <a:xfrm rot="19437470">
              <a:off x="1031226" y="2485920"/>
              <a:ext cx="533344" cy="488614"/>
            </a:xfrm>
            <a:prstGeom prst="arc">
              <a:avLst>
                <a:gd name="adj1" fmla="val 10734701"/>
                <a:gd name="adj2" fmla="val 19152587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105D195-F0B8-4D48-0073-05184E9E3F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2031" y="2836333"/>
              <a:ext cx="1357496" cy="320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37C4A0-AAC9-CCBB-4C40-B6904D5F2E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5465" y="1697567"/>
              <a:ext cx="128102" cy="1138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B7EB81-208C-C44F-B897-9669707CAF3C}"/>
              </a:ext>
            </a:extLst>
          </p:cNvPr>
          <p:cNvGrpSpPr/>
          <p:nvPr/>
        </p:nvGrpSpPr>
        <p:grpSpPr>
          <a:xfrm rot="15509709">
            <a:off x="3538429" y="1453380"/>
            <a:ext cx="1304623" cy="1937500"/>
            <a:chOff x="1037167" y="1697567"/>
            <a:chExt cx="1304623" cy="1937500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21E0FCB1-EE9A-25E3-E438-294EC9B7481E}"/>
                </a:ext>
              </a:extLst>
            </p:cNvPr>
            <p:cNvSpPr/>
            <p:nvPr/>
          </p:nvSpPr>
          <p:spPr>
            <a:xfrm rot="20013959">
              <a:off x="1073726" y="2531947"/>
              <a:ext cx="597487" cy="583971"/>
            </a:xfrm>
            <a:prstGeom prst="arc">
              <a:avLst>
                <a:gd name="adj1" fmla="val 16200000"/>
                <a:gd name="adj2" fmla="val 4675176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B4A0A9-C896-4E25-6497-83A4335A3F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7167" y="1697567"/>
              <a:ext cx="278298" cy="1169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5B3D03-6025-7FAE-1AE3-16390F38E86E}"/>
                </a:ext>
              </a:extLst>
            </p:cNvPr>
            <p:cNvCxnSpPr>
              <a:cxnSpLocks/>
            </p:cNvCxnSpPr>
            <p:nvPr/>
          </p:nvCxnSpPr>
          <p:spPr>
            <a:xfrm rot="6090291" flipV="1">
              <a:off x="1450879" y="2744156"/>
              <a:ext cx="672758" cy="1109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5F630D-D94E-7621-C3FE-60C49BDBC513}"/>
              </a:ext>
            </a:extLst>
          </p:cNvPr>
          <p:cNvGrpSpPr/>
          <p:nvPr/>
        </p:nvGrpSpPr>
        <p:grpSpPr>
          <a:xfrm>
            <a:off x="5686935" y="1885647"/>
            <a:ext cx="2066834" cy="1273654"/>
            <a:chOff x="73700" y="1871025"/>
            <a:chExt cx="2066834" cy="1273654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0362A091-E2A2-A060-83C6-7670BB2E4CDB}"/>
                </a:ext>
              </a:extLst>
            </p:cNvPr>
            <p:cNvSpPr/>
            <p:nvPr/>
          </p:nvSpPr>
          <p:spPr>
            <a:xfrm rot="19245231">
              <a:off x="974917" y="2497632"/>
              <a:ext cx="674746" cy="647047"/>
            </a:xfrm>
            <a:prstGeom prst="arc">
              <a:avLst>
                <a:gd name="adj1" fmla="val 12247952"/>
                <a:gd name="adj2" fmla="val 12749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1F968C-2658-DC71-A87D-9160014664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00" y="2849703"/>
              <a:ext cx="1305816" cy="134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7F0CC5-F2E6-C722-3BFA-FAD35EDA6C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516" y="1871025"/>
              <a:ext cx="761018" cy="9786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7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50858-86F0-F48A-2B3B-74D28C5C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475" y="4137700"/>
            <a:ext cx="343348" cy="326735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5D1320A5-979D-1C61-DC39-BF7011F72BCB}"/>
              </a:ext>
            </a:extLst>
          </p:cNvPr>
          <p:cNvSpPr/>
          <p:nvPr/>
        </p:nvSpPr>
        <p:spPr>
          <a:xfrm rot="5400000">
            <a:off x="3411473" y="3736583"/>
            <a:ext cx="797227" cy="798842"/>
          </a:xfrm>
          <a:prstGeom prst="arc">
            <a:avLst>
              <a:gd name="adj1" fmla="val 16200000"/>
              <a:gd name="adj2" fmla="val 2087623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4130E-7E54-9F2E-371C-4FF229B1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354" y="1296960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40E91-1EF0-79E7-2C1B-C6B869859330}"/>
              </a:ext>
            </a:extLst>
          </p:cNvPr>
          <p:cNvSpPr txBox="1"/>
          <p:nvPr/>
        </p:nvSpPr>
        <p:spPr>
          <a:xfrm>
            <a:off x="5505198" y="143964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2FFB2-0C1F-B27A-990E-F5575D234CF3}"/>
              </a:ext>
            </a:extLst>
          </p:cNvPr>
          <p:cNvSpPr txBox="1"/>
          <p:nvPr/>
        </p:nvSpPr>
        <p:spPr>
          <a:xfrm>
            <a:off x="2243138" y="2044005"/>
            <a:ext cx="465772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If you turn through two acute angles, you will have turned through a right angle.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C1287-E84D-F4D5-B41C-C2C2F19D956C}"/>
              </a:ext>
            </a:extLst>
          </p:cNvPr>
          <p:cNvSpPr txBox="1"/>
          <p:nvPr/>
        </p:nvSpPr>
        <p:spPr>
          <a:xfrm>
            <a:off x="2243138" y="597634"/>
            <a:ext cx="46577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Is this statement always true, sometimes true or never true?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717E5DF-0958-0C93-BC56-86F93701678E}"/>
              </a:ext>
            </a:extLst>
          </p:cNvPr>
          <p:cNvSpPr/>
          <p:nvPr/>
        </p:nvSpPr>
        <p:spPr>
          <a:xfrm rot="5400000">
            <a:off x="3411473" y="3738170"/>
            <a:ext cx="797227" cy="798842"/>
          </a:xfrm>
          <a:prstGeom prst="arc">
            <a:avLst>
              <a:gd name="adj1" fmla="val 16200000"/>
              <a:gd name="adj2" fmla="val 1723319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153AAE-B284-08DC-F62C-34EF808DD915}"/>
              </a:ext>
            </a:extLst>
          </p:cNvPr>
          <p:cNvGrpSpPr/>
          <p:nvPr/>
        </p:nvGrpSpPr>
        <p:grpSpPr>
          <a:xfrm rot="5400000">
            <a:off x="2544475" y="2786723"/>
            <a:ext cx="2664000" cy="2664000"/>
            <a:chOff x="6276618" y="1670761"/>
            <a:chExt cx="2664000" cy="2664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BD7429-66B4-B691-F1A6-0E5C3CF6C22B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E1D9B1-D7EE-ADE2-F758-2DBE883FDCD2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A831B4-D214-04E4-5992-A19BB272570B}"/>
              </a:ext>
            </a:extLst>
          </p:cNvPr>
          <p:cNvCxnSpPr/>
          <p:nvPr/>
        </p:nvCxnSpPr>
        <p:spPr>
          <a:xfrm rot="5400000" flipV="1">
            <a:off x="4542475" y="3452724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4D8EE6-B90E-E721-19D9-A17B4FDC308A}"/>
              </a:ext>
            </a:extLst>
          </p:cNvPr>
          <p:cNvCxnSpPr>
            <a:cxnSpLocks/>
          </p:cNvCxnSpPr>
          <p:nvPr/>
        </p:nvCxnSpPr>
        <p:spPr>
          <a:xfrm>
            <a:off x="3888510" y="4118724"/>
            <a:ext cx="1188681" cy="571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EB7AB7DD-0144-64B0-4CE7-62863EC58008}"/>
              </a:ext>
            </a:extLst>
          </p:cNvPr>
          <p:cNvSpPr/>
          <p:nvPr/>
        </p:nvSpPr>
        <p:spPr>
          <a:xfrm rot="7288079">
            <a:off x="5845274" y="3606926"/>
            <a:ext cx="797227" cy="798842"/>
          </a:xfrm>
          <a:prstGeom prst="arc">
            <a:avLst>
              <a:gd name="adj1" fmla="val 16200000"/>
              <a:gd name="adj2" fmla="val 17548338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CB4A0C83-B79A-71EB-1CAB-EAEC40320C84}"/>
              </a:ext>
            </a:extLst>
          </p:cNvPr>
          <p:cNvSpPr/>
          <p:nvPr/>
        </p:nvSpPr>
        <p:spPr>
          <a:xfrm rot="5400000">
            <a:off x="5797051" y="3705798"/>
            <a:ext cx="797227" cy="798842"/>
          </a:xfrm>
          <a:prstGeom prst="arc">
            <a:avLst>
              <a:gd name="adj1" fmla="val 16200000"/>
              <a:gd name="adj2" fmla="val 17342381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6771B5-5C2A-1EB0-FF6D-9DA206B8E063}"/>
              </a:ext>
            </a:extLst>
          </p:cNvPr>
          <p:cNvGrpSpPr/>
          <p:nvPr/>
        </p:nvGrpSpPr>
        <p:grpSpPr>
          <a:xfrm rot="5400000">
            <a:off x="4930053" y="2754351"/>
            <a:ext cx="2664000" cy="2664000"/>
            <a:chOff x="6276618" y="1670761"/>
            <a:chExt cx="2664000" cy="2664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C0B932-06AF-8F6C-2DA6-DAA7E48E57B9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AAE431-BE18-04F7-9508-46682783D1B4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67EE04-74D9-15A4-BB00-817683E5D228}"/>
              </a:ext>
            </a:extLst>
          </p:cNvPr>
          <p:cNvCxnSpPr/>
          <p:nvPr/>
        </p:nvCxnSpPr>
        <p:spPr>
          <a:xfrm rot="5400000" flipV="1">
            <a:off x="6928053" y="3420352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147B34-F811-1B0F-F9BD-F270E50C8EB9}"/>
              </a:ext>
            </a:extLst>
          </p:cNvPr>
          <p:cNvCxnSpPr>
            <a:cxnSpLocks/>
          </p:cNvCxnSpPr>
          <p:nvPr/>
        </p:nvCxnSpPr>
        <p:spPr>
          <a:xfrm>
            <a:off x="6274088" y="4086352"/>
            <a:ext cx="1188681" cy="571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662E6E2-DCC8-CD3F-5B8D-22F220B2A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580" y="4682127"/>
            <a:ext cx="419859" cy="3885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E7C1FC-E2E2-E21F-E1C8-3F410FE7C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053" y="4579826"/>
            <a:ext cx="345049" cy="3450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3ACD86-0C3C-0073-F3C0-B363906E4951}"/>
              </a:ext>
            </a:extLst>
          </p:cNvPr>
          <p:cNvSpPr txBox="1"/>
          <p:nvPr/>
        </p:nvSpPr>
        <p:spPr>
          <a:xfrm>
            <a:off x="3347758" y="3471865"/>
            <a:ext cx="2660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Sometimes true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FD5D22D-3AEC-DD45-1C90-DE8864B3C35E}"/>
              </a:ext>
            </a:extLst>
          </p:cNvPr>
          <p:cNvSpPr/>
          <p:nvPr/>
        </p:nvSpPr>
        <p:spPr>
          <a:xfrm rot="9641620">
            <a:off x="1031426" y="4009697"/>
            <a:ext cx="542779" cy="467092"/>
          </a:xfrm>
          <a:prstGeom prst="arc">
            <a:avLst>
              <a:gd name="adj1" fmla="val 16200000"/>
              <a:gd name="adj2" fmla="val 20683093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927094D-0A9A-8EA5-DB03-213536B0F23F}"/>
              </a:ext>
            </a:extLst>
          </p:cNvPr>
          <p:cNvSpPr/>
          <p:nvPr/>
        </p:nvSpPr>
        <p:spPr>
          <a:xfrm rot="5400000">
            <a:off x="776651" y="3720399"/>
            <a:ext cx="797227" cy="798842"/>
          </a:xfrm>
          <a:prstGeom prst="arc">
            <a:avLst>
              <a:gd name="adj1" fmla="val 16200000"/>
              <a:gd name="adj2" fmla="val 19770937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741845-BD0F-94AB-FB25-A35051916FF3}"/>
              </a:ext>
            </a:extLst>
          </p:cNvPr>
          <p:cNvGrpSpPr/>
          <p:nvPr/>
        </p:nvGrpSpPr>
        <p:grpSpPr>
          <a:xfrm rot="5400000">
            <a:off x="-90347" y="2768952"/>
            <a:ext cx="2664000" cy="2664000"/>
            <a:chOff x="6276618" y="1670761"/>
            <a:chExt cx="2664000" cy="2664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8AD4976-F804-4FA7-EB30-8BD803D6D8CA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5657B4-634D-191F-14A9-AD42243B3E39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4E4D1E-E2DA-8163-6205-2A9F31E3B5D7}"/>
              </a:ext>
            </a:extLst>
          </p:cNvPr>
          <p:cNvCxnSpPr/>
          <p:nvPr/>
        </p:nvCxnSpPr>
        <p:spPr>
          <a:xfrm rot="5400000" flipV="1">
            <a:off x="1907653" y="3434953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533C64-DD09-CD32-5BA1-227C672991B0}"/>
              </a:ext>
            </a:extLst>
          </p:cNvPr>
          <p:cNvCxnSpPr>
            <a:cxnSpLocks/>
          </p:cNvCxnSpPr>
          <p:nvPr/>
        </p:nvCxnSpPr>
        <p:spPr>
          <a:xfrm>
            <a:off x="1251925" y="4075955"/>
            <a:ext cx="445579" cy="1258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87DB3C5C-2C1F-0BFF-EFFD-AFC17DB17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653" y="4594427"/>
            <a:ext cx="345049" cy="3450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CD67BB6-5C5E-B733-EE30-1FD1EF526B82}"/>
              </a:ext>
            </a:extLst>
          </p:cNvPr>
          <p:cNvSpPr txBox="1"/>
          <p:nvPr/>
        </p:nvSpPr>
        <p:spPr>
          <a:xfrm>
            <a:off x="439366" y="5618474"/>
            <a:ext cx="2660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Obtuse angle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AEC079-02C0-983B-94B9-6A2A482F78DA}"/>
              </a:ext>
            </a:extLst>
          </p:cNvPr>
          <p:cNvSpPr txBox="1"/>
          <p:nvPr/>
        </p:nvSpPr>
        <p:spPr>
          <a:xfrm>
            <a:off x="3208387" y="5610734"/>
            <a:ext cx="2660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Right angle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30DA0D-E282-0350-FF1C-5C06B5F514FA}"/>
              </a:ext>
            </a:extLst>
          </p:cNvPr>
          <p:cNvSpPr txBox="1"/>
          <p:nvPr/>
        </p:nvSpPr>
        <p:spPr>
          <a:xfrm>
            <a:off x="6043387" y="5618474"/>
            <a:ext cx="2084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Acute angle</a:t>
            </a:r>
          </a:p>
        </p:txBody>
      </p:sp>
    </p:spTree>
    <p:extLst>
      <p:ext uri="{BB962C8B-B14F-4D97-AF65-F5344CB8AC3E}">
        <p14:creationId xmlns:p14="http://schemas.microsoft.com/office/powerpoint/2010/main" val="5638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8" grpId="0" animBg="1"/>
      <p:bldP spid="8" grpId="1" animBg="1"/>
      <p:bldP spid="14" grpId="0" animBg="1"/>
      <p:bldP spid="15" grpId="0" animBg="1"/>
      <p:bldP spid="23" grpId="0"/>
      <p:bldP spid="24" grpId="0" animBg="1"/>
      <p:bldP spid="25" grpId="0" animBg="1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7F33F-F592-3838-ADE3-CCAFFF183C88}"/>
              </a:ext>
            </a:extLst>
          </p:cNvPr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  Here is a spade before and after a turn.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Describe the turn.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Is there more than one way?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If you were facing east and are now facing west, what turn did you complete?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Is there more than one way?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F755A-3083-9342-5C49-C24A1C0D7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5596" y="1451658"/>
            <a:ext cx="1514670" cy="1806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A004AA-4200-DFC8-50C1-AB4217269453}"/>
              </a:ext>
            </a:extLst>
          </p:cNvPr>
          <p:cNvSpPr txBox="1"/>
          <p:nvPr/>
        </p:nvSpPr>
        <p:spPr>
          <a:xfrm>
            <a:off x="1591427" y="3135969"/>
            <a:ext cx="149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before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ABE2F-F7F4-4BB2-A93D-7E3D8A36D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15778" y="1474145"/>
            <a:ext cx="1514670" cy="1806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C3E124-20B0-E7B3-E79E-30C4509B5692}"/>
              </a:ext>
            </a:extLst>
          </p:cNvPr>
          <p:cNvSpPr txBox="1"/>
          <p:nvPr/>
        </p:nvSpPr>
        <p:spPr>
          <a:xfrm>
            <a:off x="3376192" y="3135859"/>
            <a:ext cx="149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after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0A2DD-69B0-6E51-634B-13AF84E2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438" y="4373033"/>
            <a:ext cx="1773260" cy="17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49F7C8-0D61-0738-B57B-DF7DE880A4C4}"/>
              </a:ext>
            </a:extLst>
          </p:cNvPr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  Here is a spade before and after a turn.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Describe the turn.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Is there more than one way?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If you were facing east and are now facing west, what turn did you complete?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  Is there more than one way?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CA06E5-2204-39BB-7D85-6A197FCA8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5596" y="1451658"/>
            <a:ext cx="1514670" cy="1806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0A91B8-01C4-3D07-92AA-5CB6D8833C98}"/>
              </a:ext>
            </a:extLst>
          </p:cNvPr>
          <p:cNvSpPr txBox="1"/>
          <p:nvPr/>
        </p:nvSpPr>
        <p:spPr>
          <a:xfrm>
            <a:off x="1591427" y="3135969"/>
            <a:ext cx="149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before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7B864A-A5CA-0CDA-B964-60CA3758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15778" y="1474145"/>
            <a:ext cx="1514670" cy="1806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5C3AE6-ABE5-0F83-23F6-63D578E399C5}"/>
              </a:ext>
            </a:extLst>
          </p:cNvPr>
          <p:cNvSpPr txBox="1"/>
          <p:nvPr/>
        </p:nvSpPr>
        <p:spPr>
          <a:xfrm>
            <a:off x="3376192" y="3135859"/>
            <a:ext cx="149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after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2C8929-79C6-8A8D-72CD-D8ED4E78C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31786" y="1451658"/>
            <a:ext cx="1514670" cy="1806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C56E81-BDA8-DCEA-7576-ACA4BB3B12F8}"/>
              </a:ext>
            </a:extLst>
          </p:cNvPr>
          <p:cNvSpPr txBox="1"/>
          <p:nvPr/>
        </p:nvSpPr>
        <p:spPr>
          <a:xfrm>
            <a:off x="6161335" y="1419824"/>
            <a:ext cx="226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Quarter turn anticlockwise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D1707A-3B3F-F13A-1497-6BF36D673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12526" y="1451657"/>
            <a:ext cx="1514670" cy="18068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33AEA9-0141-51B2-45A8-87B5655B97CD}"/>
              </a:ext>
            </a:extLst>
          </p:cNvPr>
          <p:cNvSpPr txBox="1"/>
          <p:nvPr/>
        </p:nvSpPr>
        <p:spPr>
          <a:xfrm>
            <a:off x="6173281" y="2368908"/>
            <a:ext cx="243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Three-quarter turn clockwise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7D19DB-373D-746A-B92B-D1A5FE649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438" y="4373033"/>
            <a:ext cx="1773260" cy="1731607"/>
          </a:xfrm>
          <a:prstGeom prst="rect">
            <a:avLst/>
          </a:prstGeom>
        </p:spPr>
      </p:pic>
      <p:sp>
        <p:nvSpPr>
          <p:cNvPr id="18" name="Arrow: Up 17">
            <a:extLst>
              <a:ext uri="{FF2B5EF4-FFF2-40B4-BE49-F238E27FC236}">
                <a16:creationId xmlns:a16="http://schemas.microsoft.com/office/drawing/2014/main" id="{C4745C07-DC43-5BCD-3A21-D211816B91E7}"/>
              </a:ext>
            </a:extLst>
          </p:cNvPr>
          <p:cNvSpPr/>
          <p:nvPr/>
        </p:nvSpPr>
        <p:spPr>
          <a:xfrm rot="5400000" flipH="1">
            <a:off x="7102176" y="5011589"/>
            <a:ext cx="208621" cy="454491"/>
          </a:xfrm>
          <a:prstGeom prst="upArrow">
            <a:avLst>
              <a:gd name="adj1" fmla="val 50000"/>
              <a:gd name="adj2" fmla="val 7657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44A8F-E419-5836-DA8E-108FB349C3AF}"/>
              </a:ext>
            </a:extLst>
          </p:cNvPr>
          <p:cNvSpPr txBox="1"/>
          <p:nvPr/>
        </p:nvSpPr>
        <p:spPr>
          <a:xfrm>
            <a:off x="1309814" y="5134524"/>
            <a:ext cx="300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Half turn clockwise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88AE024-EF25-1515-2227-DCA0E92F9814}"/>
              </a:ext>
            </a:extLst>
          </p:cNvPr>
          <p:cNvSpPr/>
          <p:nvPr/>
        </p:nvSpPr>
        <p:spPr>
          <a:xfrm rot="5400000" flipH="1">
            <a:off x="7102175" y="5011588"/>
            <a:ext cx="208621" cy="454491"/>
          </a:xfrm>
          <a:prstGeom prst="upArrow">
            <a:avLst>
              <a:gd name="adj1" fmla="val 50000"/>
              <a:gd name="adj2" fmla="val 7657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DC4F5F-D349-722F-8C9C-15BA53ADFB3F}"/>
              </a:ext>
            </a:extLst>
          </p:cNvPr>
          <p:cNvSpPr txBox="1"/>
          <p:nvPr/>
        </p:nvSpPr>
        <p:spPr>
          <a:xfrm>
            <a:off x="1309814" y="5596189"/>
            <a:ext cx="336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Half </a:t>
            </a:r>
            <a:r>
              <a:rPr lang="en-GB" sz="2400">
                <a:solidFill>
                  <a:schemeClr val="accent1"/>
                </a:solidFill>
              </a:rPr>
              <a:t>turn anticlockwise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 animBg="1"/>
      <p:bldP spid="18" grpId="1" animBg="1"/>
      <p:bldP spid="18" grpId="2" animBg="1"/>
      <p:bldP spid="19" grpId="0"/>
      <p:bldP spid="20" grpId="0" animBg="1"/>
      <p:bldP spid="20" grpId="1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5EB8AC-36F7-418A-7889-15DA4C863279}"/>
              </a:ext>
            </a:extLst>
          </p:cNvPr>
          <p:cNvSpPr txBox="1"/>
          <p:nvPr/>
        </p:nvSpPr>
        <p:spPr>
          <a:xfrm>
            <a:off x="705394" y="496389"/>
            <a:ext cx="702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an angle?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33ED02-B880-1CB0-52AA-5EC330021E10}"/>
              </a:ext>
            </a:extLst>
          </p:cNvPr>
          <p:cNvCxnSpPr>
            <a:cxnSpLocks/>
          </p:cNvCxnSpPr>
          <p:nvPr/>
        </p:nvCxnSpPr>
        <p:spPr>
          <a:xfrm flipH="1" flipV="1">
            <a:off x="4513460" y="2900079"/>
            <a:ext cx="247644" cy="16378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859705-49BD-14AF-70AA-F6E3D470D430}"/>
              </a:ext>
            </a:extLst>
          </p:cNvPr>
          <p:cNvSpPr txBox="1"/>
          <p:nvPr/>
        </p:nvSpPr>
        <p:spPr>
          <a:xfrm>
            <a:off x="2731507" y="4619651"/>
            <a:ext cx="3397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 angle is a measure of the amount of turn between two lines.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F7E64168-8CE4-0279-2116-7768829ABEA9}"/>
              </a:ext>
            </a:extLst>
          </p:cNvPr>
          <p:cNvSpPr/>
          <p:nvPr/>
        </p:nvSpPr>
        <p:spPr>
          <a:xfrm>
            <a:off x="3984283" y="2781127"/>
            <a:ext cx="797227" cy="798842"/>
          </a:xfrm>
          <a:prstGeom prst="arc">
            <a:avLst>
              <a:gd name="adj1" fmla="val 16200000"/>
              <a:gd name="adj2" fmla="val 1984586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1807880D-9BFF-8EDE-DC7A-87573D85C8C2}"/>
              </a:ext>
            </a:extLst>
          </p:cNvPr>
          <p:cNvSpPr/>
          <p:nvPr/>
        </p:nvSpPr>
        <p:spPr>
          <a:xfrm>
            <a:off x="4007927" y="2796359"/>
            <a:ext cx="797227" cy="798842"/>
          </a:xfrm>
          <a:prstGeom prst="arc">
            <a:avLst>
              <a:gd name="adj1" fmla="val 19758896"/>
              <a:gd name="adj2" fmla="val 16081476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B55085-D86C-22DC-1475-6E312004D60C}"/>
              </a:ext>
            </a:extLst>
          </p:cNvPr>
          <p:cNvGrpSpPr/>
          <p:nvPr/>
        </p:nvGrpSpPr>
        <p:grpSpPr>
          <a:xfrm>
            <a:off x="3058881" y="1873945"/>
            <a:ext cx="2664000" cy="2664000"/>
            <a:chOff x="6276618" y="1670761"/>
            <a:chExt cx="2664000" cy="2664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8B2576-3801-6EF5-3F0E-C63D4A374E68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8DC6DA-5ACA-9088-839D-3B2FFDD8B722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324A5-AE26-31F4-0217-8F0BA589272E}"/>
              </a:ext>
            </a:extLst>
          </p:cNvPr>
          <p:cNvCxnSpPr/>
          <p:nvPr/>
        </p:nvCxnSpPr>
        <p:spPr>
          <a:xfrm flipV="1">
            <a:off x="4382897" y="2545784"/>
            <a:ext cx="1100856" cy="66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0FED92-1B1A-20E3-1250-D11923D6D0F0}"/>
              </a:ext>
            </a:extLst>
          </p:cNvPr>
          <p:cNvCxnSpPr>
            <a:cxnSpLocks/>
          </p:cNvCxnSpPr>
          <p:nvPr/>
        </p:nvCxnSpPr>
        <p:spPr>
          <a:xfrm flipH="1" flipV="1">
            <a:off x="4249972" y="3359426"/>
            <a:ext cx="511132" cy="117851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1FE5D8-F789-0679-1912-B37ED9256768}"/>
              </a:ext>
            </a:extLst>
          </p:cNvPr>
          <p:cNvCxnSpPr/>
          <p:nvPr/>
        </p:nvCxnSpPr>
        <p:spPr>
          <a:xfrm flipV="1">
            <a:off x="4382897" y="1879784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1C2C49-0011-D1F1-F273-5DAEB0FA4D6D}"/>
              </a:ext>
            </a:extLst>
          </p:cNvPr>
          <p:cNvCxnSpPr/>
          <p:nvPr/>
        </p:nvCxnSpPr>
        <p:spPr>
          <a:xfrm>
            <a:off x="4382897" y="1780710"/>
            <a:ext cx="0" cy="14310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076066-AF2C-541B-9D17-8F8F45C1BC7E}"/>
              </a:ext>
            </a:extLst>
          </p:cNvPr>
          <p:cNvGrpSpPr/>
          <p:nvPr/>
        </p:nvGrpSpPr>
        <p:grpSpPr>
          <a:xfrm rot="20424319">
            <a:off x="4187225" y="3674549"/>
            <a:ext cx="728644" cy="355098"/>
            <a:chOff x="4049401" y="3071219"/>
            <a:chExt cx="728644" cy="3550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F90E300-1961-24C0-CC0A-A19F6E7679EA}"/>
                </a:ext>
              </a:extLst>
            </p:cNvPr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5F013E5-39DB-BB1C-F93E-5F5C39EFCC24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81B97E5-AB2D-3B0B-5D91-20AA402DCAE3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D770CF-8471-AFE2-DBBC-70C5883B2FA7}"/>
                </a:ext>
              </a:extLst>
            </p:cNvPr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3C218BA3-7A46-7B90-9D9A-7B38F9859A43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90EB2D0-E5B9-0FD8-C073-3134E5E718DF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0ABA1-5FB4-E7F5-FC77-257F89CCCD98}"/>
              </a:ext>
            </a:extLst>
          </p:cNvPr>
          <p:cNvGrpSpPr/>
          <p:nvPr/>
        </p:nvGrpSpPr>
        <p:grpSpPr>
          <a:xfrm>
            <a:off x="5315619" y="1894525"/>
            <a:ext cx="670610" cy="355098"/>
            <a:chOff x="4049401" y="3071219"/>
            <a:chExt cx="670610" cy="3550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0505CC-F0F2-9921-693D-9A24521C137E}"/>
                </a:ext>
              </a:extLst>
            </p:cNvPr>
            <p:cNvGrpSpPr/>
            <p:nvPr/>
          </p:nvGrpSpPr>
          <p:grpSpPr>
            <a:xfrm>
              <a:off x="4438411" y="3166638"/>
              <a:ext cx="281600" cy="259679"/>
              <a:chOff x="1319349" y="3308881"/>
              <a:chExt cx="281600" cy="259679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9E02502-312A-82D0-450F-A4B22C5964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9349" y="3308881"/>
                <a:ext cx="2816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D7F9D45-A311-3C96-20E9-C388AE5F3E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949" y="3308881"/>
                <a:ext cx="0" cy="25967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73E93A-F88E-F30C-91E4-1919FA51DB1E}"/>
                </a:ext>
              </a:extLst>
            </p:cNvPr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AA95986-9827-7790-FE65-BC897E92B02C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3353709-5F72-93A3-F186-2918BF9DE364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26D00A-1732-A6A9-6DB8-BC78DE020A8B}"/>
              </a:ext>
            </a:extLst>
          </p:cNvPr>
          <p:cNvGrpSpPr/>
          <p:nvPr/>
        </p:nvGrpSpPr>
        <p:grpSpPr>
          <a:xfrm rot="5400000">
            <a:off x="1679962" y="2531904"/>
            <a:ext cx="728644" cy="355098"/>
            <a:chOff x="4049401" y="3071219"/>
            <a:chExt cx="728644" cy="35509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838A89-E646-0D5B-2C9F-70EF29DC25EE}"/>
                </a:ext>
              </a:extLst>
            </p:cNvPr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9D1C26C-2282-4A73-FAC0-DA6D6971FFEA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A78F307-1830-483F-7AFA-A17C0C41A3C0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857280-E918-3C61-9676-15DBAC39CDA5}"/>
                </a:ext>
              </a:extLst>
            </p:cNvPr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03C0AF0-A3E8-FC59-F0CF-FF4086E92A5C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021C902-F862-6B87-6BBF-79ED1A9B0EB7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001CA2-1393-9892-B1E5-281D42D24B30}"/>
              </a:ext>
            </a:extLst>
          </p:cNvPr>
          <p:cNvCxnSpPr>
            <a:cxnSpLocks/>
          </p:cNvCxnSpPr>
          <p:nvPr/>
        </p:nvCxnSpPr>
        <p:spPr>
          <a:xfrm>
            <a:off x="4438411" y="1452999"/>
            <a:ext cx="1428806" cy="61907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9DDDF59-8249-ED40-2654-CFF0BD3F3A40}"/>
              </a:ext>
            </a:extLst>
          </p:cNvPr>
          <p:cNvSpPr txBox="1"/>
          <p:nvPr/>
        </p:nvSpPr>
        <p:spPr>
          <a:xfrm>
            <a:off x="1040889" y="786999"/>
            <a:ext cx="3397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quarter turn is called a 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angle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11278DEE-99A3-F571-C74A-66EE94DC096F}"/>
              </a:ext>
            </a:extLst>
          </p:cNvPr>
          <p:cNvSpPr/>
          <p:nvPr/>
        </p:nvSpPr>
        <p:spPr>
          <a:xfrm>
            <a:off x="5373192" y="1704638"/>
            <a:ext cx="797227" cy="798842"/>
          </a:xfrm>
          <a:prstGeom prst="arc">
            <a:avLst>
              <a:gd name="adj1" fmla="val 15721913"/>
              <a:gd name="adj2" fmla="val 1155001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8A5B5-52C9-82A0-6068-75BE0AB0A011}"/>
              </a:ext>
            </a:extLst>
          </p:cNvPr>
          <p:cNvGrpSpPr/>
          <p:nvPr/>
        </p:nvGrpSpPr>
        <p:grpSpPr>
          <a:xfrm>
            <a:off x="4388949" y="917623"/>
            <a:ext cx="2664000" cy="2664000"/>
            <a:chOff x="6276618" y="1670761"/>
            <a:chExt cx="2664000" cy="2664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D208D4-288F-F6F1-609B-7DD6C17D04F3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9D2A99-88AE-4A63-C80E-12ADCFE5FB24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074A45-6D06-51BD-1753-C6F4334303D6}"/>
              </a:ext>
            </a:extLst>
          </p:cNvPr>
          <p:cNvCxnSpPr/>
          <p:nvPr/>
        </p:nvCxnSpPr>
        <p:spPr>
          <a:xfrm flipV="1">
            <a:off x="5720949" y="917623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E8DC1B-1E8E-02FF-4784-082B78C17302}"/>
              </a:ext>
            </a:extLst>
          </p:cNvPr>
          <p:cNvGrpSpPr/>
          <p:nvPr/>
        </p:nvGrpSpPr>
        <p:grpSpPr>
          <a:xfrm rot="5400000">
            <a:off x="534735" y="1396159"/>
            <a:ext cx="2664000" cy="2664000"/>
            <a:chOff x="6276618" y="1670761"/>
            <a:chExt cx="2664000" cy="26640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2AC01D-BAEC-764E-0488-06C2E6CA2455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8D45BC4-34E2-A9A2-5113-DEF89EE032BD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1F7E86-9EB7-2AB5-AA3C-A9AD07BD84E2}"/>
              </a:ext>
            </a:extLst>
          </p:cNvPr>
          <p:cNvCxnSpPr/>
          <p:nvPr/>
        </p:nvCxnSpPr>
        <p:spPr>
          <a:xfrm rot="5400000" flipV="1">
            <a:off x="2532735" y="2062160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CEB546-D706-A379-8E90-B49ADDABC2D4}"/>
              </a:ext>
            </a:extLst>
          </p:cNvPr>
          <p:cNvGrpSpPr/>
          <p:nvPr/>
        </p:nvGrpSpPr>
        <p:grpSpPr>
          <a:xfrm rot="9768338">
            <a:off x="6191853" y="3893780"/>
            <a:ext cx="728644" cy="355098"/>
            <a:chOff x="4049401" y="3071219"/>
            <a:chExt cx="728644" cy="35509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ED58B20-5004-7CED-5B3A-0D28EC638ABE}"/>
                </a:ext>
              </a:extLst>
            </p:cNvPr>
            <p:cNvGrpSpPr/>
            <p:nvPr/>
          </p:nvGrpSpPr>
          <p:grpSpPr>
            <a:xfrm>
              <a:off x="4438411" y="3071220"/>
              <a:ext cx="339634" cy="355097"/>
              <a:chOff x="1319349" y="3213463"/>
              <a:chExt cx="339634" cy="355097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0C44B76-FD37-5327-A4E8-04E662B827BC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9E3D769-676E-543E-90F5-A8F41DDD9786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03985A1-29B4-6CA3-29DD-AD026B0376AC}"/>
                </a:ext>
              </a:extLst>
            </p:cNvPr>
            <p:cNvGrpSpPr/>
            <p:nvPr/>
          </p:nvGrpSpPr>
          <p:grpSpPr>
            <a:xfrm flipH="1">
              <a:off x="4049401" y="3071219"/>
              <a:ext cx="401987" cy="355097"/>
              <a:chOff x="1319349" y="3213463"/>
              <a:chExt cx="339634" cy="355097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16A6FD4-AC61-A78D-6328-4EBCD4BFEFD7}"/>
                  </a:ext>
                </a:extLst>
              </p:cNvPr>
              <p:cNvCxnSpPr/>
              <p:nvPr/>
            </p:nvCxnSpPr>
            <p:spPr>
              <a:xfrm>
                <a:off x="1319349" y="3226526"/>
                <a:ext cx="33963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B8A2962-1C92-8043-7F74-D7B55890B073}"/>
                  </a:ext>
                </a:extLst>
              </p:cNvPr>
              <p:cNvCxnSpPr/>
              <p:nvPr/>
            </p:nvCxnSpPr>
            <p:spPr>
              <a:xfrm>
                <a:off x="1645920" y="3213463"/>
                <a:ext cx="0" cy="35509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0C2577-BAEF-DEFC-BBFA-2D67298616AB}"/>
              </a:ext>
            </a:extLst>
          </p:cNvPr>
          <p:cNvGrpSpPr/>
          <p:nvPr/>
        </p:nvGrpSpPr>
        <p:grpSpPr>
          <a:xfrm rot="9768338">
            <a:off x="5175956" y="2444108"/>
            <a:ext cx="2664000" cy="3107121"/>
            <a:chOff x="6276618" y="1496052"/>
            <a:chExt cx="2664000" cy="283870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9CD0BD-2AA0-8E50-DED8-A812864E590F}"/>
                </a:ext>
              </a:extLst>
            </p:cNvPr>
            <p:cNvCxnSpPr>
              <a:cxnSpLocks/>
            </p:cNvCxnSpPr>
            <p:nvPr/>
          </p:nvCxnSpPr>
          <p:spPr>
            <a:xfrm rot="11831662">
              <a:off x="7352153" y="1496052"/>
              <a:ext cx="505796" cy="1471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3DA1F1-F8CC-D2BD-538D-63AF8459402B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A641BD-B8F7-B74F-737C-20F449CF2B1E}"/>
              </a:ext>
            </a:extLst>
          </p:cNvPr>
          <p:cNvCxnSpPr>
            <a:cxnSpLocks/>
          </p:cNvCxnSpPr>
          <p:nvPr/>
        </p:nvCxnSpPr>
        <p:spPr>
          <a:xfrm>
            <a:off x="6482959" y="3918830"/>
            <a:ext cx="500208" cy="1575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338CD6F-7DD0-401D-F354-2107B4F45138}"/>
              </a:ext>
            </a:extLst>
          </p:cNvPr>
          <p:cNvGrpSpPr/>
          <p:nvPr/>
        </p:nvGrpSpPr>
        <p:grpSpPr>
          <a:xfrm rot="15024319">
            <a:off x="3296595" y="2684583"/>
            <a:ext cx="2664000" cy="2664000"/>
            <a:chOff x="6276618" y="1670761"/>
            <a:chExt cx="2664000" cy="2664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01CFD16-8BA9-5F2C-CEFC-0323A4261503}"/>
                </a:ext>
              </a:extLst>
            </p:cNvPr>
            <p:cNvCxnSpPr>
              <a:cxnSpLocks/>
            </p:cNvCxnSpPr>
            <p:nvPr/>
          </p:nvCxnSpPr>
          <p:spPr>
            <a:xfrm rot="6575681" flipH="1">
              <a:off x="7209431" y="2436932"/>
              <a:ext cx="819393" cy="2693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8C91B89-C9E6-AAA0-B9E4-2172E0CEF9EC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FE1D528-DEE6-2954-BB2E-F246339EC56D}"/>
              </a:ext>
            </a:extLst>
          </p:cNvPr>
          <p:cNvCxnSpPr>
            <a:cxnSpLocks/>
          </p:cNvCxnSpPr>
          <p:nvPr/>
        </p:nvCxnSpPr>
        <p:spPr>
          <a:xfrm flipH="1">
            <a:off x="3809201" y="4021291"/>
            <a:ext cx="819393" cy="264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13F1828-E451-971D-D971-EFEA311FA37B}"/>
              </a:ext>
            </a:extLst>
          </p:cNvPr>
          <p:cNvSpPr/>
          <p:nvPr/>
        </p:nvSpPr>
        <p:spPr>
          <a:xfrm>
            <a:off x="5731055" y="1579183"/>
            <a:ext cx="641445" cy="660865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C787F4-26C2-FAEE-B0B0-49291363F05B}"/>
              </a:ext>
            </a:extLst>
          </p:cNvPr>
          <p:cNvSpPr txBox="1"/>
          <p:nvPr/>
        </p:nvSpPr>
        <p:spPr>
          <a:xfrm>
            <a:off x="661408" y="5096786"/>
            <a:ext cx="550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same about each angle?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EEA526-9C5A-E49F-6400-8D9FB443E7F2}"/>
              </a:ext>
            </a:extLst>
          </p:cNvPr>
          <p:cNvSpPr txBox="1"/>
          <p:nvPr/>
        </p:nvSpPr>
        <p:spPr>
          <a:xfrm>
            <a:off x="620372" y="5642810"/>
            <a:ext cx="550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different?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F65BC22-1CA5-02D0-9690-904CC513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986" y="2613833"/>
            <a:ext cx="747045" cy="74704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D81D837-FF8D-2FA0-27BB-41ADA17137A8}"/>
              </a:ext>
            </a:extLst>
          </p:cNvPr>
          <p:cNvSpPr txBox="1"/>
          <p:nvPr/>
        </p:nvSpPr>
        <p:spPr>
          <a:xfrm>
            <a:off x="5121830" y="275652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14B102-E00F-E65F-D501-9ABD72E264F7}"/>
              </a:ext>
            </a:extLst>
          </p:cNvPr>
          <p:cNvSpPr txBox="1"/>
          <p:nvPr/>
        </p:nvSpPr>
        <p:spPr>
          <a:xfrm>
            <a:off x="671281" y="4638288"/>
            <a:ext cx="550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chemeClr val="accent1"/>
                </a:solidFill>
                <a:latin typeface="Calibri" panose="020F0502020204030204"/>
              </a:rPr>
              <a:t>The angles are 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 right angles.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F47A54-F433-24A7-EBB5-C2D187DADDB3}"/>
              </a:ext>
            </a:extLst>
          </p:cNvPr>
          <p:cNvSpPr txBox="1"/>
          <p:nvPr/>
        </p:nvSpPr>
        <p:spPr>
          <a:xfrm>
            <a:off x="677268" y="5133157"/>
            <a:ext cx="585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/>
              </a:rPr>
              <a:t> The angles are different orientations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A89D8F-707A-100D-89E0-56C762EF582F}"/>
              </a:ext>
            </a:extLst>
          </p:cNvPr>
          <p:cNvSpPr txBox="1"/>
          <p:nvPr/>
        </p:nvSpPr>
        <p:spPr>
          <a:xfrm>
            <a:off x="695136" y="5628025"/>
            <a:ext cx="550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/>
              </a:rPr>
              <a:t>The lines are different lengths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5" grpId="1" animBg="1"/>
      <p:bldP spid="49" grpId="0" animBg="1"/>
      <p:bldP spid="50" grpId="0"/>
      <p:bldP spid="50" grpId="1"/>
      <p:bldP spid="51" grpId="0"/>
      <p:bldP spid="51" grpId="1"/>
      <p:bldP spid="53" grpId="0"/>
      <p:bldP spid="53" grpId="1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2F31E-0D58-F534-F90A-C54EC9BD4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14" y="822107"/>
            <a:ext cx="343348" cy="326735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A0D12831-D863-E1DE-CE90-D059DF7979FB}"/>
              </a:ext>
            </a:extLst>
          </p:cNvPr>
          <p:cNvSpPr/>
          <p:nvPr/>
        </p:nvSpPr>
        <p:spPr>
          <a:xfrm rot="5400000">
            <a:off x="3006704" y="2316666"/>
            <a:ext cx="797227" cy="798842"/>
          </a:xfrm>
          <a:prstGeom prst="arc">
            <a:avLst>
              <a:gd name="adj1" fmla="val 16200000"/>
              <a:gd name="adj2" fmla="val 1823119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4DB958-FCEB-12A4-9DE8-0EA419745A84}"/>
              </a:ext>
            </a:extLst>
          </p:cNvPr>
          <p:cNvGrpSpPr/>
          <p:nvPr/>
        </p:nvGrpSpPr>
        <p:grpSpPr>
          <a:xfrm rot="5400000">
            <a:off x="-109718" y="1365218"/>
            <a:ext cx="2664000" cy="2664000"/>
            <a:chOff x="6276618" y="1670761"/>
            <a:chExt cx="2664000" cy="2664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C3D3C9C-05C2-4BBC-A616-99D6651BF69E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89E71E-3606-F46D-8EBC-6F594C2C0616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A1A200-BEC2-AF3E-6628-5428CD06545E}"/>
              </a:ext>
            </a:extLst>
          </p:cNvPr>
          <p:cNvCxnSpPr/>
          <p:nvPr/>
        </p:nvCxnSpPr>
        <p:spPr>
          <a:xfrm rot="5400000" flipV="1">
            <a:off x="1888282" y="2031219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3FA1A9F8-C6DD-8443-4C67-34B1A5755659}"/>
              </a:ext>
            </a:extLst>
          </p:cNvPr>
          <p:cNvSpPr/>
          <p:nvPr/>
        </p:nvSpPr>
        <p:spPr>
          <a:xfrm rot="16200000" flipH="1" flipV="1">
            <a:off x="757280" y="2316665"/>
            <a:ext cx="797227" cy="798842"/>
          </a:xfrm>
          <a:prstGeom prst="arc">
            <a:avLst>
              <a:gd name="adj1" fmla="val 16200000"/>
              <a:gd name="adj2" fmla="val 20184849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77BEEF-FC7D-5168-077F-5E1C495008E9}"/>
              </a:ext>
            </a:extLst>
          </p:cNvPr>
          <p:cNvGrpSpPr/>
          <p:nvPr/>
        </p:nvGrpSpPr>
        <p:grpSpPr>
          <a:xfrm rot="5400000">
            <a:off x="2139706" y="1365219"/>
            <a:ext cx="2664000" cy="2664000"/>
            <a:chOff x="6276618" y="1670761"/>
            <a:chExt cx="2664000" cy="2664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9B23D7-486A-468D-DE18-83ACFD4FA093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1678F6-9BC6-1822-ECBF-75E3152CFC54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846006-94CF-6E23-44F1-EC28C5A8C6F4}"/>
              </a:ext>
            </a:extLst>
          </p:cNvPr>
          <p:cNvCxnSpPr/>
          <p:nvPr/>
        </p:nvCxnSpPr>
        <p:spPr>
          <a:xfrm rot="5400000" flipV="1">
            <a:off x="4137706" y="2031220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1E2DD5-404B-B0FA-BFE2-B22571E71656}"/>
              </a:ext>
            </a:extLst>
          </p:cNvPr>
          <p:cNvSpPr/>
          <p:nvPr/>
        </p:nvSpPr>
        <p:spPr>
          <a:xfrm rot="5400000">
            <a:off x="5440904" y="2316666"/>
            <a:ext cx="797227" cy="798842"/>
          </a:xfrm>
          <a:prstGeom prst="arc">
            <a:avLst>
              <a:gd name="adj1" fmla="val 16200000"/>
              <a:gd name="adj2" fmla="val 1723319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B720D5-7551-9458-DE39-8A57EDFCE70A}"/>
              </a:ext>
            </a:extLst>
          </p:cNvPr>
          <p:cNvGrpSpPr/>
          <p:nvPr/>
        </p:nvGrpSpPr>
        <p:grpSpPr>
          <a:xfrm rot="5400000">
            <a:off x="4573906" y="1365219"/>
            <a:ext cx="2664000" cy="2664000"/>
            <a:chOff x="6276618" y="1670761"/>
            <a:chExt cx="2664000" cy="2664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D51FA5-B37C-EDD7-596C-74B064533000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F5BD57-FA17-B0A3-71F1-29FB235C7BDC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BB8745-5A13-9B70-34AA-5699E66F6826}"/>
              </a:ext>
            </a:extLst>
          </p:cNvPr>
          <p:cNvCxnSpPr/>
          <p:nvPr/>
        </p:nvCxnSpPr>
        <p:spPr>
          <a:xfrm rot="5400000" flipV="1">
            <a:off x="6571906" y="2031220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70F94C-D60F-D37B-41C7-FB36819DC7ED}"/>
              </a:ext>
            </a:extLst>
          </p:cNvPr>
          <p:cNvGrpSpPr/>
          <p:nvPr/>
        </p:nvGrpSpPr>
        <p:grpSpPr>
          <a:xfrm rot="5400000">
            <a:off x="3517437" y="769412"/>
            <a:ext cx="1199573" cy="1301040"/>
            <a:chOff x="1560683" y="2079844"/>
            <a:chExt cx="1199573" cy="206432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506BEA-DC25-6BBA-8434-D832AFA2E087}"/>
                </a:ext>
              </a:extLst>
            </p:cNvPr>
            <p:cNvCxnSpPr/>
            <p:nvPr/>
          </p:nvCxnSpPr>
          <p:spPr>
            <a:xfrm>
              <a:off x="1560683" y="2079844"/>
              <a:ext cx="0" cy="2064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2AA9DE-5142-9FC2-344E-FDDCD49DEA41}"/>
                </a:ext>
              </a:extLst>
            </p:cNvPr>
            <p:cNvCxnSpPr/>
            <p:nvPr/>
          </p:nvCxnSpPr>
          <p:spPr>
            <a:xfrm flipH="1">
              <a:off x="1560684" y="4127502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3754A2-B2B1-3972-A0F3-9C14FB48D3BC}"/>
              </a:ext>
            </a:extLst>
          </p:cNvPr>
          <p:cNvSpPr txBox="1"/>
          <p:nvPr/>
        </p:nvSpPr>
        <p:spPr>
          <a:xfrm>
            <a:off x="667513" y="3940882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of these angles are acute angles.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3FE195-3F7B-F43D-F8F5-6415286D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040" y="655910"/>
            <a:ext cx="747045" cy="7470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CC1E6A-7305-22B8-9ED6-3B6BC4ABBE94}"/>
              </a:ext>
            </a:extLst>
          </p:cNvPr>
          <p:cNvSpPr txBox="1"/>
          <p:nvPr/>
        </p:nvSpPr>
        <p:spPr>
          <a:xfrm>
            <a:off x="5333884" y="79859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0FB9FD-5F74-28FA-B112-2E6CF6B570C9}"/>
              </a:ext>
            </a:extLst>
          </p:cNvPr>
          <p:cNvSpPr txBox="1"/>
          <p:nvPr/>
        </p:nvSpPr>
        <p:spPr>
          <a:xfrm>
            <a:off x="667513" y="4561459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notice?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FC99F-3543-458C-B9DA-FF2EC62ABF46}"/>
              </a:ext>
            </a:extLst>
          </p:cNvPr>
          <p:cNvSpPr txBox="1"/>
          <p:nvPr/>
        </p:nvSpPr>
        <p:spPr>
          <a:xfrm>
            <a:off x="842439" y="5182035"/>
            <a:ext cx="70134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226695" algn="l"/>
              </a:tabLst>
            </a:pP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 angle smaller than a quarter turn is called an       </a:t>
            </a:r>
            <a:r>
              <a:rPr lang="en-GB" sz="2800" dirty="0">
                <a:solidFill>
                  <a:srgbClr val="0432FF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  </a:t>
            </a: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angle.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DADCF5-0E16-0B0B-B260-864F73240A20}"/>
              </a:ext>
            </a:extLst>
          </p:cNvPr>
          <p:cNvSpPr/>
          <p:nvPr/>
        </p:nvSpPr>
        <p:spPr>
          <a:xfrm>
            <a:off x="3610901" y="5665548"/>
            <a:ext cx="963005" cy="437388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59035-7A2A-706B-04CF-40DAB121A675}"/>
              </a:ext>
            </a:extLst>
          </p:cNvPr>
          <p:cNvSpPr txBox="1"/>
          <p:nvPr/>
        </p:nvSpPr>
        <p:spPr>
          <a:xfrm>
            <a:off x="3579345" y="5602589"/>
            <a:ext cx="102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</a:t>
            </a:r>
          </a:p>
        </p:txBody>
      </p:sp>
    </p:spTree>
    <p:extLst>
      <p:ext uri="{BB962C8B-B14F-4D97-AF65-F5344CB8AC3E}">
        <p14:creationId xmlns:p14="http://schemas.microsoft.com/office/powerpoint/2010/main" val="17661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21" grpId="0"/>
      <p:bldP spid="23" grpId="0"/>
      <p:bldP spid="23" grpId="1"/>
      <p:bldP spid="24" grpId="0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1E9E2972-88BA-0076-39CF-5CC1C9709AAD}"/>
              </a:ext>
            </a:extLst>
          </p:cNvPr>
          <p:cNvSpPr/>
          <p:nvPr/>
        </p:nvSpPr>
        <p:spPr>
          <a:xfrm rot="5400000">
            <a:off x="6183854" y="2316666"/>
            <a:ext cx="797227" cy="798842"/>
          </a:xfrm>
          <a:prstGeom prst="arc">
            <a:avLst>
              <a:gd name="adj1" fmla="val 16200000"/>
              <a:gd name="adj2" fmla="val 2142964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1A93ED95-C6A2-80C7-A78B-B4EBCDE7B132}"/>
              </a:ext>
            </a:extLst>
          </p:cNvPr>
          <p:cNvSpPr/>
          <p:nvPr/>
        </p:nvSpPr>
        <p:spPr>
          <a:xfrm rot="5400000">
            <a:off x="3749654" y="2316666"/>
            <a:ext cx="797227" cy="798842"/>
          </a:xfrm>
          <a:prstGeom prst="arc">
            <a:avLst>
              <a:gd name="adj1" fmla="val 16200000"/>
              <a:gd name="adj2" fmla="val 2252037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490FE48-3E9C-B4CB-36BF-5BF772283EAF}"/>
              </a:ext>
            </a:extLst>
          </p:cNvPr>
          <p:cNvSpPr/>
          <p:nvPr/>
        </p:nvSpPr>
        <p:spPr>
          <a:xfrm rot="16200000" flipH="1" flipV="1">
            <a:off x="1500230" y="2316665"/>
            <a:ext cx="797227" cy="798842"/>
          </a:xfrm>
          <a:prstGeom prst="arc">
            <a:avLst>
              <a:gd name="adj1" fmla="val 16200000"/>
              <a:gd name="adj2" fmla="val 4164776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4AA9C-82C2-B450-4268-8CAE27E7B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563" y="800562"/>
            <a:ext cx="343348" cy="3267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B0276B-35A5-25C0-DBCE-624E40380864}"/>
              </a:ext>
            </a:extLst>
          </p:cNvPr>
          <p:cNvGrpSpPr/>
          <p:nvPr/>
        </p:nvGrpSpPr>
        <p:grpSpPr>
          <a:xfrm rot="5400000">
            <a:off x="633232" y="1365218"/>
            <a:ext cx="2664000" cy="2664000"/>
            <a:chOff x="6276618" y="1670761"/>
            <a:chExt cx="2664000" cy="2664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8FAE9B-2656-1860-0441-56860D8E60AC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04114A-F70E-B480-F287-0C9041B2C36F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778F0C-1438-BA19-F2A8-BE408D540D2F}"/>
              </a:ext>
            </a:extLst>
          </p:cNvPr>
          <p:cNvCxnSpPr/>
          <p:nvPr/>
        </p:nvCxnSpPr>
        <p:spPr>
          <a:xfrm rot="5400000" flipV="1">
            <a:off x="2631232" y="2031219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CD6B7E-B0BB-409E-4713-9F8437F3240F}"/>
              </a:ext>
            </a:extLst>
          </p:cNvPr>
          <p:cNvGrpSpPr/>
          <p:nvPr/>
        </p:nvGrpSpPr>
        <p:grpSpPr>
          <a:xfrm rot="5400000">
            <a:off x="2882656" y="1365219"/>
            <a:ext cx="2664000" cy="2664000"/>
            <a:chOff x="6276618" y="1670761"/>
            <a:chExt cx="2664000" cy="2664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BE3102-AC89-14DA-EC70-F1EA25F00A87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A0EE8D-F33C-F172-3BDA-F3414F125065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AE2951-8752-CD5E-5FBC-FD3B8898A318}"/>
              </a:ext>
            </a:extLst>
          </p:cNvPr>
          <p:cNvCxnSpPr/>
          <p:nvPr/>
        </p:nvCxnSpPr>
        <p:spPr>
          <a:xfrm rot="5400000" flipV="1">
            <a:off x="4880656" y="2031220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EE465F-BA84-75F2-8E9F-05B2162644CB}"/>
              </a:ext>
            </a:extLst>
          </p:cNvPr>
          <p:cNvGrpSpPr/>
          <p:nvPr/>
        </p:nvGrpSpPr>
        <p:grpSpPr>
          <a:xfrm rot="5400000">
            <a:off x="5316856" y="1365219"/>
            <a:ext cx="2664000" cy="2664000"/>
            <a:chOff x="6276618" y="1670761"/>
            <a:chExt cx="2664000" cy="2664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6BE471-143F-F7F0-2722-412734F01266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D1FBBA-7CBD-37D3-8870-7AF1B54E184E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E365F6-3E78-347F-C13F-37F6065635AD}"/>
              </a:ext>
            </a:extLst>
          </p:cNvPr>
          <p:cNvCxnSpPr/>
          <p:nvPr/>
        </p:nvCxnSpPr>
        <p:spPr>
          <a:xfrm rot="5400000" flipV="1">
            <a:off x="7314856" y="2031220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53B179-714A-86CB-0FDC-AD736745F976}"/>
              </a:ext>
            </a:extLst>
          </p:cNvPr>
          <p:cNvGrpSpPr/>
          <p:nvPr/>
        </p:nvGrpSpPr>
        <p:grpSpPr>
          <a:xfrm rot="5400000">
            <a:off x="4191886" y="747867"/>
            <a:ext cx="1199573" cy="1301040"/>
            <a:chOff x="1560683" y="2079844"/>
            <a:chExt cx="1199573" cy="206432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947470-32DC-D5FB-B6AF-679F0E7BBD90}"/>
                </a:ext>
              </a:extLst>
            </p:cNvPr>
            <p:cNvCxnSpPr/>
            <p:nvPr/>
          </p:nvCxnSpPr>
          <p:spPr>
            <a:xfrm>
              <a:off x="1560683" y="2079844"/>
              <a:ext cx="0" cy="20643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24BCD6-6756-9D2D-786E-E78D092129BA}"/>
                </a:ext>
              </a:extLst>
            </p:cNvPr>
            <p:cNvCxnSpPr/>
            <p:nvPr/>
          </p:nvCxnSpPr>
          <p:spPr>
            <a:xfrm flipH="1">
              <a:off x="1560684" y="4127502"/>
              <a:ext cx="11995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962A68E-0C2B-49A6-F755-8BB4BD8FA746}"/>
              </a:ext>
            </a:extLst>
          </p:cNvPr>
          <p:cNvSpPr txBox="1"/>
          <p:nvPr/>
        </p:nvSpPr>
        <p:spPr>
          <a:xfrm>
            <a:off x="667513" y="3940882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of these angles are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obtuse angles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93ED4B-1BF6-4455-5F4B-29C47A018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607" y="395730"/>
            <a:ext cx="747045" cy="7470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7BC973-6067-137E-2841-CADAF8D74C9D}"/>
              </a:ext>
            </a:extLst>
          </p:cNvPr>
          <p:cNvSpPr txBox="1"/>
          <p:nvPr/>
        </p:nvSpPr>
        <p:spPr>
          <a:xfrm>
            <a:off x="5622451" y="53841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6C76D1-1897-3B58-FE51-B384A8DA87ED}"/>
              </a:ext>
            </a:extLst>
          </p:cNvPr>
          <p:cNvSpPr txBox="1"/>
          <p:nvPr/>
        </p:nvSpPr>
        <p:spPr>
          <a:xfrm>
            <a:off x="667513" y="4649713"/>
            <a:ext cx="7525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notice?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D45410-7BD5-D96B-8D17-8ADD05E355DD}"/>
              </a:ext>
            </a:extLst>
          </p:cNvPr>
          <p:cNvSpPr txBox="1"/>
          <p:nvPr/>
        </p:nvSpPr>
        <p:spPr>
          <a:xfrm>
            <a:off x="842439" y="5232074"/>
            <a:ext cx="70134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226695" algn="l"/>
              </a:tabLst>
            </a:pP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                angle is greater than a quarter turn but smaller than a half turn.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5B68BB-1114-CCE8-97DE-A35631ABBDD6}"/>
              </a:ext>
            </a:extLst>
          </p:cNvPr>
          <p:cNvSpPr/>
          <p:nvPr/>
        </p:nvSpPr>
        <p:spPr>
          <a:xfrm>
            <a:off x="1439333" y="5259059"/>
            <a:ext cx="1159934" cy="437388"/>
          </a:xfrm>
          <a:prstGeom prst="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A4C7FF-C75C-C9ED-EF6B-72A3A9E1E9FB}"/>
              </a:ext>
            </a:extLst>
          </p:cNvPr>
          <p:cNvSpPr txBox="1"/>
          <p:nvPr/>
        </p:nvSpPr>
        <p:spPr>
          <a:xfrm>
            <a:off x="1408613" y="5216143"/>
            <a:ext cx="122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chemeClr val="accent1"/>
                </a:solidFill>
                <a:latin typeface="Calibri" panose="020F0502020204030204"/>
              </a:rPr>
              <a:t>obtus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31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1" grpId="0"/>
      <p:bldP spid="23" grpId="0"/>
      <p:bldP spid="23" grpId="1"/>
      <p:bldP spid="24" grpId="0"/>
      <p:bldP spid="25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2CBCFF-CA2D-3CFC-EF58-0CA68F8E6080}"/>
              </a:ext>
            </a:extLst>
          </p:cNvPr>
          <p:cNvGrpSpPr/>
          <p:nvPr/>
        </p:nvGrpSpPr>
        <p:grpSpPr>
          <a:xfrm rot="8216555">
            <a:off x="782358" y="1089434"/>
            <a:ext cx="3283540" cy="1442126"/>
            <a:chOff x="861736" y="1616102"/>
            <a:chExt cx="2497414" cy="958850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F432F7FA-49BA-3E91-6E1A-1700C2F275E5}"/>
                </a:ext>
              </a:extLst>
            </p:cNvPr>
            <p:cNvSpPr/>
            <p:nvPr/>
          </p:nvSpPr>
          <p:spPr>
            <a:xfrm rot="17652407">
              <a:off x="1898936" y="1983905"/>
              <a:ext cx="494097" cy="495098"/>
            </a:xfrm>
            <a:prstGeom prst="arc">
              <a:avLst>
                <a:gd name="adj1" fmla="val 16200000"/>
                <a:gd name="adj2" fmla="val 5339419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BD8B4F7-D857-4ACC-7E06-849A7E73A6F7}"/>
                </a:ext>
              </a:extLst>
            </p:cNvPr>
            <p:cNvCxnSpPr/>
            <p:nvPr/>
          </p:nvCxnSpPr>
          <p:spPr>
            <a:xfrm>
              <a:off x="861736" y="1616102"/>
              <a:ext cx="1242809" cy="632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3FCEA18-9AB6-E4DE-0891-ABA1D0811D26}"/>
                </a:ext>
              </a:extLst>
            </p:cNvPr>
            <p:cNvCxnSpPr/>
            <p:nvPr/>
          </p:nvCxnSpPr>
          <p:spPr>
            <a:xfrm>
              <a:off x="2104545" y="2248123"/>
              <a:ext cx="1254605" cy="32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279039-34EB-FEE0-6D36-F801756CEC37}"/>
              </a:ext>
            </a:extLst>
          </p:cNvPr>
          <p:cNvSpPr txBox="1"/>
          <p:nvPr/>
        </p:nvSpPr>
        <p:spPr>
          <a:xfrm>
            <a:off x="2634546" y="1490359"/>
            <a:ext cx="68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C079DA-C49A-DAA8-FDEF-09FEF212A6E2}"/>
              </a:ext>
            </a:extLst>
          </p:cNvPr>
          <p:cNvGrpSpPr/>
          <p:nvPr/>
        </p:nvGrpSpPr>
        <p:grpSpPr>
          <a:xfrm rot="6657540">
            <a:off x="2835563" y="2304707"/>
            <a:ext cx="2539034" cy="866506"/>
            <a:chOff x="4513469" y="2008162"/>
            <a:chExt cx="3384326" cy="1073589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9D9FC84-E11C-24A5-527F-7947061BC367}"/>
                </a:ext>
              </a:extLst>
            </p:cNvPr>
            <p:cNvSpPr/>
            <p:nvPr/>
          </p:nvSpPr>
          <p:spPr>
            <a:xfrm rot="16365503">
              <a:off x="5636369" y="2094859"/>
              <a:ext cx="985894" cy="987890"/>
            </a:xfrm>
            <a:prstGeom prst="arc">
              <a:avLst>
                <a:gd name="adj1" fmla="val 15662847"/>
                <a:gd name="adj2" fmla="val 17931008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2DF52A-A000-7B5F-4D7E-EFA56C6AFB83}"/>
                </a:ext>
              </a:extLst>
            </p:cNvPr>
            <p:cNvCxnSpPr/>
            <p:nvPr/>
          </p:nvCxnSpPr>
          <p:spPr>
            <a:xfrm>
              <a:off x="5039192" y="2008162"/>
              <a:ext cx="1242809" cy="632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C9275B-5D92-F37B-C373-0C830648D3E6}"/>
                </a:ext>
              </a:extLst>
            </p:cNvPr>
            <p:cNvCxnSpPr/>
            <p:nvPr/>
          </p:nvCxnSpPr>
          <p:spPr>
            <a:xfrm flipH="1" flipV="1">
              <a:off x="4513469" y="2623514"/>
              <a:ext cx="3384326" cy="166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BF2A50-F8E0-90FA-FCF5-276169B73369}"/>
              </a:ext>
            </a:extLst>
          </p:cNvPr>
          <p:cNvGrpSpPr/>
          <p:nvPr/>
        </p:nvGrpSpPr>
        <p:grpSpPr>
          <a:xfrm rot="10366550">
            <a:off x="6567612" y="1933982"/>
            <a:ext cx="869412" cy="2539034"/>
            <a:chOff x="4361635" y="2302204"/>
            <a:chExt cx="869412" cy="2539034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49C7621E-7CD5-D44D-225A-BA2EC54B13A6}"/>
                </a:ext>
              </a:extLst>
            </p:cNvPr>
            <p:cNvSpPr/>
            <p:nvPr/>
          </p:nvSpPr>
          <p:spPr>
            <a:xfrm rot="1423043">
              <a:off x="4361635" y="3316077"/>
              <a:ext cx="619558" cy="577063"/>
            </a:xfrm>
            <a:prstGeom prst="arc">
              <a:avLst>
                <a:gd name="adj1" fmla="val 17224684"/>
                <a:gd name="adj2" fmla="val 6355116"/>
              </a:avLst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2278F0-410D-42FB-A7C8-F409883D6187}"/>
                </a:ext>
              </a:extLst>
            </p:cNvPr>
            <p:cNvCxnSpPr/>
            <p:nvPr/>
          </p:nvCxnSpPr>
          <p:spPr>
            <a:xfrm rot="6657540">
              <a:off x="4509792" y="3023643"/>
              <a:ext cx="932397" cy="510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AA421F-E153-7586-574F-1FBAB77EE8BC}"/>
                </a:ext>
              </a:extLst>
            </p:cNvPr>
            <p:cNvCxnSpPr/>
            <p:nvPr/>
          </p:nvCxnSpPr>
          <p:spPr>
            <a:xfrm rot="6657540" flipH="1" flipV="1">
              <a:off x="3328310" y="3564994"/>
              <a:ext cx="2539034" cy="13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050CDEC-FE83-744C-BB3F-33BB81424206}"/>
              </a:ext>
            </a:extLst>
          </p:cNvPr>
          <p:cNvSpPr txBox="1"/>
          <p:nvPr/>
        </p:nvSpPr>
        <p:spPr>
          <a:xfrm>
            <a:off x="4350491" y="1748563"/>
            <a:ext cx="59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40A7B-8230-80C8-46C4-1CD3A56B47D5}"/>
              </a:ext>
            </a:extLst>
          </p:cNvPr>
          <p:cNvSpPr txBox="1"/>
          <p:nvPr/>
        </p:nvSpPr>
        <p:spPr>
          <a:xfrm>
            <a:off x="6580079" y="2319487"/>
            <a:ext cx="59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67BD7A-9EEF-99B6-64DA-6E8EC053D85C}"/>
              </a:ext>
            </a:extLst>
          </p:cNvPr>
          <p:cNvSpPr txBox="1"/>
          <p:nvPr/>
        </p:nvSpPr>
        <p:spPr>
          <a:xfrm>
            <a:off x="1574344" y="4329123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A3B816-54F0-52B1-8253-D7AB8E397413}"/>
              </a:ext>
            </a:extLst>
          </p:cNvPr>
          <p:cNvGrpSpPr/>
          <p:nvPr/>
        </p:nvGrpSpPr>
        <p:grpSpPr>
          <a:xfrm rot="13057254">
            <a:off x="1258458" y="4158556"/>
            <a:ext cx="1631578" cy="1267691"/>
            <a:chOff x="925537" y="4615585"/>
            <a:chExt cx="1768533" cy="126769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404A7A-D2B1-9A1C-6B4A-AFDDD4272C7A}"/>
                </a:ext>
              </a:extLst>
            </p:cNvPr>
            <p:cNvCxnSpPr/>
            <p:nvPr/>
          </p:nvCxnSpPr>
          <p:spPr>
            <a:xfrm flipH="1">
              <a:off x="925537" y="4617306"/>
              <a:ext cx="17685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0957B7-05D1-AAD5-F614-64EDFE1FC925}"/>
                </a:ext>
              </a:extLst>
            </p:cNvPr>
            <p:cNvGrpSpPr/>
            <p:nvPr/>
          </p:nvGrpSpPr>
          <p:grpSpPr>
            <a:xfrm rot="10800000">
              <a:off x="2395754" y="4631529"/>
              <a:ext cx="276679" cy="239371"/>
              <a:chOff x="856343" y="5010150"/>
              <a:chExt cx="553357" cy="48895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4F37D88-8378-EA98-98BA-2B1A5B92464E}"/>
                  </a:ext>
                </a:extLst>
              </p:cNvPr>
              <p:cNvCxnSpPr/>
              <p:nvPr/>
            </p:nvCxnSpPr>
            <p:spPr>
              <a:xfrm>
                <a:off x="856343" y="5029200"/>
                <a:ext cx="55335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98D7325-39E2-A2EC-1B2A-6F6E3374DEA6}"/>
                  </a:ext>
                </a:extLst>
              </p:cNvPr>
              <p:cNvCxnSpPr/>
              <p:nvPr/>
            </p:nvCxnSpPr>
            <p:spPr>
              <a:xfrm>
                <a:off x="1393031" y="5010150"/>
                <a:ext cx="0" cy="48895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1AD808-AEBE-4655-686D-3B0F9DE0172E}"/>
                </a:ext>
              </a:extLst>
            </p:cNvPr>
            <p:cNvCxnSpPr/>
            <p:nvPr/>
          </p:nvCxnSpPr>
          <p:spPr>
            <a:xfrm flipV="1">
              <a:off x="2679663" y="4615585"/>
              <a:ext cx="0" cy="12676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rc 23">
            <a:extLst>
              <a:ext uri="{FF2B5EF4-FFF2-40B4-BE49-F238E27FC236}">
                <a16:creationId xmlns:a16="http://schemas.microsoft.com/office/drawing/2014/main" id="{B2650DB4-E316-A0AD-60CC-899E510B4E20}"/>
              </a:ext>
            </a:extLst>
          </p:cNvPr>
          <p:cNvSpPr/>
          <p:nvPr/>
        </p:nvSpPr>
        <p:spPr>
          <a:xfrm rot="5615346">
            <a:off x="4946767" y="4439373"/>
            <a:ext cx="494097" cy="495098"/>
          </a:xfrm>
          <a:prstGeom prst="arc">
            <a:avLst>
              <a:gd name="adj1" fmla="val 16792956"/>
              <a:gd name="adj2" fmla="val 19435904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1A9953-5F70-485C-C9BD-BBBA0101C91E}"/>
              </a:ext>
            </a:extLst>
          </p:cNvPr>
          <p:cNvSpPr txBox="1"/>
          <p:nvPr/>
        </p:nvSpPr>
        <p:spPr>
          <a:xfrm>
            <a:off x="6178179" y="5062660"/>
            <a:ext cx="52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DCB1D-9713-6C3D-6859-F4800DE56B08}"/>
              </a:ext>
            </a:extLst>
          </p:cNvPr>
          <p:cNvSpPr txBox="1"/>
          <p:nvPr/>
        </p:nvSpPr>
        <p:spPr>
          <a:xfrm>
            <a:off x="5477017" y="2723161"/>
            <a:ext cx="174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Obtuse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36760A-47F5-B111-6658-5C8ACEBB2335}"/>
              </a:ext>
            </a:extLst>
          </p:cNvPr>
          <p:cNvSpPr txBox="1"/>
          <p:nvPr/>
        </p:nvSpPr>
        <p:spPr>
          <a:xfrm>
            <a:off x="1610320" y="2227887"/>
            <a:ext cx="174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Obtuse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C7DD00-3086-CFE1-02DB-6FC89943A5E3}"/>
              </a:ext>
            </a:extLst>
          </p:cNvPr>
          <p:cNvSpPr txBox="1"/>
          <p:nvPr/>
        </p:nvSpPr>
        <p:spPr>
          <a:xfrm>
            <a:off x="4595415" y="1447775"/>
            <a:ext cx="174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Acute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21A560-3250-7564-5A93-FB29C08B2FB2}"/>
              </a:ext>
            </a:extLst>
          </p:cNvPr>
          <p:cNvSpPr txBox="1"/>
          <p:nvPr/>
        </p:nvSpPr>
        <p:spPr>
          <a:xfrm>
            <a:off x="1890544" y="4769624"/>
            <a:ext cx="174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Right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06984B-197A-A0C2-23F5-A93E8FF92497}"/>
              </a:ext>
            </a:extLst>
          </p:cNvPr>
          <p:cNvSpPr txBox="1"/>
          <p:nvPr/>
        </p:nvSpPr>
        <p:spPr>
          <a:xfrm>
            <a:off x="6516389" y="5431366"/>
            <a:ext cx="174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Acute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29329D-2FEA-A9AD-4804-DACD5984BD2E}"/>
              </a:ext>
            </a:extLst>
          </p:cNvPr>
          <p:cNvCxnSpPr/>
          <p:nvPr/>
        </p:nvCxnSpPr>
        <p:spPr>
          <a:xfrm flipH="1" flipV="1">
            <a:off x="4246742" y="4226066"/>
            <a:ext cx="3205591" cy="13773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79700E-E8DF-EE54-29F6-B0B6FE39DAC3}"/>
              </a:ext>
            </a:extLst>
          </p:cNvPr>
          <p:cNvCxnSpPr/>
          <p:nvPr/>
        </p:nvCxnSpPr>
        <p:spPr>
          <a:xfrm>
            <a:off x="4231822" y="4226066"/>
            <a:ext cx="2271305" cy="1394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EFF267C-6BD9-AC61-8D05-47999933FF8C}"/>
              </a:ext>
            </a:extLst>
          </p:cNvPr>
          <p:cNvSpPr txBox="1"/>
          <p:nvPr/>
        </p:nvSpPr>
        <p:spPr>
          <a:xfrm>
            <a:off x="732244" y="297598"/>
            <a:ext cx="735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Is each angle acute, obtuse or a right angle?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06CCFB6-6955-9057-BB03-ACD216010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568" y="867700"/>
            <a:ext cx="747045" cy="74704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C7ABA15-36DB-40A2-7611-99438E96CC0B}"/>
              </a:ext>
            </a:extLst>
          </p:cNvPr>
          <p:cNvSpPr txBox="1"/>
          <p:nvPr/>
        </p:nvSpPr>
        <p:spPr>
          <a:xfrm>
            <a:off x="5634412" y="101038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0859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5" grpId="0"/>
      <p:bldP spid="35" grpId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E55D13-9A9E-4038-AC96-3C4337461052}">
  <ds:schemaRefs>
    <ds:schemaRef ds:uri="e9e213f7-a068-4185-ae5b-85aa76b56dbd"/>
    <ds:schemaRef ds:uri="http://purl.org/dc/dcmitype/"/>
    <ds:schemaRef ds:uri="http://schemas.microsoft.com/office/2006/documentManagement/types"/>
    <ds:schemaRef ds:uri="1773a752-338d-48d4-aab1-fb5d939e1fab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11BCC0-7CA3-4919-B2DE-6E239E2D7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49B1F9-2452-442A-B019-718C926FE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725</TotalTime>
  <Words>346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DengXian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 Archard (Llanrhidian Primary School)</cp:lastModifiedBy>
  <cp:revision>11</cp:revision>
  <dcterms:created xsi:type="dcterms:W3CDTF">2023-08-02T14:09:38Z</dcterms:created>
  <dcterms:modified xsi:type="dcterms:W3CDTF">2025-02-02T18:41:08Z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