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69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233"/>
    <a:srgbClr val="F8931C"/>
    <a:srgbClr val="58C1B8"/>
    <a:srgbClr val="EE684B"/>
    <a:srgbClr val="002B61"/>
    <a:srgbClr val="EE787E"/>
    <a:srgbClr val="FFE395"/>
    <a:srgbClr val="C7DFB3"/>
    <a:srgbClr val="DFE9F8"/>
    <a:srgbClr val="D1B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D1AA4A-D7E3-F810-EEF4-3AA76D223ED1}" v="6" dt="2024-07-29T12:38:5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17"/>
    <p:restoredTop sz="96327"/>
  </p:normalViewPr>
  <p:slideViewPr>
    <p:cSldViewPr snapToGrid="0">
      <p:cViewPr varScale="1">
        <p:scale>
          <a:sx n="73" d="100"/>
          <a:sy n="73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h Turner" userId="S::bturner@whiterosemaths.com::ba76f569-2a98-4ad1-a28a-b4da6cde2583" providerId="AD" clId="Web-{20D1AA4A-D7E3-F810-EEF4-3AA76D223ED1}"/>
    <pc:docChg chg="addSld delSld">
      <pc:chgData name="Beth Turner" userId="S::bturner@whiterosemaths.com::ba76f569-2a98-4ad1-a28a-b4da6cde2583" providerId="AD" clId="Web-{20D1AA4A-D7E3-F810-EEF4-3AA76D223ED1}" dt="2024-07-29T12:38:52.303" v="5"/>
      <pc:docMkLst>
        <pc:docMk/>
      </pc:docMkLst>
      <pc:sldChg chg="add del">
        <pc:chgData name="Beth Turner" userId="S::bturner@whiterosemaths.com::ba76f569-2a98-4ad1-a28a-b4da6cde2583" providerId="AD" clId="Web-{20D1AA4A-D7E3-F810-EEF4-3AA76D223ED1}" dt="2024-07-29T12:38:52.240" v="3"/>
        <pc:sldMkLst>
          <pc:docMk/>
          <pc:sldMk cId="222685614" sldId="262"/>
        </pc:sldMkLst>
      </pc:sldChg>
      <pc:sldChg chg="add del">
        <pc:chgData name="Beth Turner" userId="S::bturner@whiterosemaths.com::ba76f569-2a98-4ad1-a28a-b4da6cde2583" providerId="AD" clId="Web-{20D1AA4A-D7E3-F810-EEF4-3AA76D223ED1}" dt="2024-07-29T12:38:52.303" v="5"/>
        <pc:sldMkLst>
          <pc:docMk/>
          <pc:sldMk cId="2873217930" sldId="263"/>
        </pc:sldMkLst>
      </pc:sldChg>
      <pc:sldChg chg="add del">
        <pc:chgData name="Beth Turner" userId="S::bturner@whiterosemaths.com::ba76f569-2a98-4ad1-a28a-b4da6cde2583" providerId="AD" clId="Web-{20D1AA4A-D7E3-F810-EEF4-3AA76D223ED1}" dt="2024-07-29T12:38:52.272" v="4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346CB0-C1EF-9354-E4F7-D534C1AD62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A0C2F5-249F-A3E9-2AFD-9C55B52AE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5AFF13-A068-B5F1-DBEF-165AC4879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55C7B3-1E42-35E4-C827-6F00F5CDE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038E0-83D7-5711-0CA8-04E0D7DBE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2AD6CE-161B-E6CF-FA92-EE7C655E1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403C0-2D3C-E6FA-5291-7F5A77A2E7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22B88F-5C9A-A0C1-A20E-A0537C6C9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A1CC4-00F4-DEE0-A9B0-E18A8D0F05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F32CF4-F694-4532-564E-BD037527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8F3FD9-E47E-21A0-1BC5-E871ED9646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6C4883-BFA6-5527-0E7B-85D7242B2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9DF6CD-95E3-6774-C9C2-426215C8C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B08E72-77E8-1006-DB11-08C20622F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4943C7D-BF56-3969-CC65-F6D01A7CD3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55B4DB-CD42-A35F-8DF0-F823AC7BBF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59ED9F-C453-23AD-261B-0052FB3E57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7FF54D-1C77-46E8-397F-45F9EF1AC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E5B4AC-D03E-F46B-1BC8-AFF0A6FC9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E60E1C-94CD-EA7D-3790-225ACF518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56943D-16DB-E6F2-6809-280F6AE056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44829D-D49C-9813-1880-B0D9C0681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D703C5-0004-5532-0312-ED655FC1F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53BA56-2989-20B7-24D3-F30BD46FD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B5315A-317F-F3E0-7498-F80717BEB1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1EB0B1-D44E-E6F1-9B5B-09C3757FE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65D7B3-879C-E607-081C-ED62434EE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2B310-B986-67EC-D80F-8878805A8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34EE6-85F0-54E6-3043-55E716203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C948A2-7177-DA56-D094-0402A46BE7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90625D-F5DA-D596-330E-610A3CC395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B3813F-A7A4-04C3-09BE-BE084AC79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9A541-E7CA-7220-CC58-0DB33968F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D87445-E088-9203-8FEE-D8357B0694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C575D-30A5-EB35-56D8-50694DCC5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850013-CC8D-72F2-4953-CC51B24CC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7D50EA-7129-8FD2-F41F-7729A1094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85C974-FD9E-2672-2E12-26BAED91688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D452D-08E1-FA26-4667-CE9CE1D80517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658A88-0268-B2CC-DFF0-461A047DD0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66DAB9-97A4-06C6-0047-B9798517C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3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AD1266-137F-CB26-083A-667685DE6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32" y="2188356"/>
            <a:ext cx="6261135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FF1B67-5308-FC29-FCF1-C7986169BD7D}"/>
              </a:ext>
            </a:extLst>
          </p:cNvPr>
          <p:cNvSpPr txBox="1"/>
          <p:nvPr/>
        </p:nvSpPr>
        <p:spPr>
          <a:xfrm>
            <a:off x="715845" y="1617545"/>
            <a:ext cx="826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1 cm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CE58F0-9A3A-39CF-5D20-C5AB51F36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31834"/>
              </p:ext>
            </p:extLst>
          </p:nvPr>
        </p:nvGraphicFramePr>
        <p:xfrm>
          <a:off x="1546216" y="1606005"/>
          <a:ext cx="5040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25427548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3886165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221597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227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28374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B4D433A-6222-2000-B6DA-B285C013950F}"/>
              </a:ext>
            </a:extLst>
          </p:cNvPr>
          <p:cNvCxnSpPr/>
          <p:nvPr/>
        </p:nvCxnSpPr>
        <p:spPr>
          <a:xfrm>
            <a:off x="3056506" y="2114705"/>
            <a:ext cx="0" cy="19926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3D627C-4100-6961-C1BB-B83CEA76B4B8}"/>
              </a:ext>
            </a:extLst>
          </p:cNvPr>
          <p:cNvCxnSpPr/>
          <p:nvPr/>
        </p:nvCxnSpPr>
        <p:spPr>
          <a:xfrm>
            <a:off x="5570806" y="2118126"/>
            <a:ext cx="0" cy="19872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84146F7-6367-73BD-0406-6FC3307E3274}"/>
              </a:ext>
            </a:extLst>
          </p:cNvPr>
          <p:cNvCxnSpPr/>
          <p:nvPr/>
        </p:nvCxnSpPr>
        <p:spPr>
          <a:xfrm flipH="1">
            <a:off x="3045400" y="2103318"/>
            <a:ext cx="2525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2E1C1-EBBB-27A1-47F9-CA5465CF07DC}"/>
              </a:ext>
            </a:extLst>
          </p:cNvPr>
          <p:cNvCxnSpPr/>
          <p:nvPr/>
        </p:nvCxnSpPr>
        <p:spPr>
          <a:xfrm flipH="1">
            <a:off x="3045400" y="4118505"/>
            <a:ext cx="25254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C84710-A901-6821-E974-DA25E778BD67}"/>
              </a:ext>
            </a:extLst>
          </p:cNvPr>
          <p:cNvCxnSpPr/>
          <p:nvPr/>
        </p:nvCxnSpPr>
        <p:spPr>
          <a:xfrm>
            <a:off x="1392804" y="1606005"/>
            <a:ext cx="0" cy="49379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794E02-F017-3BF8-10EB-0F42587D4303}"/>
              </a:ext>
            </a:extLst>
          </p:cNvPr>
          <p:cNvCxnSpPr/>
          <p:nvPr/>
        </p:nvCxnSpPr>
        <p:spPr>
          <a:xfrm flipH="1">
            <a:off x="1553934" y="1482970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0B4E8B-B027-8C43-7741-6A1915F123DE}"/>
              </a:ext>
            </a:extLst>
          </p:cNvPr>
          <p:cNvSpPr txBox="1"/>
          <p:nvPr/>
        </p:nvSpPr>
        <p:spPr>
          <a:xfrm>
            <a:off x="1463938" y="1050913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</a:rPr>
              <a:t>1 cm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F519D3-279F-5FF8-EE19-03C52BF2020E}"/>
              </a:ext>
            </a:extLst>
          </p:cNvPr>
          <p:cNvCxnSpPr/>
          <p:nvPr/>
        </p:nvCxnSpPr>
        <p:spPr>
          <a:xfrm>
            <a:off x="2904091" y="2099616"/>
            <a:ext cx="0" cy="198720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C41D366-13CB-0725-4DB3-35E59AF0418B}"/>
              </a:ext>
            </a:extLst>
          </p:cNvPr>
          <p:cNvSpPr txBox="1"/>
          <p:nvPr/>
        </p:nvSpPr>
        <p:spPr>
          <a:xfrm>
            <a:off x="1753953" y="267801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084D41-33B6-DFBF-3C04-E13F995E0403}"/>
              </a:ext>
            </a:extLst>
          </p:cNvPr>
          <p:cNvCxnSpPr/>
          <p:nvPr/>
        </p:nvCxnSpPr>
        <p:spPr>
          <a:xfrm>
            <a:off x="3045400" y="4222290"/>
            <a:ext cx="252540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5E6D0A-017E-B95A-6277-06C34A53AFC6}"/>
              </a:ext>
            </a:extLst>
          </p:cNvPr>
          <p:cNvSpPr txBox="1"/>
          <p:nvPr/>
        </p:nvSpPr>
        <p:spPr>
          <a:xfrm>
            <a:off x="3758592" y="417461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63220D5-69C3-75FA-EAC9-41B324EF3316}"/>
              </a:ext>
            </a:extLst>
          </p:cNvPr>
          <p:cNvCxnSpPr/>
          <p:nvPr/>
        </p:nvCxnSpPr>
        <p:spPr>
          <a:xfrm>
            <a:off x="5703105" y="2069588"/>
            <a:ext cx="0" cy="201723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1E42F5-4552-C80F-9905-D17765262827}"/>
              </a:ext>
            </a:extLst>
          </p:cNvPr>
          <p:cNvSpPr txBox="1"/>
          <p:nvPr/>
        </p:nvSpPr>
        <p:spPr>
          <a:xfrm>
            <a:off x="5779630" y="270153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CCEC48-90B7-F24B-5797-05F4703FB72F}"/>
              </a:ext>
            </a:extLst>
          </p:cNvPr>
          <p:cNvCxnSpPr/>
          <p:nvPr/>
        </p:nvCxnSpPr>
        <p:spPr>
          <a:xfrm>
            <a:off x="3065589" y="1976137"/>
            <a:ext cx="250521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2A8F79-7028-1761-B89F-9F983EE645A6}"/>
              </a:ext>
            </a:extLst>
          </p:cNvPr>
          <p:cNvSpPr txBox="1"/>
          <p:nvPr/>
        </p:nvSpPr>
        <p:spPr>
          <a:xfrm>
            <a:off x="3747625" y="155599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E9E8E7-622E-EB19-2660-511AD7F5FE34}"/>
              </a:ext>
            </a:extLst>
          </p:cNvPr>
          <p:cNvSpPr txBox="1"/>
          <p:nvPr/>
        </p:nvSpPr>
        <p:spPr>
          <a:xfrm>
            <a:off x="1561488" y="531425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23C8DE-348F-CFF0-280B-3372B92FFA23}"/>
              </a:ext>
            </a:extLst>
          </p:cNvPr>
          <p:cNvSpPr txBox="1"/>
          <p:nvPr/>
        </p:nvSpPr>
        <p:spPr>
          <a:xfrm>
            <a:off x="2355652" y="5314259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86835F-5714-FC3F-2253-D384B2277386}"/>
              </a:ext>
            </a:extLst>
          </p:cNvPr>
          <p:cNvSpPr txBox="1"/>
          <p:nvPr/>
        </p:nvSpPr>
        <p:spPr>
          <a:xfrm>
            <a:off x="3477124" y="5314259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215FDA-B7FD-5EB5-7123-6E3C06BC55EC}"/>
              </a:ext>
            </a:extLst>
          </p:cNvPr>
          <p:cNvSpPr txBox="1"/>
          <p:nvPr/>
        </p:nvSpPr>
        <p:spPr>
          <a:xfrm>
            <a:off x="4573323" y="5314259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800" dirty="0">
                <a:latin typeface="Calibri" panose="020F0502020204030204" pitchFamily="34" charset="0"/>
              </a:rPr>
              <a:t> 4 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48D690-27D5-3EF0-3390-1E33C96923B7}"/>
              </a:ext>
            </a:extLst>
          </p:cNvPr>
          <p:cNvSpPr txBox="1"/>
          <p:nvPr/>
        </p:nvSpPr>
        <p:spPr>
          <a:xfrm>
            <a:off x="5688493" y="5314259"/>
            <a:ext cx="1420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18 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63911C-EF00-9796-5738-3ABDF7B4ECD9}"/>
              </a:ext>
            </a:extLst>
          </p:cNvPr>
          <p:cNvSpPr txBox="1"/>
          <p:nvPr/>
        </p:nvSpPr>
        <p:spPr>
          <a:xfrm>
            <a:off x="1364909" y="491750"/>
            <a:ext cx="6130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Work out the perimeter of the rectangle.</a:t>
            </a:r>
          </a:p>
        </p:txBody>
      </p:sp>
    </p:spTree>
    <p:extLst>
      <p:ext uri="{BB962C8B-B14F-4D97-AF65-F5344CB8AC3E}">
        <p14:creationId xmlns:p14="http://schemas.microsoft.com/office/powerpoint/2010/main" val="189592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519E6-EBEA-ADA0-A101-40518C54B1C8}"/>
              </a:ext>
            </a:extLst>
          </p:cNvPr>
          <p:cNvSpPr/>
          <p:nvPr/>
        </p:nvSpPr>
        <p:spPr>
          <a:xfrm rot="10800000">
            <a:off x="794217" y="2627901"/>
            <a:ext cx="1074583" cy="14630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B6FD5B-569E-AEBA-5ABE-4359BB9D7FB1}"/>
              </a:ext>
            </a:extLst>
          </p:cNvPr>
          <p:cNvSpPr/>
          <p:nvPr/>
        </p:nvSpPr>
        <p:spPr>
          <a:xfrm rot="2876471">
            <a:off x="3933784" y="2773224"/>
            <a:ext cx="730461" cy="1400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9C4C8-3D54-E21D-43A7-5E8E1462D319}"/>
              </a:ext>
            </a:extLst>
          </p:cNvPr>
          <p:cNvSpPr/>
          <p:nvPr/>
        </p:nvSpPr>
        <p:spPr>
          <a:xfrm>
            <a:off x="869763" y="2104681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4 cm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5D3A5-9711-CC9D-04AC-2F32491D1B8B}"/>
              </a:ext>
            </a:extLst>
          </p:cNvPr>
          <p:cNvSpPr/>
          <p:nvPr/>
        </p:nvSpPr>
        <p:spPr>
          <a:xfrm>
            <a:off x="1891754" y="309781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E19-14EF-4CA1-67B6-D8F9AC614616}"/>
              </a:ext>
            </a:extLst>
          </p:cNvPr>
          <p:cNvSpPr/>
          <p:nvPr/>
        </p:nvSpPr>
        <p:spPr>
          <a:xfrm>
            <a:off x="6526318" y="2172775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DEE31F-F159-C730-66C3-574CAB4D0290}"/>
              </a:ext>
            </a:extLst>
          </p:cNvPr>
          <p:cNvGrpSpPr/>
          <p:nvPr/>
        </p:nvGrpSpPr>
        <p:grpSpPr>
          <a:xfrm>
            <a:off x="6028440" y="2627901"/>
            <a:ext cx="1907670" cy="1796566"/>
            <a:chOff x="5833924" y="2102221"/>
            <a:chExt cx="1907670" cy="179656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DAF19D3-4ACA-24D0-70AD-527E1C32D7C0}"/>
                </a:ext>
              </a:extLst>
            </p:cNvPr>
            <p:cNvSpPr/>
            <p:nvPr/>
          </p:nvSpPr>
          <p:spPr>
            <a:xfrm rot="5400000">
              <a:off x="6044475" y="2311771"/>
              <a:ext cx="1463040" cy="1463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7B36E29-1EFE-63E9-0C05-EC11905CBD3B}"/>
                </a:ext>
              </a:extLst>
            </p:cNvPr>
            <p:cNvCxnSpPr/>
            <p:nvPr/>
          </p:nvCxnSpPr>
          <p:spPr>
            <a:xfrm flipH="1">
              <a:off x="6770190" y="2102221"/>
              <a:ext cx="5805" cy="4211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86C6B4-CE8F-B69E-E36C-6AEDE169E5E4}"/>
                </a:ext>
              </a:extLst>
            </p:cNvPr>
            <p:cNvCxnSpPr/>
            <p:nvPr/>
          </p:nvCxnSpPr>
          <p:spPr>
            <a:xfrm rot="16200000" flipH="1">
              <a:off x="6041572" y="2829838"/>
              <a:ext cx="5805" cy="4211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529088F-6886-6046-9E1A-AAF8C6B1A254}"/>
                </a:ext>
              </a:extLst>
            </p:cNvPr>
            <p:cNvCxnSpPr/>
            <p:nvPr/>
          </p:nvCxnSpPr>
          <p:spPr>
            <a:xfrm rot="16200000" flipH="1">
              <a:off x="7528141" y="2824032"/>
              <a:ext cx="5805" cy="4211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B35E302-0B52-C3A4-66FD-53E8828CB067}"/>
                </a:ext>
              </a:extLst>
            </p:cNvPr>
            <p:cNvCxnSpPr/>
            <p:nvPr/>
          </p:nvCxnSpPr>
          <p:spPr>
            <a:xfrm flipH="1">
              <a:off x="6770190" y="3477686"/>
              <a:ext cx="5805" cy="42110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7D5-B98C-ECE6-9159-8F77D598EDDB}"/>
              </a:ext>
            </a:extLst>
          </p:cNvPr>
          <p:cNvSpPr/>
          <p:nvPr/>
        </p:nvSpPr>
        <p:spPr>
          <a:xfrm>
            <a:off x="3222820" y="2687684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3 cm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09E126-B829-2E3A-A5F0-EE3BED368DC4}"/>
              </a:ext>
            </a:extLst>
          </p:cNvPr>
          <p:cNvSpPr/>
          <p:nvPr/>
        </p:nvSpPr>
        <p:spPr>
          <a:xfrm>
            <a:off x="4774835" y="2574590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77B52439-D1B2-79DB-D2E6-9FC004A21BBB}"/>
                  </a:ext>
                </a:extLst>
              </p:cNvPr>
              <p:cNvSpPr/>
              <p:nvPr/>
            </p:nvSpPr>
            <p:spPr>
              <a:xfrm>
                <a:off x="3198807" y="5137361"/>
                <a:ext cx="2335589" cy="666750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9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18 cm</a:t>
                </a:r>
              </a:p>
            </p:txBody>
          </p:sp>
        </mc:Choice>
        <mc:Fallback xmlns="">
          <p:sp>
            <p:nvSpPr>
              <p:cNvPr id="15" name="Rounded Rectangle 5">
                <a:extLst>
                  <a:ext uri="{FF2B5EF4-FFF2-40B4-BE49-F238E27FC236}">
                    <a16:creationId xmlns:a16="http://schemas.microsoft.com/office/drawing/2014/main" id="{77B52439-D1B2-79DB-D2E6-9FC004A21B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807" y="5137361"/>
                <a:ext cx="2335589" cy="666750"/>
              </a:xfrm>
              <a:prstGeom prst="roundRect">
                <a:avLst/>
              </a:prstGeom>
              <a:blipFill>
                <a:blip r:embed="rId2"/>
                <a:stretch>
                  <a:fillRect l="-3627" r="-3109" b="-1339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39">
                <a:extLst>
                  <a:ext uri="{FF2B5EF4-FFF2-40B4-BE49-F238E27FC236}">
                    <a16:creationId xmlns:a16="http://schemas.microsoft.com/office/drawing/2014/main" id="{CEACB7D7-2C51-CB4E-DE8C-6633A4D23CB1}"/>
                  </a:ext>
                </a:extLst>
              </p:cNvPr>
              <p:cNvSpPr/>
              <p:nvPr/>
            </p:nvSpPr>
            <p:spPr>
              <a:xfrm>
                <a:off x="662937" y="5128016"/>
                <a:ext cx="2457634" cy="664627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10 cm</a:t>
                </a:r>
              </a:p>
            </p:txBody>
          </p:sp>
        </mc:Choice>
        <mc:Fallback xmlns="">
          <p:sp>
            <p:nvSpPr>
              <p:cNvPr id="16" name="Rounded Rectangle 39">
                <a:extLst>
                  <a:ext uri="{FF2B5EF4-FFF2-40B4-BE49-F238E27FC236}">
                    <a16:creationId xmlns:a16="http://schemas.microsoft.com/office/drawing/2014/main" id="{CEACB7D7-2C51-CB4E-DE8C-6633A4D23C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37" y="5128016"/>
                <a:ext cx="2457634" cy="664627"/>
              </a:xfrm>
              <a:prstGeom prst="roundRect">
                <a:avLst/>
              </a:prstGeom>
              <a:blipFill>
                <a:blip r:embed="rId3"/>
                <a:stretch>
                  <a:fillRect l="-739" r="-739" b="-1339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40">
                <a:extLst>
                  <a:ext uri="{FF2B5EF4-FFF2-40B4-BE49-F238E27FC236}">
                    <a16:creationId xmlns:a16="http://schemas.microsoft.com/office/drawing/2014/main" id="{726F3C16-DE4B-EB48-7E93-8D8533F897C5}"/>
                  </a:ext>
                </a:extLst>
              </p:cNvPr>
              <p:cNvSpPr/>
              <p:nvPr/>
            </p:nvSpPr>
            <p:spPr>
              <a:xfrm>
                <a:off x="5612631" y="5135237"/>
                <a:ext cx="2335589" cy="666750"/>
              </a:xfrm>
              <a:prstGeom prst="round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5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20 cm</a:t>
                </a:r>
              </a:p>
            </p:txBody>
          </p:sp>
        </mc:Choice>
        <mc:Fallback xmlns="">
          <p:sp>
            <p:nvSpPr>
              <p:cNvPr id="17" name="Rounded Rectangle 40">
                <a:extLst>
                  <a:ext uri="{FF2B5EF4-FFF2-40B4-BE49-F238E27FC236}">
                    <a16:creationId xmlns:a16="http://schemas.microsoft.com/office/drawing/2014/main" id="{726F3C16-DE4B-EB48-7E93-8D8533F89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631" y="5135237"/>
                <a:ext cx="2335589" cy="666750"/>
              </a:xfrm>
              <a:prstGeom prst="roundRect">
                <a:avLst/>
              </a:prstGeom>
              <a:blipFill>
                <a:blip r:embed="rId4"/>
                <a:stretch>
                  <a:fillRect l="-3627" r="-3109" b="-1327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75CB2CBA-EAA7-F106-BA12-C92B6E0E955D}"/>
              </a:ext>
            </a:extLst>
          </p:cNvPr>
          <p:cNvSpPr/>
          <p:nvPr/>
        </p:nvSpPr>
        <p:spPr>
          <a:xfrm>
            <a:off x="759917" y="545757"/>
            <a:ext cx="5972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Match the rectangles with the correct calculation to find the perimeter.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208375-E0F6-FFD9-0CC2-6D0E01C2BC62}"/>
              </a:ext>
            </a:extLst>
          </p:cNvPr>
          <p:cNvCxnSpPr>
            <a:cxnSpLocks/>
          </p:cNvCxnSpPr>
          <p:nvPr/>
        </p:nvCxnSpPr>
        <p:spPr>
          <a:xfrm>
            <a:off x="1868800" y="3800475"/>
            <a:ext cx="2242405" cy="1334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960D02-CA38-A890-4F20-FF71117A5259}"/>
              </a:ext>
            </a:extLst>
          </p:cNvPr>
          <p:cNvCxnSpPr>
            <a:cxnSpLocks/>
            <a:stCxn id="3" idx="2"/>
            <a:endCxn id="16" idx="0"/>
          </p:cNvCxnSpPr>
          <p:nvPr/>
        </p:nvCxnSpPr>
        <p:spPr>
          <a:xfrm flipH="1">
            <a:off x="1891754" y="3942749"/>
            <a:ext cx="1887274" cy="11852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C73AAA-D0B8-8EA3-0064-3CD20CF81416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605593" y="4294685"/>
            <a:ext cx="174833" cy="840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7548B83-401E-09AF-D6F1-4F646EFA98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591" y="1321352"/>
            <a:ext cx="762224" cy="7622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8D842A0-F05C-D822-FC67-60C636A88A24}"/>
              </a:ext>
            </a:extLst>
          </p:cNvPr>
          <p:cNvSpPr/>
          <p:nvPr/>
        </p:nvSpPr>
        <p:spPr>
          <a:xfrm>
            <a:off x="5269611" y="1471632"/>
            <a:ext cx="17314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</p:spTree>
    <p:extLst>
      <p:ext uri="{BB962C8B-B14F-4D97-AF65-F5344CB8AC3E}">
        <p14:creationId xmlns:p14="http://schemas.microsoft.com/office/powerpoint/2010/main" val="288641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Props1.xml><?xml version="1.0" encoding="utf-8"?>
<ds:datastoreItem xmlns:ds="http://schemas.openxmlformats.org/officeDocument/2006/customXml" ds:itemID="{6FB4C69C-60A2-4B5A-854F-0468501EDD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49B1F9-2452-442A-B019-718C926FE8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E55D13-9A9E-4038-AC96-3C4337461052}">
  <ds:schemaRefs>
    <ds:schemaRef ds:uri="http://schemas.microsoft.com/office/2006/metadata/properties"/>
    <ds:schemaRef ds:uri="http://schemas.microsoft.com/office/infopath/2007/PartnerControls"/>
    <ds:schemaRef ds:uri="e9e213f7-a068-4185-ae5b-85aa76b56dbd"/>
    <ds:schemaRef ds:uri="1773a752-338d-48d4-aab1-fb5d939e1f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723</TotalTime>
  <Words>77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C Weatherley (Llanrhidian Primary School)</cp:lastModifiedBy>
  <cp:revision>14</cp:revision>
  <dcterms:created xsi:type="dcterms:W3CDTF">2023-08-02T14:09:38Z</dcterms:created>
  <dcterms:modified xsi:type="dcterms:W3CDTF">2025-03-08T10:18:28Z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