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57" r:id="rId10"/>
    <p:sldId id="279" r:id="rId11"/>
    <p:sldId id="280" r:id="rId12"/>
    <p:sldId id="258" r:id="rId13"/>
    <p:sldId id="281" r:id="rId14"/>
    <p:sldId id="282" r:id="rId15"/>
    <p:sldId id="283" r:id="rId16"/>
    <p:sldId id="284" r:id="rId17"/>
    <p:sldId id="286" r:id="rId18"/>
    <p:sldId id="287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78B5"/>
    <a:srgbClr val="AFD233"/>
    <a:srgbClr val="F8931C"/>
    <a:srgbClr val="58C1B8"/>
    <a:srgbClr val="EE684B"/>
    <a:srgbClr val="002B61"/>
    <a:srgbClr val="EE787E"/>
    <a:srgbClr val="FFE395"/>
    <a:srgbClr val="C7DFB3"/>
    <a:srgbClr val="DF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B39E5-2153-45AF-A348-336C167D6453}" v="1" dt="2024-07-29T13:46:51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327"/>
  </p:normalViewPr>
  <p:slideViewPr>
    <p:cSldViewPr snapToGrid="0">
      <p:cViewPr varScale="1">
        <p:scale>
          <a:sx n="69" d="100"/>
          <a:sy n="69" d="100"/>
        </p:scale>
        <p:origin x="1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93739503-e554-47e8-ab35-bcf89cedf0fb" providerId="ADAL" clId="{D37B39E5-2153-45AF-A348-336C167D6453}"/>
    <pc:docChg chg="delSld">
      <pc:chgData name="Zenab Mahmood" userId="93739503-e554-47e8-ab35-bcf89cedf0fb" providerId="ADAL" clId="{D37B39E5-2153-45AF-A348-336C167D6453}" dt="2024-07-29T13:46:42.428" v="4" actId="2696"/>
      <pc:docMkLst>
        <pc:docMk/>
      </pc:docMkLst>
      <pc:sldChg chg="del">
        <pc:chgData name="Zenab Mahmood" userId="93739503-e554-47e8-ab35-bcf89cedf0fb" providerId="ADAL" clId="{D37B39E5-2153-45AF-A348-336C167D6453}" dt="2024-07-29T13:46:42.428" v="4" actId="2696"/>
        <pc:sldMkLst>
          <pc:docMk/>
          <pc:sldMk cId="1026573190" sldId="260"/>
        </pc:sldMkLst>
      </pc:sldChg>
      <pc:sldChg chg="del">
        <pc:chgData name="Zenab Mahmood" userId="93739503-e554-47e8-ab35-bcf89cedf0fb" providerId="ADAL" clId="{D37B39E5-2153-45AF-A348-336C167D6453}" dt="2024-07-29T13:46:40.890" v="3" actId="2696"/>
        <pc:sldMkLst>
          <pc:docMk/>
          <pc:sldMk cId="3947130633" sldId="261"/>
        </pc:sldMkLst>
      </pc:sldChg>
      <pc:sldChg chg="del">
        <pc:chgData name="Zenab Mahmood" userId="93739503-e554-47e8-ab35-bcf89cedf0fb" providerId="ADAL" clId="{D37B39E5-2153-45AF-A348-336C167D6453}" dt="2024-07-29T13:46:39.613" v="2" actId="2696"/>
        <pc:sldMkLst>
          <pc:docMk/>
          <pc:sldMk cId="222685614" sldId="262"/>
        </pc:sldMkLst>
      </pc:sldChg>
      <pc:sldChg chg="del">
        <pc:chgData name="Zenab Mahmood" userId="93739503-e554-47e8-ab35-bcf89cedf0fb" providerId="ADAL" clId="{D37B39E5-2153-45AF-A348-336C167D6453}" dt="2024-07-29T13:46:36.455" v="0" actId="2696"/>
        <pc:sldMkLst>
          <pc:docMk/>
          <pc:sldMk cId="2873217930" sldId="263"/>
        </pc:sldMkLst>
      </pc:sldChg>
      <pc:sldChg chg="del">
        <pc:chgData name="Zenab Mahmood" userId="93739503-e554-47e8-ab35-bcf89cedf0fb" providerId="ADAL" clId="{D37B39E5-2153-45AF-A348-336C167D6453}" dt="2024-07-29T13:46:37.890" v="1" actId="2696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343C04-D890-F09E-C578-DDE3914CF2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1716-FE94-8015-037B-8383140F4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5DF854-7567-8B52-A822-DB129EFDE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11723-915E-700E-4521-DEF85260A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2FACE-55BC-9E25-13C2-2944B88B5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2FED21-E7C4-C5A8-2FA9-17FF6500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F2F050-6A0C-C2D8-FCC0-8DB8F51B0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8021F0-F8B8-A965-A375-B88FEAC7A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F4AFA8-DC96-452A-D9EC-7AA5CFC79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4DFCFA-1004-0584-DDD6-844001DCF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78372B-2D8D-CCA8-6A4A-3B77C290B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DA4AD4-E97D-6C77-6170-2EEFF206A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684A5F-C708-B16A-9F9A-BA4C2ADC6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01BDFE-493D-41DD-C3F3-232476209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6AF913-4136-CA0F-B634-1646455FD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089DB6-A2A3-B881-67CA-B463A15D5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F14BAD-F92D-628F-BDE1-4CC64E6EF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33916E-4734-4EF9-41E1-0170846ECA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2C2DD5-4E66-4680-138D-54C245181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7F7406-0F0C-D985-7586-B26DF3F8F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AD59A-9F77-26A9-D15B-4F51ABC5E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F06D0C-EB68-0A55-F856-6ACDF8C82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747B9A-9F49-38DE-6AED-2456C6887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66F5F-DE5C-0BF5-05C5-0836847F1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D97D3-0071-4F5A-4E6A-9E2FE16BC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A32D67-A7A0-6AAC-4A39-6605AFD63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3CEB4E-030C-73D5-0ECF-431546C998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BA752F-BF29-BF78-BED3-470CB74B2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BD7F25-DF36-61E9-C91D-EDF6060D9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629C3E-6E1F-5683-99D5-1B188649D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B7488-A99D-AA36-AD40-E1A4899984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FB886A-FD0A-A8B5-4DB6-E8AC9B361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21A055-ECF2-6426-404A-6ABCDCBBD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493FAB-263C-ABE9-A331-3581C9749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A9969-2B13-6641-0A64-3069777E0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AD8B36-20CE-25F0-81F5-40A3FDD2F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7930A-5E75-E31F-7FDB-619D57B0A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75518-83E7-54E7-5B2F-A53B721B2C0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210B42-F88F-6EFD-0BC0-1832585F09D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6F190E-06A1-B355-6291-17744D4C97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D36D82-3677-E186-0E25-FF2925C52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1.png"/><Relationship Id="rId11" Type="http://schemas.openxmlformats.org/officeDocument/2006/relationships/image" Target="../media/image105.png"/><Relationship Id="rId5" Type="http://schemas.openxmlformats.org/officeDocument/2006/relationships/image" Target="../media/image100.pn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46.png"/><Relationship Id="rId12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5.png"/><Relationship Id="rId11" Type="http://schemas.openxmlformats.org/officeDocument/2006/relationships/image" Target="../media/image51.png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55.png"/><Relationship Id="rId1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F69F0-C819-7A3B-76C7-9AA67ADA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1877433"/>
            <a:ext cx="836443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922F31-D840-B4E0-0688-6145DF5FA6E2}"/>
                  </a:ext>
                </a:extLst>
              </p:cNvPr>
              <p:cNvSpPr txBox="1"/>
              <p:nvPr/>
            </p:nvSpPr>
            <p:spPr>
              <a:xfrm>
                <a:off x="2295591" y="621896"/>
                <a:ext cx="197189" cy="775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922F31-D840-B4E0-0688-6145DF5FA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91" y="621896"/>
                <a:ext cx="197189" cy="775149"/>
              </a:xfrm>
              <a:prstGeom prst="rect">
                <a:avLst/>
              </a:prstGeom>
              <a:blipFill>
                <a:blip r:embed="rId2"/>
                <a:stretch>
                  <a:fillRect r="-46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841B3A-739D-77D7-6629-E57F8345FDA5}"/>
                  </a:ext>
                </a:extLst>
              </p:cNvPr>
              <p:cNvSpPr txBox="1"/>
              <p:nvPr/>
            </p:nvSpPr>
            <p:spPr>
              <a:xfrm>
                <a:off x="2591371" y="742153"/>
                <a:ext cx="571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841B3A-739D-77D7-6629-E57F8345F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71" y="742153"/>
                <a:ext cx="57134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DBA3DB-5525-DF87-93E4-165A44ADB328}"/>
                  </a:ext>
                </a:extLst>
              </p:cNvPr>
              <p:cNvSpPr txBox="1"/>
              <p:nvPr/>
            </p:nvSpPr>
            <p:spPr>
              <a:xfrm>
                <a:off x="3064545" y="621094"/>
                <a:ext cx="382973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DBA3DB-5525-DF87-93E4-165A44ADB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545" y="621094"/>
                <a:ext cx="382973" cy="777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DDFFD3-1749-D48F-A5BD-E5D6624F9757}"/>
                  </a:ext>
                </a:extLst>
              </p:cNvPr>
              <p:cNvSpPr txBox="1"/>
              <p:nvPr/>
            </p:nvSpPr>
            <p:spPr>
              <a:xfrm>
                <a:off x="3317337" y="742153"/>
                <a:ext cx="6146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DDFFD3-1749-D48F-A5BD-E5D6624F9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337" y="742153"/>
                <a:ext cx="6146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4F4381-ACF3-D60B-B3EB-BDCC8647DC37}"/>
                  </a:ext>
                </a:extLst>
              </p:cNvPr>
              <p:cNvSpPr txBox="1"/>
              <p:nvPr/>
            </p:nvSpPr>
            <p:spPr>
              <a:xfrm>
                <a:off x="3879412" y="581450"/>
                <a:ext cx="1184672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4F4381-ACF3-D60B-B3EB-BDCC8647D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412" y="581450"/>
                <a:ext cx="1184672" cy="777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0CC6DC-0457-B5E8-5BB9-9C0E6607FBB8}"/>
                  </a:ext>
                </a:extLst>
              </p:cNvPr>
              <p:cNvSpPr txBox="1"/>
              <p:nvPr/>
            </p:nvSpPr>
            <p:spPr>
              <a:xfrm>
                <a:off x="4187459" y="742153"/>
                <a:ext cx="6146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0CC6DC-0457-B5E8-5BB9-9C0E6607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459" y="742153"/>
                <a:ext cx="61463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A58FE3-2F63-1974-E050-BCCA9E1476AE}"/>
                  </a:ext>
                </a:extLst>
              </p:cNvPr>
              <p:cNvSpPr txBox="1"/>
              <p:nvPr/>
            </p:nvSpPr>
            <p:spPr>
              <a:xfrm>
                <a:off x="5010021" y="616232"/>
                <a:ext cx="529053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A58FE3-2F63-1974-E050-BCCA9E14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021" y="616232"/>
                <a:ext cx="529053" cy="777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3D0615A-A824-E480-79A4-9618960DFB2B}"/>
              </a:ext>
            </a:extLst>
          </p:cNvPr>
          <p:cNvSpPr txBox="1"/>
          <p:nvPr/>
        </p:nvSpPr>
        <p:spPr>
          <a:xfrm>
            <a:off x="4752427" y="753360"/>
            <a:ext cx="51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752A70-8074-2462-6AEC-292FF33A9D6F}"/>
              </a:ext>
            </a:extLst>
          </p:cNvPr>
          <p:cNvSpPr/>
          <p:nvPr/>
        </p:nvSpPr>
        <p:spPr>
          <a:xfrm>
            <a:off x="3811100" y="547922"/>
            <a:ext cx="520700" cy="9116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61E15F-4EF4-AF5F-9D88-8114A1A864B1}"/>
              </a:ext>
            </a:extLst>
          </p:cNvPr>
          <p:cNvSpPr/>
          <p:nvPr/>
        </p:nvSpPr>
        <p:spPr>
          <a:xfrm>
            <a:off x="4714831" y="547922"/>
            <a:ext cx="763578" cy="9116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0ECB664-9FD8-2F86-2C53-EF3F35C74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67528"/>
              </p:ext>
            </p:extLst>
          </p:nvPr>
        </p:nvGraphicFramePr>
        <p:xfrm>
          <a:off x="912168" y="1651881"/>
          <a:ext cx="2633880" cy="61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70">
                  <a:extLst>
                    <a:ext uri="{9D8B030D-6E8A-4147-A177-3AD203B41FA5}">
                      <a16:colId xmlns:a16="http://schemas.microsoft.com/office/drawing/2014/main" val="3244318859"/>
                    </a:ext>
                  </a:extLst>
                </a:gridCol>
                <a:gridCol w="658470">
                  <a:extLst>
                    <a:ext uri="{9D8B030D-6E8A-4147-A177-3AD203B41FA5}">
                      <a16:colId xmlns:a16="http://schemas.microsoft.com/office/drawing/2014/main" val="1206681000"/>
                    </a:ext>
                  </a:extLst>
                </a:gridCol>
                <a:gridCol w="658470">
                  <a:extLst>
                    <a:ext uri="{9D8B030D-6E8A-4147-A177-3AD203B41FA5}">
                      <a16:colId xmlns:a16="http://schemas.microsoft.com/office/drawing/2014/main" val="2750724524"/>
                    </a:ext>
                  </a:extLst>
                </a:gridCol>
                <a:gridCol w="658470">
                  <a:extLst>
                    <a:ext uri="{9D8B030D-6E8A-4147-A177-3AD203B41FA5}">
                      <a16:colId xmlns:a16="http://schemas.microsoft.com/office/drawing/2014/main" val="1957500270"/>
                    </a:ext>
                  </a:extLst>
                </a:gridCol>
              </a:tblGrid>
              <a:tr h="616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1524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22E163C-3A43-3820-3D62-0122F2DE89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1706" y="426534"/>
            <a:ext cx="747045" cy="7470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FAA86C-7701-4AFB-BA44-FDADD3B3151C}"/>
              </a:ext>
            </a:extLst>
          </p:cNvPr>
          <p:cNvSpPr txBox="1"/>
          <p:nvPr/>
        </p:nvSpPr>
        <p:spPr>
          <a:xfrm>
            <a:off x="5664550" y="5692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C8BEFDD-A364-04FA-915C-1F9179F87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674475"/>
              </p:ext>
            </p:extLst>
          </p:nvPr>
        </p:nvGraphicFramePr>
        <p:xfrm>
          <a:off x="3990090" y="1651881"/>
          <a:ext cx="2633880" cy="61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70">
                  <a:extLst>
                    <a:ext uri="{9D8B030D-6E8A-4147-A177-3AD203B41FA5}">
                      <a16:colId xmlns:a16="http://schemas.microsoft.com/office/drawing/2014/main" val="3244318859"/>
                    </a:ext>
                  </a:extLst>
                </a:gridCol>
                <a:gridCol w="658470">
                  <a:extLst>
                    <a:ext uri="{9D8B030D-6E8A-4147-A177-3AD203B41FA5}">
                      <a16:colId xmlns:a16="http://schemas.microsoft.com/office/drawing/2014/main" val="1206681000"/>
                    </a:ext>
                  </a:extLst>
                </a:gridCol>
                <a:gridCol w="658470">
                  <a:extLst>
                    <a:ext uri="{9D8B030D-6E8A-4147-A177-3AD203B41FA5}">
                      <a16:colId xmlns:a16="http://schemas.microsoft.com/office/drawing/2014/main" val="2750724524"/>
                    </a:ext>
                  </a:extLst>
                </a:gridCol>
                <a:gridCol w="658470">
                  <a:extLst>
                    <a:ext uri="{9D8B030D-6E8A-4147-A177-3AD203B41FA5}">
                      <a16:colId xmlns:a16="http://schemas.microsoft.com/office/drawing/2014/main" val="1957500270"/>
                    </a:ext>
                  </a:extLst>
                </a:gridCol>
              </a:tblGrid>
              <a:tr h="616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515240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5BB114-3311-5418-9F44-11CDBCCDF1A2}"/>
              </a:ext>
            </a:extLst>
          </p:cNvPr>
          <p:cNvCxnSpPr/>
          <p:nvPr/>
        </p:nvCxnSpPr>
        <p:spPr>
          <a:xfrm flipH="1">
            <a:off x="5321253" y="1682440"/>
            <a:ext cx="611559" cy="566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D788A0-8ABC-EC31-A468-2DC04A59A4B9}"/>
              </a:ext>
            </a:extLst>
          </p:cNvPr>
          <p:cNvGrpSpPr/>
          <p:nvPr/>
        </p:nvGrpSpPr>
        <p:grpSpPr>
          <a:xfrm>
            <a:off x="2765203" y="2520872"/>
            <a:ext cx="3459150" cy="3456793"/>
            <a:chOff x="268171" y="249049"/>
            <a:chExt cx="2498576" cy="244827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C021DB-37AF-AACA-C0CC-E54C85AEDE3B}"/>
                </a:ext>
              </a:extLst>
            </p:cNvPr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2B8F3F-D034-D613-AFC2-F757A0BDD924}"/>
                </a:ext>
              </a:extLst>
            </p:cNvPr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6FFA9BB-BCB0-3536-C06C-988A5C73227D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2C0AAC2-56F4-36AD-E13F-4202DBF829B5}"/>
                </a:ext>
              </a:extLst>
            </p:cNvPr>
            <p:cNvCxnSpPr>
              <a:stCxn id="18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4001D9-829A-1051-BB6F-F1AFB093EF7F}"/>
                </a:ext>
              </a:extLst>
            </p:cNvPr>
            <p:cNvCxnSpPr>
              <a:stCxn id="18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CB79B5-B69F-D7BC-7DAE-A796F5E50E3E}"/>
                  </a:ext>
                </a:extLst>
              </p:cNvPr>
              <p:cNvSpPr txBox="1"/>
              <p:nvPr/>
            </p:nvSpPr>
            <p:spPr>
              <a:xfrm>
                <a:off x="4331800" y="2730139"/>
                <a:ext cx="1184672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CB79B5-B69F-D7BC-7DAE-A796F5E50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800" y="2730139"/>
                <a:ext cx="1184672" cy="7779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247B8D-2A21-4173-F21D-3B5518AC7330}"/>
                  </a:ext>
                </a:extLst>
              </p:cNvPr>
              <p:cNvSpPr txBox="1"/>
              <p:nvPr/>
            </p:nvSpPr>
            <p:spPr>
              <a:xfrm>
                <a:off x="3178848" y="4916112"/>
                <a:ext cx="1184672" cy="776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247B8D-2A21-4173-F21D-3B5518AC7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848" y="4916112"/>
                <a:ext cx="1184672" cy="7764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C1C2E-9668-3939-EA62-C329FA1647C3}"/>
                  </a:ext>
                </a:extLst>
              </p:cNvPr>
              <p:cNvSpPr txBox="1"/>
              <p:nvPr/>
            </p:nvSpPr>
            <p:spPr>
              <a:xfrm>
                <a:off x="5388936" y="4914991"/>
                <a:ext cx="1184672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C1C2E-9668-3939-EA62-C329FA164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936" y="4914991"/>
                <a:ext cx="1184672" cy="7779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1794724B-B133-CF26-2D1B-B7BB7D84DAD7}"/>
              </a:ext>
            </a:extLst>
          </p:cNvPr>
          <p:cNvSpPr txBox="1"/>
          <p:nvPr/>
        </p:nvSpPr>
        <p:spPr>
          <a:xfrm>
            <a:off x="3198204" y="5063219"/>
            <a:ext cx="51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0E65441-EAA4-AD29-56B7-2895AE5CC7DD}"/>
                  </a:ext>
                </a:extLst>
              </p:cNvPr>
              <p:cNvSpPr txBox="1"/>
              <p:nvPr/>
            </p:nvSpPr>
            <p:spPr>
              <a:xfrm>
                <a:off x="5410931" y="4911373"/>
                <a:ext cx="1184672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0E65441-EAA4-AD29-56B7-2895AE5C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31" y="4911373"/>
                <a:ext cx="1184672" cy="7779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73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  <p:bldP spid="14" grpId="1"/>
      <p:bldP spid="23" grpId="0"/>
      <p:bldP spid="24" grpId="0"/>
      <p:bldP spid="24" grpId="1"/>
      <p:bldP spid="25" grpId="0"/>
      <p:bldP spid="25" grpId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C962CC-98B6-1EC4-E88D-01B3746D0BBD}"/>
                  </a:ext>
                </a:extLst>
              </p:cNvPr>
              <p:cNvSpPr txBox="1"/>
              <p:nvPr/>
            </p:nvSpPr>
            <p:spPr>
              <a:xfrm>
                <a:off x="2106854" y="2412291"/>
                <a:ext cx="673653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C962CC-98B6-1EC4-E88D-01B3746D0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854" y="2412291"/>
                <a:ext cx="673653" cy="7835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66EF82-C9CB-0EBC-DCB9-FED9A46595E0}"/>
                  </a:ext>
                </a:extLst>
              </p:cNvPr>
              <p:cNvSpPr txBox="1"/>
              <p:nvPr/>
            </p:nvSpPr>
            <p:spPr>
              <a:xfrm>
                <a:off x="2562398" y="2535370"/>
                <a:ext cx="571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66EF82-C9CB-0EBC-DCB9-FED9A4659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398" y="2535370"/>
                <a:ext cx="57134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9BFA53-C81B-1CA4-F246-0A1D34A9A8EC}"/>
                  </a:ext>
                </a:extLst>
              </p:cNvPr>
              <p:cNvSpPr txBox="1"/>
              <p:nvPr/>
            </p:nvSpPr>
            <p:spPr>
              <a:xfrm>
                <a:off x="2957987" y="2412291"/>
                <a:ext cx="382973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9BFA53-C81B-1CA4-F246-0A1D34A9A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87" y="2412291"/>
                <a:ext cx="382973" cy="783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B06342-A89E-F2A7-3EFF-7095723A74E6}"/>
                  </a:ext>
                </a:extLst>
              </p:cNvPr>
              <p:cNvSpPr txBox="1"/>
              <p:nvPr/>
            </p:nvSpPr>
            <p:spPr>
              <a:xfrm>
                <a:off x="3995017" y="2535370"/>
                <a:ext cx="6146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B06342-A89E-F2A7-3EFF-7095723A7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017" y="2535370"/>
                <a:ext cx="6146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B728F6-6463-1DBB-3085-2B757F58CF02}"/>
                  </a:ext>
                </a:extLst>
              </p:cNvPr>
              <p:cNvSpPr txBox="1"/>
              <p:nvPr/>
            </p:nvSpPr>
            <p:spPr>
              <a:xfrm>
                <a:off x="4559730" y="2406365"/>
                <a:ext cx="595259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B728F6-6463-1DBB-3085-2B757F58C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730" y="2406365"/>
                <a:ext cx="595259" cy="7835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77EAA2-01F6-A299-2DFB-045579B4C91B}"/>
                  </a:ext>
                </a:extLst>
              </p:cNvPr>
              <p:cNvSpPr txBox="1"/>
              <p:nvPr/>
            </p:nvSpPr>
            <p:spPr>
              <a:xfrm>
                <a:off x="4978798" y="2535370"/>
                <a:ext cx="6146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77EAA2-01F6-A299-2DFB-045579B4C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798" y="2535370"/>
                <a:ext cx="61463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4C610A-935C-B8C2-94F5-943236248FC4}"/>
                  </a:ext>
                </a:extLst>
              </p:cNvPr>
              <p:cNvSpPr txBox="1"/>
              <p:nvPr/>
            </p:nvSpPr>
            <p:spPr>
              <a:xfrm>
                <a:off x="5811166" y="2375031"/>
                <a:ext cx="529053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4C610A-935C-B8C2-94F5-943236248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166" y="2375031"/>
                <a:ext cx="529053" cy="7835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E44BE44-836D-FDCD-C463-E883AB7A08D8}"/>
              </a:ext>
            </a:extLst>
          </p:cNvPr>
          <p:cNvSpPr txBox="1"/>
          <p:nvPr/>
        </p:nvSpPr>
        <p:spPr>
          <a:xfrm>
            <a:off x="5538020" y="2529380"/>
            <a:ext cx="51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Cambria Math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186579-B7C8-8560-06AC-574AA0DE0215}"/>
              </a:ext>
            </a:extLst>
          </p:cNvPr>
          <p:cNvSpPr/>
          <p:nvPr/>
        </p:nvSpPr>
        <p:spPr>
          <a:xfrm>
            <a:off x="4584271" y="2341139"/>
            <a:ext cx="520700" cy="9116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D3D5F4-5246-4060-0DF2-56F167DFDFBE}"/>
              </a:ext>
            </a:extLst>
          </p:cNvPr>
          <p:cNvSpPr/>
          <p:nvPr/>
        </p:nvSpPr>
        <p:spPr>
          <a:xfrm>
            <a:off x="5488002" y="2341139"/>
            <a:ext cx="763578" cy="9116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9DADDF-C976-7C3D-AFAC-F1F304B07601}"/>
                  </a:ext>
                </a:extLst>
              </p:cNvPr>
              <p:cNvSpPr txBox="1"/>
              <p:nvPr/>
            </p:nvSpPr>
            <p:spPr>
              <a:xfrm>
                <a:off x="3234524" y="2535370"/>
                <a:ext cx="571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9DADDF-C976-7C3D-AFAC-F1F304B07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24" y="2535370"/>
                <a:ext cx="57134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2C046D-23D0-6E5D-6E4B-3D7F5FEAF189}"/>
                  </a:ext>
                </a:extLst>
              </p:cNvPr>
              <p:cNvSpPr txBox="1"/>
              <p:nvPr/>
            </p:nvSpPr>
            <p:spPr>
              <a:xfrm>
                <a:off x="3654013" y="2412291"/>
                <a:ext cx="382973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2C046D-23D0-6E5D-6E4B-3D7F5FEAF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13" y="2412291"/>
                <a:ext cx="382973" cy="7835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0763E9-63D7-8CDB-EE1A-DE22EA46E98D}"/>
                  </a:ext>
                </a:extLst>
              </p:cNvPr>
              <p:cNvSpPr txBox="1"/>
              <p:nvPr/>
            </p:nvSpPr>
            <p:spPr>
              <a:xfrm>
                <a:off x="2497717" y="3202274"/>
                <a:ext cx="1184672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0763E9-63D7-8CDB-EE1A-DE22EA46E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717" y="3202274"/>
                <a:ext cx="1184672" cy="7835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3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525C8B-4097-E549-3DFF-A0B5A4765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28676"/>
              </p:ext>
            </p:extLst>
          </p:nvPr>
        </p:nvGraphicFramePr>
        <p:xfrm>
          <a:off x="2495549" y="3053010"/>
          <a:ext cx="4152900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135521573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728733956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1242042361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3716455276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B90478-571C-24C6-834C-85C832FB5439}"/>
                  </a:ext>
                </a:extLst>
              </p:cNvPr>
              <p:cNvSpPr txBox="1"/>
              <p:nvPr/>
            </p:nvSpPr>
            <p:spPr>
              <a:xfrm>
                <a:off x="393954" y="1228685"/>
                <a:ext cx="7525512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B90478-571C-24C6-834C-85C832FB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" y="1228685"/>
                <a:ext cx="7525512" cy="879215"/>
              </a:xfrm>
              <a:prstGeom prst="rect">
                <a:avLst/>
              </a:prstGeom>
              <a:blipFill>
                <a:blip r:embed="rId2"/>
                <a:stretch>
                  <a:fillRect b="-13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DB0D2F-4336-13B1-A8BB-18237BE49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232774"/>
              </p:ext>
            </p:extLst>
          </p:nvPr>
        </p:nvGraphicFramePr>
        <p:xfrm>
          <a:off x="2495550" y="3052320"/>
          <a:ext cx="4152900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03410C-44E5-5649-FD3E-C215C772C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25732"/>
              </p:ext>
            </p:extLst>
          </p:nvPr>
        </p:nvGraphicFramePr>
        <p:xfrm>
          <a:off x="5817869" y="3052320"/>
          <a:ext cx="830580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C6B771-D28D-C45A-A187-8C1CE2D96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29545"/>
              </p:ext>
            </p:extLst>
          </p:nvPr>
        </p:nvGraphicFramePr>
        <p:xfrm>
          <a:off x="4987290" y="3052320"/>
          <a:ext cx="830580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027F33-2B4C-FDC9-A22D-12A68FEDF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289425"/>
              </p:ext>
            </p:extLst>
          </p:nvPr>
        </p:nvGraphicFramePr>
        <p:xfrm>
          <a:off x="4156710" y="3052320"/>
          <a:ext cx="830580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BB08A50-F024-36A6-7A37-A3F90D162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12495"/>
              </p:ext>
            </p:extLst>
          </p:nvPr>
        </p:nvGraphicFramePr>
        <p:xfrm>
          <a:off x="3326130" y="3052320"/>
          <a:ext cx="830580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F1A600-9E59-EFCA-4090-7556DE622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573995"/>
              </p:ext>
            </p:extLst>
          </p:nvPr>
        </p:nvGraphicFramePr>
        <p:xfrm>
          <a:off x="2495550" y="3052320"/>
          <a:ext cx="830580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419F20-FD07-1289-84AC-5D5E6AEC9BFE}"/>
                  </a:ext>
                </a:extLst>
              </p:cNvPr>
              <p:cNvSpPr txBox="1"/>
              <p:nvPr/>
            </p:nvSpPr>
            <p:spPr>
              <a:xfrm>
                <a:off x="4882134" y="1228684"/>
                <a:ext cx="520446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419F20-FD07-1289-84AC-5D5E6AEC9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134" y="1228684"/>
                <a:ext cx="520446" cy="879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3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F03936-F77C-56C7-3E07-8EDEAA631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0751"/>
              </p:ext>
            </p:extLst>
          </p:nvPr>
        </p:nvGraphicFramePr>
        <p:xfrm>
          <a:off x="2352079" y="4311571"/>
          <a:ext cx="4152900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71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  <a:gridCol w="593272">
                  <a:extLst>
                    <a:ext uri="{9D8B030D-6E8A-4147-A177-3AD203B41FA5}">
                      <a16:colId xmlns:a16="http://schemas.microsoft.com/office/drawing/2014/main" val="2967380338"/>
                    </a:ext>
                  </a:extLst>
                </a:gridCol>
                <a:gridCol w="593271">
                  <a:extLst>
                    <a:ext uri="{9D8B030D-6E8A-4147-A177-3AD203B41FA5}">
                      <a16:colId xmlns:a16="http://schemas.microsoft.com/office/drawing/2014/main" val="1611589665"/>
                    </a:ext>
                  </a:extLst>
                </a:gridCol>
                <a:gridCol w="593272">
                  <a:extLst>
                    <a:ext uri="{9D8B030D-6E8A-4147-A177-3AD203B41FA5}">
                      <a16:colId xmlns:a16="http://schemas.microsoft.com/office/drawing/2014/main" val="3607050967"/>
                    </a:ext>
                  </a:extLst>
                </a:gridCol>
                <a:gridCol w="593271">
                  <a:extLst>
                    <a:ext uri="{9D8B030D-6E8A-4147-A177-3AD203B41FA5}">
                      <a16:colId xmlns:a16="http://schemas.microsoft.com/office/drawing/2014/main" val="1655245782"/>
                    </a:ext>
                  </a:extLst>
                </a:gridCol>
                <a:gridCol w="593272">
                  <a:extLst>
                    <a:ext uri="{9D8B030D-6E8A-4147-A177-3AD203B41FA5}">
                      <a16:colId xmlns:a16="http://schemas.microsoft.com/office/drawing/2014/main" val="3178295529"/>
                    </a:ext>
                  </a:extLst>
                </a:gridCol>
                <a:gridCol w="593271">
                  <a:extLst>
                    <a:ext uri="{9D8B030D-6E8A-4147-A177-3AD203B41FA5}">
                      <a16:colId xmlns:a16="http://schemas.microsoft.com/office/drawing/2014/main" val="1887692465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684E15-6589-3B13-9827-AAAB594E477F}"/>
                  </a:ext>
                </a:extLst>
              </p:cNvPr>
              <p:cNvSpPr txBox="1"/>
              <p:nvPr/>
            </p:nvSpPr>
            <p:spPr>
              <a:xfrm>
                <a:off x="393954" y="1218939"/>
                <a:ext cx="7525512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684E15-6589-3B13-9827-AAAB594E4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" y="1218939"/>
                <a:ext cx="7525512" cy="879215"/>
              </a:xfrm>
              <a:prstGeom prst="rect">
                <a:avLst/>
              </a:prstGeom>
              <a:blipFill>
                <a:blip r:embed="rId2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09DEA7-70DB-2005-0445-A13C1B314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13727"/>
              </p:ext>
            </p:extLst>
          </p:nvPr>
        </p:nvGraphicFramePr>
        <p:xfrm>
          <a:off x="2353818" y="2481970"/>
          <a:ext cx="4152900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F9CF5B-2454-4112-9E0E-F7DFEAD36E36}"/>
                  </a:ext>
                </a:extLst>
              </p:cNvPr>
              <p:cNvSpPr txBox="1"/>
              <p:nvPr/>
            </p:nvSpPr>
            <p:spPr>
              <a:xfrm>
                <a:off x="5175534" y="1228684"/>
                <a:ext cx="520446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F9CF5B-2454-4112-9E0E-F7DFEAD36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534" y="1228684"/>
                <a:ext cx="520446" cy="879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711830C-4BED-04B1-2924-15650147D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706" y="426534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162FE5-7A7F-F4EB-D6F1-3931828DC919}"/>
              </a:ext>
            </a:extLst>
          </p:cNvPr>
          <p:cNvSpPr txBox="1"/>
          <p:nvPr/>
        </p:nvSpPr>
        <p:spPr>
          <a:xfrm>
            <a:off x="5664550" y="5692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69EBE6F-57FD-2484-122A-D22F4F970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86188"/>
              </p:ext>
            </p:extLst>
          </p:nvPr>
        </p:nvGraphicFramePr>
        <p:xfrm>
          <a:off x="2353818" y="3397578"/>
          <a:ext cx="4152900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760C05-B0F1-B733-283F-AB11CF39F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958768"/>
              </p:ext>
            </p:extLst>
          </p:nvPr>
        </p:nvGraphicFramePr>
        <p:xfrm>
          <a:off x="2353818" y="4313187"/>
          <a:ext cx="4152900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B969B6-8E69-AB1D-432D-29CB8C337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50350"/>
              </p:ext>
            </p:extLst>
          </p:nvPr>
        </p:nvGraphicFramePr>
        <p:xfrm>
          <a:off x="2345306" y="4313186"/>
          <a:ext cx="593271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71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41C919A-BBC9-3E9F-B606-82A68CCAA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321128"/>
              </p:ext>
            </p:extLst>
          </p:nvPr>
        </p:nvGraphicFramePr>
        <p:xfrm>
          <a:off x="2939428" y="4313186"/>
          <a:ext cx="593271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71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C43BBA-64AA-DFF8-C182-A43295035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487201"/>
              </p:ext>
            </p:extLst>
          </p:nvPr>
        </p:nvGraphicFramePr>
        <p:xfrm>
          <a:off x="3533550" y="4313186"/>
          <a:ext cx="593271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71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DF63B21-996D-B2B7-4B59-144F281FB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95868"/>
              </p:ext>
            </p:extLst>
          </p:nvPr>
        </p:nvGraphicFramePr>
        <p:xfrm>
          <a:off x="4127672" y="4313186"/>
          <a:ext cx="593271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71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029FD76-C57E-69DC-C052-6E6365ECF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4239"/>
              </p:ext>
            </p:extLst>
          </p:nvPr>
        </p:nvGraphicFramePr>
        <p:xfrm>
          <a:off x="4721794" y="4313186"/>
          <a:ext cx="593271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71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75FE57F-22E0-5365-8A7C-5678818F6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9518"/>
              </p:ext>
            </p:extLst>
          </p:nvPr>
        </p:nvGraphicFramePr>
        <p:xfrm>
          <a:off x="5315916" y="4313186"/>
          <a:ext cx="593271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71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F7539F7-1E83-5B76-A160-3EDD81A54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61641"/>
              </p:ext>
            </p:extLst>
          </p:nvPr>
        </p:nvGraphicFramePr>
        <p:xfrm>
          <a:off x="5910035" y="4313186"/>
          <a:ext cx="593271" cy="7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71">
                  <a:extLst>
                    <a:ext uri="{9D8B030D-6E8A-4147-A177-3AD203B41FA5}">
                      <a16:colId xmlns:a16="http://schemas.microsoft.com/office/drawing/2014/main" val="3230863377"/>
                    </a:ext>
                  </a:extLst>
                </a:gridCol>
              </a:tblGrid>
              <a:tr h="719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4915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E8C1E1D-608A-A58E-1EF2-E4A03AFB05A6}"/>
              </a:ext>
            </a:extLst>
          </p:cNvPr>
          <p:cNvSpPr txBox="1"/>
          <p:nvPr/>
        </p:nvSpPr>
        <p:spPr>
          <a:xfrm>
            <a:off x="4901976" y="1350671"/>
            <a:ext cx="520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014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6AD1D7-5556-F647-619D-CF3C8E618200}"/>
              </a:ext>
            </a:extLst>
          </p:cNvPr>
          <p:cNvSpPr txBox="1"/>
          <p:nvPr/>
        </p:nvSpPr>
        <p:spPr>
          <a:xfrm>
            <a:off x="667512" y="297925"/>
            <a:ext cx="612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 and Tommy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each have a jug of milk.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4D5C1-254E-A108-EB50-8C629F745977}"/>
              </a:ext>
            </a:extLst>
          </p:cNvPr>
          <p:cNvSpPr txBox="1"/>
          <p:nvPr/>
        </p:nvSpPr>
        <p:spPr>
          <a:xfrm>
            <a:off x="667512" y="821145"/>
            <a:ext cx="752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Mo’s jug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contains	   litres less milk than Tommy’s.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E44DE2-433C-AD8A-C364-97A5FF33F59E}"/>
                  </a:ext>
                </a:extLst>
              </p:cNvPr>
              <p:cNvSpPr txBox="1"/>
              <p:nvPr/>
            </p:nvSpPr>
            <p:spPr>
              <a:xfrm>
                <a:off x="3338945" y="696245"/>
                <a:ext cx="382973" cy="763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E44DE2-433C-AD8A-C364-97A5FF33F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5" y="696245"/>
                <a:ext cx="382973" cy="7637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0141F7F-92CF-37CB-04C0-BB9923085E00}"/>
              </a:ext>
            </a:extLst>
          </p:cNvPr>
          <p:cNvSpPr txBox="1"/>
          <p:nvPr/>
        </p:nvSpPr>
        <p:spPr>
          <a:xfrm>
            <a:off x="655611" y="1373327"/>
            <a:ext cx="702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total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milk in the two jugs is 3    litres.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CE2B1C-EA52-DC34-B1FE-33C4A6DA766A}"/>
                  </a:ext>
                </a:extLst>
              </p:cNvPr>
              <p:cNvSpPr txBox="1"/>
              <p:nvPr/>
            </p:nvSpPr>
            <p:spPr>
              <a:xfrm>
                <a:off x="5448728" y="1244792"/>
                <a:ext cx="382973" cy="767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CE2B1C-EA52-DC34-B1FE-33C4A6DA7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728" y="1244792"/>
                <a:ext cx="382973" cy="767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0B2D03C-A463-BEB5-C9A3-7B19C1953459}"/>
              </a:ext>
            </a:extLst>
          </p:cNvPr>
          <p:cNvSpPr txBox="1"/>
          <p:nvPr/>
        </p:nvSpPr>
        <p:spPr>
          <a:xfrm>
            <a:off x="655611" y="1926793"/>
            <a:ext cx="702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much milk does Mo have?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08EDF-292D-DA02-538C-698DA573E3FA}"/>
              </a:ext>
            </a:extLst>
          </p:cNvPr>
          <p:cNvSpPr/>
          <p:nvPr/>
        </p:nvSpPr>
        <p:spPr>
          <a:xfrm>
            <a:off x="1857885" y="3714073"/>
            <a:ext cx="1983677" cy="568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74DA9-3471-DF7E-0A86-67C53B908205}"/>
              </a:ext>
            </a:extLst>
          </p:cNvPr>
          <p:cNvSpPr txBox="1"/>
          <p:nvPr/>
        </p:nvSpPr>
        <p:spPr>
          <a:xfrm>
            <a:off x="1170129" y="3758889"/>
            <a:ext cx="94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F42409-ABB7-CED9-E27B-7D7A198EC51C}"/>
              </a:ext>
            </a:extLst>
          </p:cNvPr>
          <p:cNvSpPr/>
          <p:nvPr/>
        </p:nvSpPr>
        <p:spPr>
          <a:xfrm>
            <a:off x="1857885" y="4558615"/>
            <a:ext cx="3202878" cy="5680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F9220-D6C1-6378-9052-6929BE92653D}"/>
              </a:ext>
            </a:extLst>
          </p:cNvPr>
          <p:cNvSpPr txBox="1"/>
          <p:nvPr/>
        </p:nvSpPr>
        <p:spPr>
          <a:xfrm>
            <a:off x="600836" y="4603431"/>
            <a:ext cx="1355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Tommy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34BADB5-EB56-BFA9-8CB1-8C2F58E07B0D}"/>
              </a:ext>
            </a:extLst>
          </p:cNvPr>
          <p:cNvSpPr/>
          <p:nvPr/>
        </p:nvSpPr>
        <p:spPr>
          <a:xfrm>
            <a:off x="5340871" y="3685867"/>
            <a:ext cx="255922" cy="1440784"/>
          </a:xfrm>
          <a:prstGeom prst="rightBrace">
            <a:avLst>
              <a:gd name="adj1" fmla="val 104433"/>
              <a:gd name="adj2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2CC79F-0DC4-1AA4-ACF4-0A5A5C6BA5F7}"/>
                  </a:ext>
                </a:extLst>
              </p:cNvPr>
              <p:cNvSpPr txBox="1"/>
              <p:nvPr/>
            </p:nvSpPr>
            <p:spPr>
              <a:xfrm>
                <a:off x="6195669" y="3949580"/>
                <a:ext cx="382973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2CC79F-0DC4-1AA4-ACF4-0A5A5C6BA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669" y="3949580"/>
                <a:ext cx="382973" cy="779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191A39-F9E2-5C35-A431-3096EA14087D}"/>
              </a:ext>
            </a:extLst>
          </p:cNvPr>
          <p:cNvSpPr txBox="1"/>
          <p:nvPr/>
        </p:nvSpPr>
        <p:spPr>
          <a:xfrm>
            <a:off x="5916531" y="4112266"/>
            <a:ext cx="38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  <a:cs typeface="Calibri" panose="020F0502020204030204" pitchFamily="34" charset="0"/>
              </a:rPr>
              <a:t>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AFFAA8-0A5C-D126-5D0A-93D3C5673DF2}"/>
              </a:ext>
            </a:extLst>
          </p:cNvPr>
          <p:cNvCxnSpPr/>
          <p:nvPr/>
        </p:nvCxnSpPr>
        <p:spPr>
          <a:xfrm>
            <a:off x="3859793" y="3998091"/>
            <a:ext cx="1200970" cy="0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26A5DE-1647-A872-AE62-A8045776AE9A}"/>
                  </a:ext>
                </a:extLst>
              </p:cNvPr>
              <p:cNvSpPr txBox="1"/>
              <p:nvPr/>
            </p:nvSpPr>
            <p:spPr>
              <a:xfrm>
                <a:off x="4343201" y="3234292"/>
                <a:ext cx="382973" cy="788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26A5DE-1647-A872-AE62-A8045776A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01" y="3234292"/>
                <a:ext cx="382973" cy="7880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D06788-F569-8907-B7B7-DA28748FEA86}"/>
              </a:ext>
            </a:extLst>
          </p:cNvPr>
          <p:cNvCxnSpPr/>
          <p:nvPr/>
        </p:nvCxnSpPr>
        <p:spPr>
          <a:xfrm>
            <a:off x="3841562" y="4558615"/>
            <a:ext cx="0" cy="56803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6950A6-3DD1-7C3D-7AFD-1ABD2EBCAA18}"/>
              </a:ext>
            </a:extLst>
          </p:cNvPr>
          <p:cNvCxnSpPr/>
          <p:nvPr/>
        </p:nvCxnSpPr>
        <p:spPr>
          <a:xfrm flipH="1">
            <a:off x="3852819" y="4558615"/>
            <a:ext cx="1207944" cy="5572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C465F7-CCE5-6CCE-81A9-3F616087BF1F}"/>
                  </a:ext>
                </a:extLst>
              </p:cNvPr>
              <p:cNvSpPr txBox="1"/>
              <p:nvPr/>
            </p:nvSpPr>
            <p:spPr>
              <a:xfrm>
                <a:off x="6875872" y="3953566"/>
                <a:ext cx="382973" cy="788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C465F7-CCE5-6CCE-81A9-3F616087B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872" y="3953566"/>
                <a:ext cx="382973" cy="7880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B34290-9469-9C5F-2CBD-32DCD710B510}"/>
                  </a:ext>
                </a:extLst>
              </p:cNvPr>
              <p:cNvSpPr txBox="1"/>
              <p:nvPr/>
            </p:nvSpPr>
            <p:spPr>
              <a:xfrm>
                <a:off x="6441860" y="4113636"/>
                <a:ext cx="571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B34290-9469-9C5F-2CBD-32DCD710B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860" y="4113636"/>
                <a:ext cx="57134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A090EEF-C363-8F2D-79B1-2AF6CE3A6379}"/>
                  </a:ext>
                </a:extLst>
              </p:cNvPr>
              <p:cNvSpPr txBox="1"/>
              <p:nvPr/>
            </p:nvSpPr>
            <p:spPr>
              <a:xfrm>
                <a:off x="7131642" y="4113636"/>
                <a:ext cx="571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A090EEF-C363-8F2D-79B1-2AF6CE3A6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642" y="4113636"/>
                <a:ext cx="57134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1D2888-052C-3661-5C9D-CCCC0718BE1D}"/>
                  </a:ext>
                </a:extLst>
              </p:cNvPr>
              <p:cNvSpPr txBox="1"/>
              <p:nvPr/>
            </p:nvSpPr>
            <p:spPr>
              <a:xfrm>
                <a:off x="7588850" y="3953566"/>
                <a:ext cx="382973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1D2888-052C-3661-5C9D-CCCC0718B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850" y="3953566"/>
                <a:ext cx="382973" cy="779252"/>
              </a:xfrm>
              <a:prstGeom prst="rect">
                <a:avLst/>
              </a:prstGeom>
              <a:blipFill>
                <a:blip r:embed="rId9"/>
                <a:stretch>
                  <a:fillRect r="-269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463129-C423-326D-FB27-36E62CF82C0C}"/>
                  </a:ext>
                </a:extLst>
              </p:cNvPr>
              <p:cNvSpPr txBox="1"/>
              <p:nvPr/>
            </p:nvSpPr>
            <p:spPr>
              <a:xfrm>
                <a:off x="6044635" y="4692489"/>
                <a:ext cx="382973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463129-C423-326D-FB27-36E62CF82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635" y="4692489"/>
                <a:ext cx="382973" cy="779252"/>
              </a:xfrm>
              <a:prstGeom prst="rect">
                <a:avLst/>
              </a:prstGeom>
              <a:blipFill>
                <a:blip r:embed="rId10"/>
                <a:stretch>
                  <a:fillRect r="-29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6C1E83-4B8F-B362-31E7-824A5236AAA8}"/>
                  </a:ext>
                </a:extLst>
              </p:cNvPr>
              <p:cNvSpPr txBox="1"/>
              <p:nvPr/>
            </p:nvSpPr>
            <p:spPr>
              <a:xfrm>
                <a:off x="2649068" y="3685867"/>
                <a:ext cx="382973" cy="58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6C1E83-4B8F-B362-31E7-824A5236A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068" y="3685867"/>
                <a:ext cx="382973" cy="5830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20A9F2-9894-9DAF-4F8B-DBD4D02E1D4B}"/>
                  </a:ext>
                </a:extLst>
              </p:cNvPr>
              <p:cNvSpPr txBox="1"/>
              <p:nvPr/>
            </p:nvSpPr>
            <p:spPr>
              <a:xfrm>
                <a:off x="2658237" y="4550046"/>
                <a:ext cx="382973" cy="58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20A9F2-9894-9DAF-4F8B-DBD4D02E1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237" y="4550046"/>
                <a:ext cx="382973" cy="5830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AE5147-4239-00A9-E413-17F90713201C}"/>
                  </a:ext>
                </a:extLst>
              </p:cNvPr>
              <p:cNvSpPr txBox="1"/>
              <p:nvPr/>
            </p:nvSpPr>
            <p:spPr>
              <a:xfrm>
                <a:off x="5386427" y="2450013"/>
                <a:ext cx="382973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AE5147-4239-00A9-E413-17F907132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427" y="2450013"/>
                <a:ext cx="382973" cy="7792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74C3FC-1525-EF6E-9647-86E1F273CBF3}"/>
                  </a:ext>
                </a:extLst>
              </p:cNvPr>
              <p:cNvSpPr txBox="1"/>
              <p:nvPr/>
            </p:nvSpPr>
            <p:spPr>
              <a:xfrm>
                <a:off x="5622940" y="2609181"/>
                <a:ext cx="571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74C3FC-1525-EF6E-9647-86E1F273C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940" y="2609181"/>
                <a:ext cx="57134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37F67A-99BF-E5FB-BD3C-00127D0ADC62}"/>
                  </a:ext>
                </a:extLst>
              </p:cNvPr>
              <p:cNvSpPr txBox="1"/>
              <p:nvPr/>
            </p:nvSpPr>
            <p:spPr>
              <a:xfrm>
                <a:off x="6234989" y="2486864"/>
                <a:ext cx="382973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37F67A-99BF-E5FB-BD3C-00127D0AD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989" y="2486864"/>
                <a:ext cx="382973" cy="7792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FBD8B17E-E927-773B-0959-90D95E76F42F}"/>
              </a:ext>
            </a:extLst>
          </p:cNvPr>
          <p:cNvSpPr txBox="1"/>
          <p:nvPr/>
        </p:nvSpPr>
        <p:spPr>
          <a:xfrm>
            <a:off x="6001704" y="2617626"/>
            <a:ext cx="38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38F33C-4EB3-8F82-E93D-A95D9252A128}"/>
              </a:ext>
            </a:extLst>
          </p:cNvPr>
          <p:cNvSpPr txBox="1"/>
          <p:nvPr/>
        </p:nvSpPr>
        <p:spPr>
          <a:xfrm>
            <a:off x="6505705" y="2617626"/>
            <a:ext cx="154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mbria Math" panose="02040503050406030204" pitchFamily="18" charset="0"/>
                <a:cs typeface="Calibri" panose="020F0502020204030204" pitchFamily="34" charset="0"/>
              </a:rPr>
              <a:t>litres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8" grpId="1" animBg="1"/>
      <p:bldP spid="9" grpId="0"/>
      <p:bldP spid="10" grpId="0" animBg="1"/>
      <p:bldP spid="11" grpId="0"/>
      <p:bldP spid="12" grpId="0" animBg="1"/>
      <p:bldP spid="13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FF0D35-E954-DBC9-B8C6-22FF69DE197A}"/>
                  </a:ext>
                </a:extLst>
              </p:cNvPr>
              <p:cNvSpPr txBox="1"/>
              <p:nvPr/>
            </p:nvSpPr>
            <p:spPr>
              <a:xfrm>
                <a:off x="695550" y="562572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1) 5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apples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+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 apples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 thirds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+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thirds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FF0D35-E954-DBC9-B8C6-22FF69DE1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562572"/>
                <a:ext cx="7497474" cy="4401205"/>
              </a:xfrm>
              <a:prstGeom prst="rect">
                <a:avLst/>
              </a:prstGeom>
              <a:blipFill>
                <a:blip r:embed="rId2"/>
                <a:stretch>
                  <a:fillRect l="-1626" t="-1662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A65D55-9883-4AF1-D4DA-34EEC19FA274}"/>
                  </a:ext>
                </a:extLst>
              </p:cNvPr>
              <p:cNvSpPr txBox="1"/>
              <p:nvPr/>
            </p:nvSpPr>
            <p:spPr>
              <a:xfrm>
                <a:off x="701491" y="3146481"/>
                <a:ext cx="1184672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A65D55-9883-4AF1-D4DA-34EEC19FA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91" y="3146481"/>
                <a:ext cx="1184672" cy="777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4F32CA-AF3A-EAC0-6276-5944A71E6AD6}"/>
                  </a:ext>
                </a:extLst>
              </p:cNvPr>
              <p:cNvSpPr txBox="1"/>
              <p:nvPr/>
            </p:nvSpPr>
            <p:spPr>
              <a:xfrm>
                <a:off x="934717" y="3277900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4F32CA-AF3A-EAC0-6276-5944A71E6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17" y="3277900"/>
                <a:ext cx="15199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571C0F-3849-4490-41CD-93FB46FD6038}"/>
                  </a:ext>
                </a:extLst>
              </p:cNvPr>
              <p:cNvSpPr txBox="1"/>
              <p:nvPr/>
            </p:nvSpPr>
            <p:spPr>
              <a:xfrm>
                <a:off x="1503190" y="3155944"/>
                <a:ext cx="1184672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571C0F-3849-4490-41CD-93FB46FD6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190" y="3155944"/>
                <a:ext cx="1184672" cy="7792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D0C64F-C123-3BCD-B8F7-54101C92C11B}"/>
              </a:ext>
            </a:extLst>
          </p:cNvPr>
          <p:cNvGraphicFramePr>
            <a:graphicFrameLocks noGrp="1"/>
          </p:cNvGraphicFramePr>
          <p:nvPr/>
        </p:nvGraphicFramePr>
        <p:xfrm>
          <a:off x="3564512" y="3511166"/>
          <a:ext cx="44065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15">
                  <a:extLst>
                    <a:ext uri="{9D8B030D-6E8A-4147-A177-3AD203B41FA5}">
                      <a16:colId xmlns:a16="http://schemas.microsoft.com/office/drawing/2014/main" val="3244318859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1206681000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2750724524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1957500270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2844758994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3624011924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2370294141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3084268338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1050089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152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69726-57D9-2211-9970-5FEF8F125577}"/>
                  </a:ext>
                </a:extLst>
              </p:cNvPr>
              <p:cNvSpPr txBox="1"/>
              <p:nvPr/>
            </p:nvSpPr>
            <p:spPr>
              <a:xfrm>
                <a:off x="701491" y="4419650"/>
                <a:ext cx="1184672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69726-57D9-2211-9970-5FEF8F125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91" y="4419650"/>
                <a:ext cx="1184672" cy="777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5C2B3F-4A96-D933-2EC9-8596C4BC03D6}"/>
                  </a:ext>
                </a:extLst>
              </p:cNvPr>
              <p:cNvSpPr txBox="1"/>
              <p:nvPr/>
            </p:nvSpPr>
            <p:spPr>
              <a:xfrm>
                <a:off x="934717" y="4566594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5C2B3F-4A96-D933-2EC9-8596C4BC0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17" y="4566594"/>
                <a:ext cx="151991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871F26-F5BA-85C8-C331-190D9E66B4D9}"/>
                  </a:ext>
                </a:extLst>
              </p:cNvPr>
              <p:cNvSpPr txBox="1"/>
              <p:nvPr/>
            </p:nvSpPr>
            <p:spPr>
              <a:xfrm>
                <a:off x="1503190" y="4399552"/>
                <a:ext cx="1184672" cy="78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871F26-F5BA-85C8-C331-190D9E66B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190" y="4399552"/>
                <a:ext cx="1184672" cy="7867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5FF6D6-DE5B-FD0B-EE43-ED71339E2A60}"/>
                  </a:ext>
                </a:extLst>
              </p:cNvPr>
              <p:cNvSpPr txBox="1"/>
              <p:nvPr/>
            </p:nvSpPr>
            <p:spPr>
              <a:xfrm>
                <a:off x="1760896" y="4566594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5FF6D6-DE5B-FD0B-EE43-ED71339E2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896" y="4566594"/>
                <a:ext cx="151991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0EC99D-B1C4-9E4E-0DAA-57F857921C9F}"/>
                  </a:ext>
                </a:extLst>
              </p:cNvPr>
              <p:cNvSpPr txBox="1"/>
              <p:nvPr/>
            </p:nvSpPr>
            <p:spPr>
              <a:xfrm>
                <a:off x="2329369" y="4446048"/>
                <a:ext cx="1184672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0EC99D-B1C4-9E4E-0DAA-57F857921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369" y="4446048"/>
                <a:ext cx="1184672" cy="7779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0BAC3AE-C0E9-57E9-DD5F-968F15F49840}"/>
              </a:ext>
            </a:extLst>
          </p:cNvPr>
          <p:cNvGraphicFramePr>
            <a:graphicFrameLocks noGrp="1"/>
          </p:cNvGraphicFramePr>
          <p:nvPr/>
        </p:nvGraphicFramePr>
        <p:xfrm>
          <a:off x="3280815" y="5346574"/>
          <a:ext cx="47853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33">
                  <a:extLst>
                    <a:ext uri="{9D8B030D-6E8A-4147-A177-3AD203B41FA5}">
                      <a16:colId xmlns:a16="http://schemas.microsoft.com/office/drawing/2014/main" val="2342744554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837754346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2355379602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3616622185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2609023984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541276275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622230843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244247098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768270017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588241599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114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969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3D9E77-5A01-F498-D549-77F03FEF44C3}"/>
                  </a:ext>
                </a:extLst>
              </p:cNvPr>
              <p:cNvSpPr txBox="1"/>
              <p:nvPr/>
            </p:nvSpPr>
            <p:spPr>
              <a:xfrm>
                <a:off x="1688735" y="3277900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3D9E77-5A01-F498-D549-77F03FEF4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35" y="3277900"/>
                <a:ext cx="151991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3356F3-6154-7AD8-AD38-D4A3E91FB4F2}"/>
                  </a:ext>
                </a:extLst>
              </p:cNvPr>
              <p:cNvSpPr txBox="1"/>
              <p:nvPr/>
            </p:nvSpPr>
            <p:spPr>
              <a:xfrm>
                <a:off x="2664652" y="4613892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3356F3-6154-7AD8-AD38-D4A3E91FB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652" y="4613892"/>
                <a:ext cx="151991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3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1149D3-0BE2-8427-1E9D-B9770F19898E}"/>
                  </a:ext>
                </a:extLst>
              </p:cNvPr>
              <p:cNvSpPr txBox="1"/>
              <p:nvPr/>
            </p:nvSpPr>
            <p:spPr>
              <a:xfrm>
                <a:off x="3209915" y="4446048"/>
                <a:ext cx="1184672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1149D3-0BE2-8427-1E9D-B9770F198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915" y="4446048"/>
                <a:ext cx="1184672" cy="7779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3E7BE6-124D-707C-61C3-A702327B292F}"/>
                  </a:ext>
                </a:extLst>
              </p:cNvPr>
              <p:cNvSpPr txBox="1"/>
              <p:nvPr/>
            </p:nvSpPr>
            <p:spPr>
              <a:xfrm>
                <a:off x="1503190" y="4399552"/>
                <a:ext cx="1184672" cy="78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3E7BE6-124D-707C-61C3-A702327B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190" y="4399552"/>
                <a:ext cx="1184672" cy="7867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22743F-4FA9-AAE1-BBCC-4212F792A09F}"/>
                  </a:ext>
                </a:extLst>
              </p:cNvPr>
              <p:cNvSpPr txBox="1"/>
              <p:nvPr/>
            </p:nvSpPr>
            <p:spPr>
              <a:xfrm>
                <a:off x="695550" y="562572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1) 5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apples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+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 apples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 thirds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+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thirds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22743F-4FA9-AAE1-BBCC-4212F792A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562572"/>
                <a:ext cx="7497474" cy="4401205"/>
              </a:xfrm>
              <a:prstGeom prst="rect">
                <a:avLst/>
              </a:prstGeom>
              <a:blipFill>
                <a:blip r:embed="rId4"/>
                <a:stretch>
                  <a:fillRect l="-1626" t="-1662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02324A-0483-D6BF-2481-F71422E9FF62}"/>
                  </a:ext>
                </a:extLst>
              </p:cNvPr>
              <p:cNvSpPr txBox="1"/>
              <p:nvPr/>
            </p:nvSpPr>
            <p:spPr>
              <a:xfrm>
                <a:off x="701491" y="3146481"/>
                <a:ext cx="1184672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02324A-0483-D6BF-2481-F71422E9F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91" y="3146481"/>
                <a:ext cx="1184672" cy="777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292001-5DD3-F728-901D-DD4791E57243}"/>
                  </a:ext>
                </a:extLst>
              </p:cNvPr>
              <p:cNvSpPr txBox="1"/>
              <p:nvPr/>
            </p:nvSpPr>
            <p:spPr>
              <a:xfrm>
                <a:off x="934717" y="3277900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292001-5DD3-F728-901D-DD4791E57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17" y="3277900"/>
                <a:ext cx="151991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F359DC-CD0E-1ED8-65F9-692935AA9A86}"/>
                  </a:ext>
                </a:extLst>
              </p:cNvPr>
              <p:cNvSpPr txBox="1"/>
              <p:nvPr/>
            </p:nvSpPr>
            <p:spPr>
              <a:xfrm>
                <a:off x="1503190" y="3155944"/>
                <a:ext cx="1184672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F359DC-CD0E-1ED8-65F9-692935AA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190" y="3155944"/>
                <a:ext cx="1184672" cy="7792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B04C83-C66E-26AB-1D80-D8F1C7D3DBC1}"/>
              </a:ext>
            </a:extLst>
          </p:cNvPr>
          <p:cNvGraphicFramePr>
            <a:graphicFrameLocks noGrp="1"/>
          </p:cNvGraphicFramePr>
          <p:nvPr/>
        </p:nvGraphicFramePr>
        <p:xfrm>
          <a:off x="3564512" y="3511166"/>
          <a:ext cx="44065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15">
                  <a:extLst>
                    <a:ext uri="{9D8B030D-6E8A-4147-A177-3AD203B41FA5}">
                      <a16:colId xmlns:a16="http://schemas.microsoft.com/office/drawing/2014/main" val="3244318859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1206681000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2750724524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1957500270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2844758994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3624011924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2370294141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3084268338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1050089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152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26E10A-6FF5-C661-92CC-F970B7847C70}"/>
                  </a:ext>
                </a:extLst>
              </p:cNvPr>
              <p:cNvSpPr txBox="1"/>
              <p:nvPr/>
            </p:nvSpPr>
            <p:spPr>
              <a:xfrm>
                <a:off x="701491" y="4419650"/>
                <a:ext cx="1184672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26E10A-6FF5-C661-92CC-F970B7847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91" y="4419650"/>
                <a:ext cx="1184672" cy="777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D3C026-4D87-7A86-1261-1DBC15402B51}"/>
                  </a:ext>
                </a:extLst>
              </p:cNvPr>
              <p:cNvSpPr txBox="1"/>
              <p:nvPr/>
            </p:nvSpPr>
            <p:spPr>
              <a:xfrm>
                <a:off x="934717" y="4562761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D3C026-4D87-7A86-1261-1DBC15402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17" y="4562761"/>
                <a:ext cx="151991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3DB44-97F9-CE30-E3DF-D4849052A586}"/>
                  </a:ext>
                </a:extLst>
              </p:cNvPr>
              <p:cNvSpPr txBox="1"/>
              <p:nvPr/>
            </p:nvSpPr>
            <p:spPr>
              <a:xfrm>
                <a:off x="1760896" y="4566594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3DB44-97F9-CE30-E3DF-D4849052A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896" y="4566594"/>
                <a:ext cx="151991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6FE201-2877-6ACD-C786-D4CA59C49ECE}"/>
                  </a:ext>
                </a:extLst>
              </p:cNvPr>
              <p:cNvSpPr txBox="1"/>
              <p:nvPr/>
            </p:nvSpPr>
            <p:spPr>
              <a:xfrm>
                <a:off x="2329369" y="4446048"/>
                <a:ext cx="1184672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6FE201-2877-6ACD-C786-D4CA59C49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369" y="4446048"/>
                <a:ext cx="1184672" cy="7779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C338F3D-1C4C-7ADA-2166-FFDDC5E9F1D5}"/>
              </a:ext>
            </a:extLst>
          </p:cNvPr>
          <p:cNvGraphicFramePr>
            <a:graphicFrameLocks noGrp="1"/>
          </p:cNvGraphicFramePr>
          <p:nvPr/>
        </p:nvGraphicFramePr>
        <p:xfrm>
          <a:off x="3280815" y="5346574"/>
          <a:ext cx="47853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33">
                  <a:extLst>
                    <a:ext uri="{9D8B030D-6E8A-4147-A177-3AD203B41FA5}">
                      <a16:colId xmlns:a16="http://schemas.microsoft.com/office/drawing/2014/main" val="2342744554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837754346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2355379602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3616622185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2609023984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541276275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622230843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244247098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768270017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588241599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114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969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B91E34-042A-3C44-74CD-23DDEE810DD7}"/>
                  </a:ext>
                </a:extLst>
              </p:cNvPr>
              <p:cNvSpPr txBox="1"/>
              <p:nvPr/>
            </p:nvSpPr>
            <p:spPr>
              <a:xfrm>
                <a:off x="1688735" y="3277900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B91E34-042A-3C44-74CD-23DDEE810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35" y="3277900"/>
                <a:ext cx="151991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E7E4ED-4AA1-1C4C-1FC6-4612C8B527D8}"/>
                  </a:ext>
                </a:extLst>
              </p:cNvPr>
              <p:cNvSpPr txBox="1"/>
              <p:nvPr/>
            </p:nvSpPr>
            <p:spPr>
              <a:xfrm>
                <a:off x="2664652" y="4598126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E7E4ED-4AA1-1C4C-1FC6-4612C8B52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652" y="4598126"/>
                <a:ext cx="151991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9ED0BE8-6F2A-04E0-77EB-EB4B7ADDB43F}"/>
              </a:ext>
            </a:extLst>
          </p:cNvPr>
          <p:cNvSpPr txBox="1"/>
          <p:nvPr/>
        </p:nvSpPr>
        <p:spPr>
          <a:xfrm>
            <a:off x="4487497" y="562572"/>
            <a:ext cx="285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apples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1D25B-9E99-1842-4D30-7291037985BA}"/>
              </a:ext>
            </a:extLst>
          </p:cNvPr>
          <p:cNvCxnSpPr/>
          <p:nvPr/>
        </p:nvCxnSpPr>
        <p:spPr>
          <a:xfrm flipH="1">
            <a:off x="6542902" y="3534815"/>
            <a:ext cx="419602" cy="334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D810B-035F-01C2-4458-CE898E2C968E}"/>
              </a:ext>
            </a:extLst>
          </p:cNvPr>
          <p:cNvCxnSpPr/>
          <p:nvPr/>
        </p:nvCxnSpPr>
        <p:spPr>
          <a:xfrm flipH="1">
            <a:off x="5995850" y="3534815"/>
            <a:ext cx="533033" cy="3264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A6715B-1604-E6C0-582C-BE082D1D20E9}"/>
              </a:ext>
            </a:extLst>
          </p:cNvPr>
          <p:cNvCxnSpPr/>
          <p:nvPr/>
        </p:nvCxnSpPr>
        <p:spPr>
          <a:xfrm flipH="1">
            <a:off x="5506914" y="3534815"/>
            <a:ext cx="533033" cy="3264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017C59-A103-9917-2F0E-232B7A75FDBB}"/>
              </a:ext>
            </a:extLst>
          </p:cNvPr>
          <p:cNvCxnSpPr/>
          <p:nvPr/>
        </p:nvCxnSpPr>
        <p:spPr>
          <a:xfrm flipH="1">
            <a:off x="5018420" y="3534815"/>
            <a:ext cx="533033" cy="3264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43F26E-DDBD-B74B-570F-77CEAB402F31}"/>
                  </a:ext>
                </a:extLst>
              </p:cNvPr>
              <p:cNvSpPr txBox="1"/>
              <p:nvPr/>
            </p:nvSpPr>
            <p:spPr>
              <a:xfrm>
                <a:off x="2295141" y="3155944"/>
                <a:ext cx="1184672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43F26E-DDBD-B74B-570F-77CEAB402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141" y="3155944"/>
                <a:ext cx="1184672" cy="7807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A57761-FEDF-7285-0A7B-64DD5BAD19A4}"/>
              </a:ext>
            </a:extLst>
          </p:cNvPr>
          <p:cNvCxnSpPr>
            <a:cxnSpLocks/>
          </p:cNvCxnSpPr>
          <p:nvPr/>
        </p:nvCxnSpPr>
        <p:spPr>
          <a:xfrm flipH="1">
            <a:off x="6319082" y="5347912"/>
            <a:ext cx="419602" cy="369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4FEA00-3AF8-1A45-41C5-D364F52D1218}"/>
              </a:ext>
            </a:extLst>
          </p:cNvPr>
          <p:cNvCxnSpPr>
            <a:cxnSpLocks/>
          </p:cNvCxnSpPr>
          <p:nvPr/>
        </p:nvCxnSpPr>
        <p:spPr>
          <a:xfrm flipH="1">
            <a:off x="5915642" y="5347912"/>
            <a:ext cx="403441" cy="369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558507-3E5F-78FC-0703-2D99C26F69B0}"/>
              </a:ext>
            </a:extLst>
          </p:cNvPr>
          <p:cNvCxnSpPr/>
          <p:nvPr/>
        </p:nvCxnSpPr>
        <p:spPr>
          <a:xfrm flipH="1">
            <a:off x="5451721" y="5347912"/>
            <a:ext cx="463921" cy="375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30DED4-5B59-9AB6-6CB1-86C62B5808B1}"/>
              </a:ext>
            </a:extLst>
          </p:cNvPr>
          <p:cNvCxnSpPr>
            <a:cxnSpLocks/>
          </p:cNvCxnSpPr>
          <p:nvPr/>
        </p:nvCxnSpPr>
        <p:spPr>
          <a:xfrm flipH="1">
            <a:off x="5029201" y="5347912"/>
            <a:ext cx="422520" cy="360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219233-F276-DB1D-B4D4-58E1AED18F1E}"/>
              </a:ext>
            </a:extLst>
          </p:cNvPr>
          <p:cNvCxnSpPr>
            <a:cxnSpLocks/>
          </p:cNvCxnSpPr>
          <p:nvPr/>
        </p:nvCxnSpPr>
        <p:spPr>
          <a:xfrm flipH="1">
            <a:off x="4606680" y="5347912"/>
            <a:ext cx="400170" cy="360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EC769D-4D43-0C75-7676-CEC56CF90FB4}"/>
              </a:ext>
            </a:extLst>
          </p:cNvPr>
          <p:cNvCxnSpPr>
            <a:cxnSpLocks/>
          </p:cNvCxnSpPr>
          <p:nvPr/>
        </p:nvCxnSpPr>
        <p:spPr>
          <a:xfrm flipH="1">
            <a:off x="4184571" y="5347912"/>
            <a:ext cx="399759" cy="360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FD0B74D-416D-09AC-3B02-EC9B0D4B855E}"/>
              </a:ext>
            </a:extLst>
          </p:cNvPr>
          <p:cNvSpPr txBox="1"/>
          <p:nvPr/>
        </p:nvSpPr>
        <p:spPr>
          <a:xfrm>
            <a:off x="4310262" y="1847083"/>
            <a:ext cx="285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thirds</a:t>
            </a:r>
          </a:p>
        </p:txBody>
      </p:sp>
    </p:spTree>
    <p:extLst>
      <p:ext uri="{BB962C8B-B14F-4D97-AF65-F5344CB8AC3E}">
        <p14:creationId xmlns:p14="http://schemas.microsoft.com/office/powerpoint/2010/main" val="239931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04F70B-CF30-A53F-3E65-8C66DB3B07B6}"/>
                  </a:ext>
                </a:extLst>
              </p:cNvPr>
              <p:cNvSpPr txBox="1"/>
              <p:nvPr/>
            </p:nvSpPr>
            <p:spPr>
              <a:xfrm>
                <a:off x="2537041" y="450753"/>
                <a:ext cx="559971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04F70B-CF30-A53F-3E65-8C66DB3B0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041" y="450753"/>
                <a:ext cx="559971" cy="7835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43E270C-06C3-94A0-697D-9559081E1925}"/>
              </a:ext>
            </a:extLst>
          </p:cNvPr>
          <p:cNvSpPr txBox="1"/>
          <p:nvPr/>
        </p:nvSpPr>
        <p:spPr>
          <a:xfrm>
            <a:off x="757731" y="597361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Dexter eats      of his chocolate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bar.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09032-2C10-CE0D-D0C2-B90241A9D170}"/>
              </a:ext>
            </a:extLst>
          </p:cNvPr>
          <p:cNvSpPr txBox="1"/>
          <p:nvPr/>
        </p:nvSpPr>
        <p:spPr>
          <a:xfrm>
            <a:off x="757731" y="1424713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Alex eats      of her chocolate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bar.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0CA50D-9529-0740-6215-A199280DB92D}"/>
                  </a:ext>
                </a:extLst>
              </p:cNvPr>
              <p:cNvSpPr txBox="1"/>
              <p:nvPr/>
            </p:nvSpPr>
            <p:spPr>
              <a:xfrm>
                <a:off x="2208740" y="1268445"/>
                <a:ext cx="1184672" cy="78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0CA50D-9529-0740-6215-A199280DB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740" y="1268445"/>
                <a:ext cx="1184672" cy="7820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6DB831D-C654-8401-CB04-72AE3BB29952}"/>
              </a:ext>
            </a:extLst>
          </p:cNvPr>
          <p:cNvSpPr txBox="1"/>
          <p:nvPr/>
        </p:nvSpPr>
        <p:spPr>
          <a:xfrm>
            <a:off x="757731" y="2240866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they eat more than 1 whole chocolate bar altogether?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F85741-92E7-0DBE-A5F4-9293CD654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697054"/>
              </p:ext>
            </p:extLst>
          </p:nvPr>
        </p:nvGraphicFramePr>
        <p:xfrm>
          <a:off x="2534374" y="3402314"/>
          <a:ext cx="2576895" cy="64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379">
                  <a:extLst>
                    <a:ext uri="{9D8B030D-6E8A-4147-A177-3AD203B41FA5}">
                      <a16:colId xmlns:a16="http://schemas.microsoft.com/office/drawing/2014/main" val="3244318859"/>
                    </a:ext>
                  </a:extLst>
                </a:gridCol>
                <a:gridCol w="515379">
                  <a:extLst>
                    <a:ext uri="{9D8B030D-6E8A-4147-A177-3AD203B41FA5}">
                      <a16:colId xmlns:a16="http://schemas.microsoft.com/office/drawing/2014/main" val="1206681000"/>
                    </a:ext>
                  </a:extLst>
                </a:gridCol>
                <a:gridCol w="515379">
                  <a:extLst>
                    <a:ext uri="{9D8B030D-6E8A-4147-A177-3AD203B41FA5}">
                      <a16:colId xmlns:a16="http://schemas.microsoft.com/office/drawing/2014/main" val="2750724524"/>
                    </a:ext>
                  </a:extLst>
                </a:gridCol>
                <a:gridCol w="515379">
                  <a:extLst>
                    <a:ext uri="{9D8B030D-6E8A-4147-A177-3AD203B41FA5}">
                      <a16:colId xmlns:a16="http://schemas.microsoft.com/office/drawing/2014/main" val="1957500270"/>
                    </a:ext>
                  </a:extLst>
                </a:gridCol>
                <a:gridCol w="515379">
                  <a:extLst>
                    <a:ext uri="{9D8B030D-6E8A-4147-A177-3AD203B41FA5}">
                      <a16:colId xmlns:a16="http://schemas.microsoft.com/office/drawing/2014/main" val="2844758994"/>
                    </a:ext>
                  </a:extLst>
                </a:gridCol>
              </a:tblGrid>
              <a:tr h="6447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5152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760EEA-C033-81C7-2A82-D21CB420F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08397"/>
              </p:ext>
            </p:extLst>
          </p:nvPr>
        </p:nvGraphicFramePr>
        <p:xfrm>
          <a:off x="2534375" y="4312984"/>
          <a:ext cx="2576895" cy="64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379">
                  <a:extLst>
                    <a:ext uri="{9D8B030D-6E8A-4147-A177-3AD203B41FA5}">
                      <a16:colId xmlns:a16="http://schemas.microsoft.com/office/drawing/2014/main" val="3244318859"/>
                    </a:ext>
                  </a:extLst>
                </a:gridCol>
                <a:gridCol w="515379">
                  <a:extLst>
                    <a:ext uri="{9D8B030D-6E8A-4147-A177-3AD203B41FA5}">
                      <a16:colId xmlns:a16="http://schemas.microsoft.com/office/drawing/2014/main" val="1206681000"/>
                    </a:ext>
                  </a:extLst>
                </a:gridCol>
                <a:gridCol w="515379">
                  <a:extLst>
                    <a:ext uri="{9D8B030D-6E8A-4147-A177-3AD203B41FA5}">
                      <a16:colId xmlns:a16="http://schemas.microsoft.com/office/drawing/2014/main" val="2750724524"/>
                    </a:ext>
                  </a:extLst>
                </a:gridCol>
                <a:gridCol w="515379">
                  <a:extLst>
                    <a:ext uri="{9D8B030D-6E8A-4147-A177-3AD203B41FA5}">
                      <a16:colId xmlns:a16="http://schemas.microsoft.com/office/drawing/2014/main" val="1957500270"/>
                    </a:ext>
                  </a:extLst>
                </a:gridCol>
                <a:gridCol w="515379">
                  <a:extLst>
                    <a:ext uri="{9D8B030D-6E8A-4147-A177-3AD203B41FA5}">
                      <a16:colId xmlns:a16="http://schemas.microsoft.com/office/drawing/2014/main" val="2844758994"/>
                    </a:ext>
                  </a:extLst>
                </a:gridCol>
              </a:tblGrid>
              <a:tr h="6447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5152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26CD99-E2CC-CAB8-87BE-B86C2914181F}"/>
                  </a:ext>
                </a:extLst>
              </p:cNvPr>
              <p:cNvSpPr txBox="1"/>
              <p:nvPr/>
            </p:nvSpPr>
            <p:spPr>
              <a:xfrm>
                <a:off x="2801076" y="5146990"/>
                <a:ext cx="197189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26CD99-E2CC-CAB8-87BE-B86C29141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076" y="5146990"/>
                <a:ext cx="197189" cy="783548"/>
              </a:xfrm>
              <a:prstGeom prst="rect">
                <a:avLst/>
              </a:prstGeom>
              <a:blipFill>
                <a:blip r:embed="rId4"/>
                <a:stretch>
                  <a:fillRect r="-4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FE539A-4832-4949-EE3D-CBAC250AF738}"/>
                  </a:ext>
                </a:extLst>
              </p:cNvPr>
              <p:cNvSpPr txBox="1"/>
              <p:nvPr/>
            </p:nvSpPr>
            <p:spPr>
              <a:xfrm>
                <a:off x="3069677" y="5270069"/>
                <a:ext cx="571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FE539A-4832-4949-EE3D-CBAC250AF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677" y="5270069"/>
                <a:ext cx="57134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F8E669-077A-D77B-7FC1-B64FF6B971B7}"/>
                  </a:ext>
                </a:extLst>
              </p:cNvPr>
              <p:cNvSpPr txBox="1"/>
              <p:nvPr/>
            </p:nvSpPr>
            <p:spPr>
              <a:xfrm>
                <a:off x="3570030" y="5148113"/>
                <a:ext cx="382973" cy="78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F8E669-077A-D77B-7FC1-B64FF6B97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030" y="5148113"/>
                <a:ext cx="382973" cy="7820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E29F0A-DEAE-599E-6FC3-5F3644B835CC}"/>
                  </a:ext>
                </a:extLst>
              </p:cNvPr>
              <p:cNvSpPr txBox="1"/>
              <p:nvPr/>
            </p:nvSpPr>
            <p:spPr>
              <a:xfrm>
                <a:off x="3822822" y="5270069"/>
                <a:ext cx="6146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E29F0A-DEAE-599E-6FC3-5F3644B83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822" y="5270069"/>
                <a:ext cx="61463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91EDF4-7458-4FCC-E33B-67D07E52C776}"/>
                  </a:ext>
                </a:extLst>
              </p:cNvPr>
              <p:cNvSpPr txBox="1"/>
              <p:nvPr/>
            </p:nvSpPr>
            <p:spPr>
              <a:xfrm>
                <a:off x="4379426" y="5147054"/>
                <a:ext cx="451653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91EDF4-7458-4FCC-E33B-67D07E52C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26" y="5147054"/>
                <a:ext cx="451653" cy="7835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C2AD852-9A53-7A38-60BD-D9A470FBE8C8}"/>
              </a:ext>
            </a:extLst>
          </p:cNvPr>
          <p:cNvSpPr/>
          <p:nvPr/>
        </p:nvSpPr>
        <p:spPr>
          <a:xfrm>
            <a:off x="3048816" y="3403592"/>
            <a:ext cx="516081" cy="64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010385-0D8C-1335-8636-C35C42F72203}"/>
                  </a:ext>
                </a:extLst>
              </p:cNvPr>
              <p:cNvSpPr txBox="1"/>
              <p:nvPr/>
            </p:nvSpPr>
            <p:spPr>
              <a:xfrm>
                <a:off x="4692944" y="5270069"/>
                <a:ext cx="6146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010385-0D8C-1335-8636-C35C42F72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944" y="5270069"/>
                <a:ext cx="61463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00D2E4-706C-FE87-B555-77F2EF0B8978}"/>
                  </a:ext>
                </a:extLst>
              </p:cNvPr>
              <p:cNvSpPr txBox="1"/>
              <p:nvPr/>
            </p:nvSpPr>
            <p:spPr>
              <a:xfrm>
                <a:off x="5502481" y="5147856"/>
                <a:ext cx="529053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00D2E4-706C-FE87-B555-77F2EF0B8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481" y="5147856"/>
                <a:ext cx="529053" cy="7835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FF25948-9BCF-7ED3-2A8B-CF7B3183D0DE}"/>
              </a:ext>
            </a:extLst>
          </p:cNvPr>
          <p:cNvSpPr txBox="1"/>
          <p:nvPr/>
        </p:nvSpPr>
        <p:spPr>
          <a:xfrm>
            <a:off x="5217228" y="5270069"/>
            <a:ext cx="51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6C666F-B05A-5AC1-CB4E-E8844F22ADE9}"/>
              </a:ext>
            </a:extLst>
          </p:cNvPr>
          <p:cNvSpPr txBox="1"/>
          <p:nvPr/>
        </p:nvSpPr>
        <p:spPr>
          <a:xfrm>
            <a:off x="2817027" y="2675712"/>
            <a:ext cx="94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16927 0.1328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  <p:bldP spid="14" grpId="1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77BCA8-6175-13C2-6DBA-3A0873A54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58020"/>
              </p:ext>
            </p:extLst>
          </p:nvPr>
        </p:nvGraphicFramePr>
        <p:xfrm>
          <a:off x="2318227" y="2616504"/>
          <a:ext cx="3811318" cy="64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474">
                  <a:extLst>
                    <a:ext uri="{9D8B030D-6E8A-4147-A177-3AD203B41FA5}">
                      <a16:colId xmlns:a16="http://schemas.microsoft.com/office/drawing/2014/main" val="3244318859"/>
                    </a:ext>
                  </a:extLst>
                </a:gridCol>
                <a:gridCol w="544474">
                  <a:extLst>
                    <a:ext uri="{9D8B030D-6E8A-4147-A177-3AD203B41FA5}">
                      <a16:colId xmlns:a16="http://schemas.microsoft.com/office/drawing/2014/main" val="1206681000"/>
                    </a:ext>
                  </a:extLst>
                </a:gridCol>
                <a:gridCol w="544474">
                  <a:extLst>
                    <a:ext uri="{9D8B030D-6E8A-4147-A177-3AD203B41FA5}">
                      <a16:colId xmlns:a16="http://schemas.microsoft.com/office/drawing/2014/main" val="2750724524"/>
                    </a:ext>
                  </a:extLst>
                </a:gridCol>
                <a:gridCol w="544474">
                  <a:extLst>
                    <a:ext uri="{9D8B030D-6E8A-4147-A177-3AD203B41FA5}">
                      <a16:colId xmlns:a16="http://schemas.microsoft.com/office/drawing/2014/main" val="1957500270"/>
                    </a:ext>
                  </a:extLst>
                </a:gridCol>
                <a:gridCol w="544474">
                  <a:extLst>
                    <a:ext uri="{9D8B030D-6E8A-4147-A177-3AD203B41FA5}">
                      <a16:colId xmlns:a16="http://schemas.microsoft.com/office/drawing/2014/main" val="1242138400"/>
                    </a:ext>
                  </a:extLst>
                </a:gridCol>
                <a:gridCol w="544474">
                  <a:extLst>
                    <a:ext uri="{9D8B030D-6E8A-4147-A177-3AD203B41FA5}">
                      <a16:colId xmlns:a16="http://schemas.microsoft.com/office/drawing/2014/main" val="2933656685"/>
                    </a:ext>
                  </a:extLst>
                </a:gridCol>
                <a:gridCol w="544474">
                  <a:extLst>
                    <a:ext uri="{9D8B030D-6E8A-4147-A177-3AD203B41FA5}">
                      <a16:colId xmlns:a16="http://schemas.microsoft.com/office/drawing/2014/main" val="2844758994"/>
                    </a:ext>
                  </a:extLst>
                </a:gridCol>
              </a:tblGrid>
              <a:tr h="6447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51524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702B411-8798-8207-1961-E08FB472ADD0}"/>
              </a:ext>
            </a:extLst>
          </p:cNvPr>
          <p:cNvGrpSpPr/>
          <p:nvPr/>
        </p:nvGrpSpPr>
        <p:grpSpPr>
          <a:xfrm>
            <a:off x="5485053" y="3682508"/>
            <a:ext cx="2456236" cy="2382739"/>
            <a:chOff x="268171" y="249049"/>
            <a:chExt cx="2498576" cy="24482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31C8C8-C535-623B-5F3C-F7E3969E5725}"/>
                </a:ext>
              </a:extLst>
            </p:cNvPr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71E5D35-AA6D-2CBB-279A-7B7C5D5A6D74}"/>
                </a:ext>
              </a:extLst>
            </p:cNvPr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81E4097-070C-971F-7383-A1A3B1F84AD5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17966C8-65A1-AA6F-FD94-0233EAE0017A}"/>
                </a:ext>
              </a:extLst>
            </p:cNvPr>
            <p:cNvCxnSpPr>
              <a:stCxn id="4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D9A6E8-76CC-1634-1B93-084D0B079088}"/>
                </a:ext>
              </a:extLst>
            </p:cNvPr>
            <p:cNvCxnSpPr>
              <a:stCxn id="4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482F78C-B628-43C0-6F7D-6AA9F062C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034" y="363260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8162F8-1D55-9A58-5715-C703F1884DDE}"/>
              </a:ext>
            </a:extLst>
          </p:cNvPr>
          <p:cNvSpPr txBox="1"/>
          <p:nvPr/>
        </p:nvSpPr>
        <p:spPr>
          <a:xfrm>
            <a:off x="5734878" y="50594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6ECDDA-2CE5-F269-FAC6-D3FE96864C26}"/>
                  </a:ext>
                </a:extLst>
              </p:cNvPr>
              <p:cNvSpPr txBox="1"/>
              <p:nvPr/>
            </p:nvSpPr>
            <p:spPr>
              <a:xfrm>
                <a:off x="2770618" y="1205997"/>
                <a:ext cx="197189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6ECDDA-2CE5-F269-FAC6-D3FE96864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618" y="1205997"/>
                <a:ext cx="197189" cy="779252"/>
              </a:xfrm>
              <a:prstGeom prst="rect">
                <a:avLst/>
              </a:prstGeom>
              <a:blipFill>
                <a:blip r:embed="rId3"/>
                <a:stretch>
                  <a:fillRect r="-4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097AA5-755C-2562-76B5-926F895C77E3}"/>
                  </a:ext>
                </a:extLst>
              </p:cNvPr>
              <p:cNvSpPr txBox="1"/>
              <p:nvPr/>
            </p:nvSpPr>
            <p:spPr>
              <a:xfrm>
                <a:off x="3039219" y="1327953"/>
                <a:ext cx="571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097AA5-755C-2562-76B5-926F895C7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219" y="1327953"/>
                <a:ext cx="57134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7C2562-C453-4E96-9A62-CC96A28348E9}"/>
                  </a:ext>
                </a:extLst>
              </p:cNvPr>
              <p:cNvSpPr txBox="1"/>
              <p:nvPr/>
            </p:nvSpPr>
            <p:spPr>
              <a:xfrm>
                <a:off x="3539572" y="1206061"/>
                <a:ext cx="382973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7C2562-C453-4E96-9A62-CC96A2834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72" y="1206061"/>
                <a:ext cx="382973" cy="7792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E15728-B4D3-52D9-4CCB-D359C0E2D1E5}"/>
                  </a:ext>
                </a:extLst>
              </p:cNvPr>
              <p:cNvSpPr txBox="1"/>
              <p:nvPr/>
            </p:nvSpPr>
            <p:spPr>
              <a:xfrm>
                <a:off x="3792364" y="1327953"/>
                <a:ext cx="6146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E15728-B4D3-52D9-4CCB-D359C0E2D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364" y="1327953"/>
                <a:ext cx="61463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FF14C-60E0-08E5-6E46-7854283D2ACC}"/>
                  </a:ext>
                </a:extLst>
              </p:cNvPr>
              <p:cNvSpPr txBox="1"/>
              <p:nvPr/>
            </p:nvSpPr>
            <p:spPr>
              <a:xfrm>
                <a:off x="4451483" y="1184526"/>
                <a:ext cx="391772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FF14C-60E0-08E5-6E46-7854283D2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483" y="1184526"/>
                <a:ext cx="391772" cy="7792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F3A079-5D3F-89F5-1AC4-A7E16A38D7A5}"/>
                  </a:ext>
                </a:extLst>
              </p:cNvPr>
              <p:cNvSpPr txBox="1"/>
              <p:nvPr/>
            </p:nvSpPr>
            <p:spPr>
              <a:xfrm>
                <a:off x="4838104" y="1327953"/>
                <a:ext cx="6146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F3A079-5D3F-89F5-1AC4-A7E16A38D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104" y="1327953"/>
                <a:ext cx="61463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13821C-F211-B7CA-E8B4-A371889C3A44}"/>
                  </a:ext>
                </a:extLst>
              </p:cNvPr>
              <p:cNvSpPr txBox="1"/>
              <p:nvPr/>
            </p:nvSpPr>
            <p:spPr>
              <a:xfrm>
                <a:off x="5758393" y="1180532"/>
                <a:ext cx="529053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13821C-F211-B7CA-E8B4-A371889C3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93" y="1180532"/>
                <a:ext cx="529053" cy="7792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6115329-2E15-41B4-9877-EDCFA20531B5}"/>
              </a:ext>
            </a:extLst>
          </p:cNvPr>
          <p:cNvSpPr txBox="1"/>
          <p:nvPr/>
        </p:nvSpPr>
        <p:spPr>
          <a:xfrm>
            <a:off x="5504815" y="1322556"/>
            <a:ext cx="51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7DEADEF-DCE6-04B0-7B82-547A3EB49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11556"/>
              </p:ext>
            </p:extLst>
          </p:nvPr>
        </p:nvGraphicFramePr>
        <p:xfrm>
          <a:off x="2318227" y="3649798"/>
          <a:ext cx="3811318" cy="64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474">
                  <a:extLst>
                    <a:ext uri="{9D8B030D-6E8A-4147-A177-3AD203B41FA5}">
                      <a16:colId xmlns:a16="http://schemas.microsoft.com/office/drawing/2014/main" val="3244318859"/>
                    </a:ext>
                  </a:extLst>
                </a:gridCol>
                <a:gridCol w="544474">
                  <a:extLst>
                    <a:ext uri="{9D8B030D-6E8A-4147-A177-3AD203B41FA5}">
                      <a16:colId xmlns:a16="http://schemas.microsoft.com/office/drawing/2014/main" val="1206681000"/>
                    </a:ext>
                  </a:extLst>
                </a:gridCol>
                <a:gridCol w="544474">
                  <a:extLst>
                    <a:ext uri="{9D8B030D-6E8A-4147-A177-3AD203B41FA5}">
                      <a16:colId xmlns:a16="http://schemas.microsoft.com/office/drawing/2014/main" val="2750724524"/>
                    </a:ext>
                  </a:extLst>
                </a:gridCol>
                <a:gridCol w="544474">
                  <a:extLst>
                    <a:ext uri="{9D8B030D-6E8A-4147-A177-3AD203B41FA5}">
                      <a16:colId xmlns:a16="http://schemas.microsoft.com/office/drawing/2014/main" val="1957500270"/>
                    </a:ext>
                  </a:extLst>
                </a:gridCol>
                <a:gridCol w="544474">
                  <a:extLst>
                    <a:ext uri="{9D8B030D-6E8A-4147-A177-3AD203B41FA5}">
                      <a16:colId xmlns:a16="http://schemas.microsoft.com/office/drawing/2014/main" val="1242138400"/>
                    </a:ext>
                  </a:extLst>
                </a:gridCol>
                <a:gridCol w="544474">
                  <a:extLst>
                    <a:ext uri="{9D8B030D-6E8A-4147-A177-3AD203B41FA5}">
                      <a16:colId xmlns:a16="http://schemas.microsoft.com/office/drawing/2014/main" val="2933656685"/>
                    </a:ext>
                  </a:extLst>
                </a:gridCol>
                <a:gridCol w="544474">
                  <a:extLst>
                    <a:ext uri="{9D8B030D-6E8A-4147-A177-3AD203B41FA5}">
                      <a16:colId xmlns:a16="http://schemas.microsoft.com/office/drawing/2014/main" val="2844758994"/>
                    </a:ext>
                  </a:extLst>
                </a:gridCol>
              </a:tblGrid>
              <a:tr h="6447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515240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7F21386A-6555-036F-82D6-87257C5D9A1E}"/>
              </a:ext>
            </a:extLst>
          </p:cNvPr>
          <p:cNvSpPr/>
          <p:nvPr/>
        </p:nvSpPr>
        <p:spPr>
          <a:xfrm>
            <a:off x="4358798" y="1133722"/>
            <a:ext cx="520700" cy="9116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E96270-B068-25E9-C4ED-16B378CA24AA}"/>
              </a:ext>
            </a:extLst>
          </p:cNvPr>
          <p:cNvSpPr/>
          <p:nvPr/>
        </p:nvSpPr>
        <p:spPr>
          <a:xfrm>
            <a:off x="5444200" y="1133722"/>
            <a:ext cx="763578" cy="9116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C138E2-BE54-2312-5BB6-1FAF30253DEB}"/>
                  </a:ext>
                </a:extLst>
              </p:cNvPr>
              <p:cNvSpPr txBox="1"/>
              <p:nvPr/>
            </p:nvSpPr>
            <p:spPr>
              <a:xfrm>
                <a:off x="6563241" y="3725923"/>
                <a:ext cx="1184672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C138E2-BE54-2312-5BB6-1FAF3025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241" y="3725923"/>
                <a:ext cx="1184672" cy="7792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8FC800-6FAE-CAB7-6230-94219482B9E9}"/>
                  </a:ext>
                </a:extLst>
              </p:cNvPr>
              <p:cNvSpPr txBox="1"/>
              <p:nvPr/>
            </p:nvSpPr>
            <p:spPr>
              <a:xfrm>
                <a:off x="5724683" y="5225544"/>
                <a:ext cx="1184672" cy="776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8FC800-6FAE-CAB7-6230-94219482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83" y="5225544"/>
                <a:ext cx="1184672" cy="7764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B1A069-EA31-4F52-CB3D-A75E251BDD65}"/>
                  </a:ext>
                </a:extLst>
              </p:cNvPr>
              <p:cNvSpPr txBox="1"/>
              <p:nvPr/>
            </p:nvSpPr>
            <p:spPr>
              <a:xfrm>
                <a:off x="7321196" y="5185577"/>
                <a:ext cx="1184672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B1A069-EA31-4F52-CB3D-A75E251BD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196" y="5185577"/>
                <a:ext cx="1184672" cy="7792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A2E0242-AAFD-A1A4-906D-A2915EA627C5}"/>
              </a:ext>
            </a:extLst>
          </p:cNvPr>
          <p:cNvSpPr txBox="1"/>
          <p:nvPr/>
        </p:nvSpPr>
        <p:spPr>
          <a:xfrm>
            <a:off x="5724683" y="5281339"/>
            <a:ext cx="51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8D6808-8706-ACBA-428E-22F692740A87}"/>
              </a:ext>
            </a:extLst>
          </p:cNvPr>
          <p:cNvSpPr txBox="1"/>
          <p:nvPr/>
        </p:nvSpPr>
        <p:spPr>
          <a:xfrm>
            <a:off x="702746" y="4500502"/>
            <a:ext cx="4712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When adding fractions with the same denominators, I just add the ___________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9BB75F-3C8E-EB0F-9347-9B6FB815E9B1}"/>
              </a:ext>
            </a:extLst>
          </p:cNvPr>
          <p:cNvSpPr txBox="1"/>
          <p:nvPr/>
        </p:nvSpPr>
        <p:spPr>
          <a:xfrm>
            <a:off x="1991277" y="5303324"/>
            <a:ext cx="471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numerators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1D758F7-9868-A854-649D-A23B77802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81982"/>
              </p:ext>
            </p:extLst>
          </p:nvPr>
        </p:nvGraphicFramePr>
        <p:xfrm>
          <a:off x="3409010" y="2616504"/>
          <a:ext cx="544474" cy="64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474">
                  <a:extLst>
                    <a:ext uri="{9D8B030D-6E8A-4147-A177-3AD203B41FA5}">
                      <a16:colId xmlns:a16="http://schemas.microsoft.com/office/drawing/2014/main" val="2750724524"/>
                    </a:ext>
                  </a:extLst>
                </a:gridCol>
              </a:tblGrid>
              <a:tr h="6447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15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0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23802 0.15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5" grpId="0"/>
      <p:bldP spid="17" grpId="0"/>
      <p:bldP spid="18" grpId="0"/>
      <p:bldP spid="22" grpId="0"/>
      <p:bldP spid="23" grpId="0"/>
      <p:bldP spid="23" grpId="1"/>
      <p:bldP spid="2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609F88-F3FD-22D8-8952-0C2F4556A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6177"/>
              </p:ext>
            </p:extLst>
          </p:nvPr>
        </p:nvGraphicFramePr>
        <p:xfrm>
          <a:off x="2500158" y="1751098"/>
          <a:ext cx="14594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67">
                  <a:extLst>
                    <a:ext uri="{9D8B030D-6E8A-4147-A177-3AD203B41FA5}">
                      <a16:colId xmlns:a16="http://schemas.microsoft.com/office/drawing/2014/main" val="3442491180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1854113110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3137759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92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0AFB07-F6DC-9146-63D2-FDB38D698968}"/>
              </a:ext>
            </a:extLst>
          </p:cNvPr>
          <p:cNvSpPr txBox="1"/>
          <p:nvPr/>
        </p:nvSpPr>
        <p:spPr>
          <a:xfrm>
            <a:off x="702746" y="4500502"/>
            <a:ext cx="4712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When adding fractions with the same denominators, I just add the ___________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82BEC-D17F-9D1D-57B8-0DAAF106FB8C}"/>
              </a:ext>
            </a:extLst>
          </p:cNvPr>
          <p:cNvGrpSpPr/>
          <p:nvPr/>
        </p:nvGrpSpPr>
        <p:grpSpPr>
          <a:xfrm>
            <a:off x="5485053" y="3682508"/>
            <a:ext cx="2456236" cy="2382739"/>
            <a:chOff x="268171" y="249049"/>
            <a:chExt cx="2498576" cy="244827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C15D29-6F76-4BFC-B108-1A09C7D80307}"/>
                </a:ext>
              </a:extLst>
            </p:cNvPr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4E5CDC-437C-D380-9E5A-9BC6F111AC6F}"/>
                </a:ext>
              </a:extLst>
            </p:cNvPr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EAD46D-69BC-D5EE-375D-44C4D4719481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653827-EA89-54CC-BF99-F1E604E3A536}"/>
                </a:ext>
              </a:extLst>
            </p:cNvPr>
            <p:cNvCxnSpPr>
              <a:stCxn id="5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486BF8A-693D-40EF-F2E0-DBFC7C9B77D0}"/>
                </a:ext>
              </a:extLst>
            </p:cNvPr>
            <p:cNvCxnSpPr>
              <a:stCxn id="5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1E4B43-B618-A1DA-003F-2BD257D20FA9}"/>
                  </a:ext>
                </a:extLst>
              </p:cNvPr>
              <p:cNvSpPr txBox="1"/>
              <p:nvPr/>
            </p:nvSpPr>
            <p:spPr>
              <a:xfrm>
                <a:off x="2297965" y="615824"/>
                <a:ext cx="19718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1E4B43-B618-A1DA-003F-2BD257D20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965" y="615824"/>
                <a:ext cx="197189" cy="780791"/>
              </a:xfrm>
              <a:prstGeom prst="rect">
                <a:avLst/>
              </a:prstGeom>
              <a:blipFill>
                <a:blip r:embed="rId2"/>
                <a:stretch>
                  <a:fillRect r="-46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5569FA-5BD6-E10C-A4B1-AC8EF4A9FEB3}"/>
                  </a:ext>
                </a:extLst>
              </p:cNvPr>
              <p:cNvSpPr txBox="1"/>
              <p:nvPr/>
            </p:nvSpPr>
            <p:spPr>
              <a:xfrm>
                <a:off x="2524667" y="738903"/>
                <a:ext cx="571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5569FA-5BD6-E10C-A4B1-AC8EF4A9F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67" y="738903"/>
                <a:ext cx="57134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C6EB5C-AD05-0F03-74F8-BAD4486006B6}"/>
                  </a:ext>
                </a:extLst>
              </p:cNvPr>
              <p:cNvSpPr txBox="1"/>
              <p:nvPr/>
            </p:nvSpPr>
            <p:spPr>
              <a:xfrm>
                <a:off x="2997759" y="615824"/>
                <a:ext cx="382973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C6EB5C-AD05-0F03-74F8-BAD448600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759" y="615824"/>
                <a:ext cx="382973" cy="7807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F0FCC3-D2E7-D8AB-D7E7-2393BCE1C3EC}"/>
                  </a:ext>
                </a:extLst>
              </p:cNvPr>
              <p:cNvSpPr txBox="1"/>
              <p:nvPr/>
            </p:nvSpPr>
            <p:spPr>
              <a:xfrm>
                <a:off x="4073235" y="738903"/>
                <a:ext cx="6146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F0FCC3-D2E7-D8AB-D7E7-2393BCE1C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235" y="738903"/>
                <a:ext cx="6146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8666B7-8A3F-10AA-DB05-129176FBCDE9}"/>
                  </a:ext>
                </a:extLst>
              </p:cNvPr>
              <p:cNvSpPr txBox="1"/>
              <p:nvPr/>
            </p:nvSpPr>
            <p:spPr>
              <a:xfrm>
                <a:off x="4683201" y="628454"/>
                <a:ext cx="1184672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8666B7-8A3F-10AA-DB05-129176FBC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201" y="628454"/>
                <a:ext cx="1184672" cy="7807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7CA01-6373-794A-F5AC-B978D0887486}"/>
                  </a:ext>
                </a:extLst>
              </p:cNvPr>
              <p:cNvSpPr txBox="1"/>
              <p:nvPr/>
            </p:nvSpPr>
            <p:spPr>
              <a:xfrm>
                <a:off x="5181305" y="738903"/>
                <a:ext cx="6146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7CA01-6373-794A-F5AC-B978D0887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305" y="738903"/>
                <a:ext cx="61463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C24F04-6E77-9E86-ACD1-E42DCA5340F7}"/>
                  </a:ext>
                </a:extLst>
              </p:cNvPr>
              <p:cNvSpPr txBox="1"/>
              <p:nvPr/>
            </p:nvSpPr>
            <p:spPr>
              <a:xfrm>
                <a:off x="6027295" y="589260"/>
                <a:ext cx="529053" cy="78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C24F04-6E77-9E86-ACD1-E42DCA534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295" y="589260"/>
                <a:ext cx="529053" cy="7895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6B88C74-0575-7DCA-AA46-88A14455648B}"/>
              </a:ext>
            </a:extLst>
          </p:cNvPr>
          <p:cNvSpPr txBox="1"/>
          <p:nvPr/>
        </p:nvSpPr>
        <p:spPr>
          <a:xfrm>
            <a:off x="5773002" y="770834"/>
            <a:ext cx="51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711745-B196-52D5-A339-477C2A0B3DE4}"/>
              </a:ext>
            </a:extLst>
          </p:cNvPr>
          <p:cNvSpPr/>
          <p:nvPr/>
        </p:nvSpPr>
        <p:spPr>
          <a:xfrm>
            <a:off x="4691027" y="544672"/>
            <a:ext cx="520700" cy="9116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3FCBE-0644-F493-047E-76B4E0F2B253}"/>
              </a:ext>
            </a:extLst>
          </p:cNvPr>
          <p:cNvSpPr/>
          <p:nvPr/>
        </p:nvSpPr>
        <p:spPr>
          <a:xfrm>
            <a:off x="5708677" y="544672"/>
            <a:ext cx="763578" cy="9116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18622D-2881-35F9-CF20-48544BBBBE50}"/>
                  </a:ext>
                </a:extLst>
              </p:cNvPr>
              <p:cNvSpPr txBox="1"/>
              <p:nvPr/>
            </p:nvSpPr>
            <p:spPr>
              <a:xfrm>
                <a:off x="6450048" y="3737074"/>
                <a:ext cx="1184672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18622D-2881-35F9-CF20-48544BBB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048" y="3737074"/>
                <a:ext cx="1184672" cy="7807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E9DA64-ED04-8277-609E-22209F888256}"/>
                  </a:ext>
                </a:extLst>
              </p:cNvPr>
              <p:cNvSpPr txBox="1"/>
              <p:nvPr/>
            </p:nvSpPr>
            <p:spPr>
              <a:xfrm>
                <a:off x="5742598" y="5194432"/>
                <a:ext cx="1184672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E9DA64-ED04-8277-609E-22209F888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598" y="5194432"/>
                <a:ext cx="1184672" cy="7807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38AA60F-739E-AB67-7B75-57B9B7662342}"/>
                  </a:ext>
                </a:extLst>
              </p:cNvPr>
              <p:cNvSpPr txBox="1"/>
              <p:nvPr/>
            </p:nvSpPr>
            <p:spPr>
              <a:xfrm>
                <a:off x="7308442" y="5225497"/>
                <a:ext cx="1184672" cy="78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38AA60F-739E-AB67-7B75-57B9B7662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442" y="5225497"/>
                <a:ext cx="1184672" cy="7895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7FBB484-A061-C254-3F1F-492C6A73D93F}"/>
              </a:ext>
            </a:extLst>
          </p:cNvPr>
          <p:cNvSpPr txBox="1"/>
          <p:nvPr/>
        </p:nvSpPr>
        <p:spPr>
          <a:xfrm>
            <a:off x="5777435" y="5325429"/>
            <a:ext cx="51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A04579-7016-6EC2-7E98-EAF891188B51}"/>
                  </a:ext>
                </a:extLst>
              </p:cNvPr>
              <p:cNvSpPr txBox="1"/>
              <p:nvPr/>
            </p:nvSpPr>
            <p:spPr>
              <a:xfrm>
                <a:off x="3265594" y="738903"/>
                <a:ext cx="571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A04579-7016-6EC2-7E98-EAF89118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594" y="738903"/>
                <a:ext cx="57134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30A707-CB62-4104-C217-BBC8D8072D72}"/>
                  </a:ext>
                </a:extLst>
              </p:cNvPr>
              <p:cNvSpPr txBox="1"/>
              <p:nvPr/>
            </p:nvSpPr>
            <p:spPr>
              <a:xfrm>
                <a:off x="3710932" y="617491"/>
                <a:ext cx="382973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30A707-CB62-4104-C217-BBC8D8072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932" y="617491"/>
                <a:ext cx="382973" cy="7779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595A020-F09D-68DF-A31B-27461D9E9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98585"/>
              </p:ext>
            </p:extLst>
          </p:nvPr>
        </p:nvGraphicFramePr>
        <p:xfrm>
          <a:off x="2502915" y="1753486"/>
          <a:ext cx="38917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67">
                  <a:extLst>
                    <a:ext uri="{9D8B030D-6E8A-4147-A177-3AD203B41FA5}">
                      <a16:colId xmlns:a16="http://schemas.microsoft.com/office/drawing/2014/main" val="3442491180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1854113110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3137759882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2808145058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1404715071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802507905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850515170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1078851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9296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FF11DF6-EED1-DE90-9617-FE1777040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585455"/>
              </p:ext>
            </p:extLst>
          </p:nvPr>
        </p:nvGraphicFramePr>
        <p:xfrm>
          <a:off x="2502915" y="2328984"/>
          <a:ext cx="38917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67">
                  <a:extLst>
                    <a:ext uri="{9D8B030D-6E8A-4147-A177-3AD203B41FA5}">
                      <a16:colId xmlns:a16="http://schemas.microsoft.com/office/drawing/2014/main" val="3442491180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1854113110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3137759882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2808145058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1404715071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802507905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850515170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1078851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9296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5720BB0C-EA07-C90B-2031-948BF6C7A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618"/>
              </p:ext>
            </p:extLst>
          </p:nvPr>
        </p:nvGraphicFramePr>
        <p:xfrm>
          <a:off x="2502915" y="2907869"/>
          <a:ext cx="38917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67">
                  <a:extLst>
                    <a:ext uri="{9D8B030D-6E8A-4147-A177-3AD203B41FA5}">
                      <a16:colId xmlns:a16="http://schemas.microsoft.com/office/drawing/2014/main" val="3442491180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1854113110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3137759882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2808145058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1404715071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802507905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850515170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1078851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9296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EAD55CB-6E30-3DFB-A781-2CCD5D019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51975"/>
              </p:ext>
            </p:extLst>
          </p:nvPr>
        </p:nvGraphicFramePr>
        <p:xfrm>
          <a:off x="2986626" y="2907869"/>
          <a:ext cx="48646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67">
                  <a:extLst>
                    <a:ext uri="{9D8B030D-6E8A-4147-A177-3AD203B41FA5}">
                      <a16:colId xmlns:a16="http://schemas.microsoft.com/office/drawing/2014/main" val="3442491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929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5012948-2549-58F1-FCE2-A98D7CC0A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129380"/>
              </p:ext>
            </p:extLst>
          </p:nvPr>
        </p:nvGraphicFramePr>
        <p:xfrm>
          <a:off x="3962494" y="2907869"/>
          <a:ext cx="48646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67">
                  <a:extLst>
                    <a:ext uri="{9D8B030D-6E8A-4147-A177-3AD203B41FA5}">
                      <a16:colId xmlns:a16="http://schemas.microsoft.com/office/drawing/2014/main" val="3442491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9296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3D547F37-7E93-44AE-5CB7-D89FDE341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35760"/>
              </p:ext>
            </p:extLst>
          </p:nvPr>
        </p:nvGraphicFramePr>
        <p:xfrm>
          <a:off x="5426299" y="2907869"/>
          <a:ext cx="48646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67">
                  <a:extLst>
                    <a:ext uri="{9D8B030D-6E8A-4147-A177-3AD203B41FA5}">
                      <a16:colId xmlns:a16="http://schemas.microsoft.com/office/drawing/2014/main" val="3442491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929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1C95C9B4-F10B-7BE7-E2CF-DD9CB1308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68442"/>
              </p:ext>
            </p:extLst>
          </p:nvPr>
        </p:nvGraphicFramePr>
        <p:xfrm>
          <a:off x="3474560" y="2907869"/>
          <a:ext cx="48646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67">
                  <a:extLst>
                    <a:ext uri="{9D8B030D-6E8A-4147-A177-3AD203B41FA5}">
                      <a16:colId xmlns:a16="http://schemas.microsoft.com/office/drawing/2014/main" val="3442491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9296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C523621F-EBCC-24EB-9694-DE9E4F12E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36548"/>
              </p:ext>
            </p:extLst>
          </p:nvPr>
        </p:nvGraphicFramePr>
        <p:xfrm>
          <a:off x="4938362" y="2907869"/>
          <a:ext cx="48646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67">
                  <a:extLst>
                    <a:ext uri="{9D8B030D-6E8A-4147-A177-3AD203B41FA5}">
                      <a16:colId xmlns:a16="http://schemas.microsoft.com/office/drawing/2014/main" val="3442491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9296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38370E45-DE8B-E585-F0EE-FC57295ED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42655"/>
              </p:ext>
            </p:extLst>
          </p:nvPr>
        </p:nvGraphicFramePr>
        <p:xfrm>
          <a:off x="4450428" y="2907869"/>
          <a:ext cx="48646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67">
                  <a:extLst>
                    <a:ext uri="{9D8B030D-6E8A-4147-A177-3AD203B41FA5}">
                      <a16:colId xmlns:a16="http://schemas.microsoft.com/office/drawing/2014/main" val="3442491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9296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A05E109-F89A-7175-F76B-78776AE1C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431738"/>
              </p:ext>
            </p:extLst>
          </p:nvPr>
        </p:nvGraphicFramePr>
        <p:xfrm>
          <a:off x="2498692" y="2907869"/>
          <a:ext cx="48646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67">
                  <a:extLst>
                    <a:ext uri="{9D8B030D-6E8A-4147-A177-3AD203B41FA5}">
                      <a16:colId xmlns:a16="http://schemas.microsoft.com/office/drawing/2014/main" val="3442491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929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68D6CBA0-35D7-BC3A-77B7-1A515C315E1B}"/>
              </a:ext>
            </a:extLst>
          </p:cNvPr>
          <p:cNvSpPr txBox="1"/>
          <p:nvPr/>
        </p:nvSpPr>
        <p:spPr>
          <a:xfrm>
            <a:off x="1982223" y="5317359"/>
            <a:ext cx="199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numerators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A4F8132-4175-F2DC-AD3B-4F9DC162F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74317"/>
              </p:ext>
            </p:extLst>
          </p:nvPr>
        </p:nvGraphicFramePr>
        <p:xfrm>
          <a:off x="2501928" y="2330920"/>
          <a:ext cx="14594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67">
                  <a:extLst>
                    <a:ext uri="{9D8B030D-6E8A-4147-A177-3AD203B41FA5}">
                      <a16:colId xmlns:a16="http://schemas.microsoft.com/office/drawing/2014/main" val="3442491180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1854113110"/>
                    </a:ext>
                  </a:extLst>
                </a:gridCol>
                <a:gridCol w="486467">
                  <a:extLst>
                    <a:ext uri="{9D8B030D-6E8A-4147-A177-3AD203B41FA5}">
                      <a16:colId xmlns:a16="http://schemas.microsoft.com/office/drawing/2014/main" val="3137759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4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5277 -0.167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838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05312 -0.167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83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05312 -0.167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840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5312 -0.167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838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5348 -0.167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1599 -0.084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42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15955 -0.084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1" grpId="0"/>
      <p:bldP spid="21" grpId="1"/>
      <p:bldP spid="22" grpId="0"/>
      <p:bldP spid="2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04C42B-C1E6-BEBE-4037-C2E1DD9B3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24269"/>
              </p:ext>
            </p:extLst>
          </p:nvPr>
        </p:nvGraphicFramePr>
        <p:xfrm>
          <a:off x="4759468" y="2805256"/>
          <a:ext cx="2796864" cy="61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08">
                  <a:extLst>
                    <a:ext uri="{9D8B030D-6E8A-4147-A177-3AD203B41FA5}">
                      <a16:colId xmlns:a16="http://schemas.microsoft.com/office/drawing/2014/main" val="3244318859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1206681000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2750724524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1957500270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1242138400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2933656685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1497742358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2844758994"/>
                    </a:ext>
                  </a:extLst>
                </a:gridCol>
              </a:tblGrid>
              <a:tr h="616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5152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E4F871-2E44-ADC2-88A8-4A58F35C6C90}"/>
                  </a:ext>
                </a:extLst>
              </p:cNvPr>
              <p:cNvSpPr txBox="1"/>
              <p:nvPr/>
            </p:nvSpPr>
            <p:spPr>
              <a:xfrm>
                <a:off x="2867600" y="1513827"/>
                <a:ext cx="19718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E4F871-2E44-ADC2-88A8-4A58F35C6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600" y="1513827"/>
                <a:ext cx="197189" cy="780791"/>
              </a:xfrm>
              <a:prstGeom prst="rect">
                <a:avLst/>
              </a:prstGeom>
              <a:blipFill>
                <a:blip r:embed="rId2"/>
                <a:stretch>
                  <a:fillRect r="-14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A078A7-3707-3436-741F-BF2517950ED7}"/>
                  </a:ext>
                </a:extLst>
              </p:cNvPr>
              <p:cNvSpPr txBox="1"/>
              <p:nvPr/>
            </p:nvSpPr>
            <p:spPr>
              <a:xfrm>
                <a:off x="3240965" y="1636040"/>
                <a:ext cx="571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A078A7-3707-3436-741F-BF2517950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65" y="1636040"/>
                <a:ext cx="57134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EAA963-328C-A3A2-EC43-8DB3565E1DFB}"/>
                  </a:ext>
                </a:extLst>
              </p:cNvPr>
              <p:cNvSpPr txBox="1"/>
              <p:nvPr/>
            </p:nvSpPr>
            <p:spPr>
              <a:xfrm>
                <a:off x="3636554" y="1512961"/>
                <a:ext cx="382973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EAA963-328C-A3A2-EC43-8DB3565E1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554" y="1512961"/>
                <a:ext cx="382973" cy="7807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73B79-1E96-3EDC-B28E-CBEFCA421AAF}"/>
                  </a:ext>
                </a:extLst>
              </p:cNvPr>
              <p:cNvSpPr txBox="1"/>
              <p:nvPr/>
            </p:nvSpPr>
            <p:spPr>
              <a:xfrm>
                <a:off x="3889346" y="1636040"/>
                <a:ext cx="6146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73B79-1E96-3EDC-B28E-CBEFCA421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346" y="1636040"/>
                <a:ext cx="6146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BE2007-E305-C273-BAD1-17FBED5109DA}"/>
                  </a:ext>
                </a:extLst>
              </p:cNvPr>
              <p:cNvSpPr txBox="1"/>
              <p:nvPr/>
            </p:nvSpPr>
            <p:spPr>
              <a:xfrm>
                <a:off x="4461447" y="1512095"/>
                <a:ext cx="442362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BE2007-E305-C273-BAD1-17FBED510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447" y="1512095"/>
                <a:ext cx="442362" cy="7807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78CFBB-5D4E-A143-8E88-6BC85E557A88}"/>
                  </a:ext>
                </a:extLst>
              </p:cNvPr>
              <p:cNvSpPr txBox="1"/>
              <p:nvPr/>
            </p:nvSpPr>
            <p:spPr>
              <a:xfrm>
                <a:off x="4759468" y="1636040"/>
                <a:ext cx="6146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78CFBB-5D4E-A143-8E88-6BC85E557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468" y="1636040"/>
                <a:ext cx="61463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B0FA03-00D5-4328-3E81-269866146446}"/>
                  </a:ext>
                </a:extLst>
              </p:cNvPr>
              <p:cNvSpPr txBox="1"/>
              <p:nvPr/>
            </p:nvSpPr>
            <p:spPr>
              <a:xfrm>
                <a:off x="5572372" y="1512095"/>
                <a:ext cx="529053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B0FA03-00D5-4328-3E81-269866146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372" y="1512095"/>
                <a:ext cx="529053" cy="7807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075018C-D9B8-6DD2-FBF9-1BE493CA1802}"/>
              </a:ext>
            </a:extLst>
          </p:cNvPr>
          <p:cNvSpPr txBox="1"/>
          <p:nvPr/>
        </p:nvSpPr>
        <p:spPr>
          <a:xfrm>
            <a:off x="5337847" y="1638457"/>
            <a:ext cx="51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AB177F-6303-5144-9A85-A4FF0E561CD2}"/>
              </a:ext>
            </a:extLst>
          </p:cNvPr>
          <p:cNvSpPr/>
          <p:nvPr/>
        </p:nvSpPr>
        <p:spPr>
          <a:xfrm>
            <a:off x="4383109" y="1441809"/>
            <a:ext cx="520700" cy="9116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4974B1-4D57-2375-C060-B60031C04ED4}"/>
              </a:ext>
            </a:extLst>
          </p:cNvPr>
          <p:cNvSpPr/>
          <p:nvPr/>
        </p:nvSpPr>
        <p:spPr>
          <a:xfrm>
            <a:off x="5286840" y="1441809"/>
            <a:ext cx="763578" cy="9116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AC28368-26A5-F0CF-EF55-0EDEEC098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37716"/>
              </p:ext>
            </p:extLst>
          </p:nvPr>
        </p:nvGraphicFramePr>
        <p:xfrm>
          <a:off x="1255467" y="2807351"/>
          <a:ext cx="2796864" cy="61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08">
                  <a:extLst>
                    <a:ext uri="{9D8B030D-6E8A-4147-A177-3AD203B41FA5}">
                      <a16:colId xmlns:a16="http://schemas.microsoft.com/office/drawing/2014/main" val="3244318859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1206681000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2750724524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1957500270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1242138400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2933656685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1497742358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2844758994"/>
                    </a:ext>
                  </a:extLst>
                </a:gridCol>
              </a:tblGrid>
              <a:tr h="616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15240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BBDEA-CA52-0284-2868-08F3840BEDE6}"/>
              </a:ext>
            </a:extLst>
          </p:cNvPr>
          <p:cNvCxnSpPr/>
          <p:nvPr/>
        </p:nvCxnSpPr>
        <p:spPr>
          <a:xfrm flipH="1">
            <a:off x="5475522" y="2802839"/>
            <a:ext cx="341194" cy="608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DAFC9E-6FB5-AF81-1C69-5F600BDB5B9B}"/>
              </a:ext>
            </a:extLst>
          </p:cNvPr>
          <p:cNvCxnSpPr/>
          <p:nvPr/>
        </p:nvCxnSpPr>
        <p:spPr>
          <a:xfrm flipH="1">
            <a:off x="5116243" y="2802838"/>
            <a:ext cx="341194" cy="608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DB57CB-BB78-A69A-AA73-16E50C5BCD9D}"/>
              </a:ext>
            </a:extLst>
          </p:cNvPr>
          <p:cNvSpPr txBox="1"/>
          <p:nvPr/>
        </p:nvSpPr>
        <p:spPr>
          <a:xfrm>
            <a:off x="667512" y="4500502"/>
            <a:ext cx="752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When subtracting fractions with the same denominators, I just subtract the ___________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138133-F0F4-189E-D12B-80B02471847F}"/>
              </a:ext>
            </a:extLst>
          </p:cNvPr>
          <p:cNvSpPr txBox="1"/>
          <p:nvPr/>
        </p:nvSpPr>
        <p:spPr>
          <a:xfrm>
            <a:off x="5808403" y="4906330"/>
            <a:ext cx="193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numerators</a:t>
            </a:r>
          </a:p>
        </p:txBody>
      </p:sp>
    </p:spTree>
    <p:extLst>
      <p:ext uri="{BB962C8B-B14F-4D97-AF65-F5344CB8AC3E}">
        <p14:creationId xmlns:p14="http://schemas.microsoft.com/office/powerpoint/2010/main" val="4897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7" grpId="0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B58E8E-7541-4BBB-BD77-F82BFB47A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2EF935-039D-4372-918A-54DD8B00453B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9e213f7-a068-4185-ae5b-85aa76b56dbd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1773a752-338d-48d4-aab1-fb5d939e1fab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5A4FAA6-32A0-4B20-9C96-AD04A24E8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797</TotalTime>
  <Words>207</Words>
  <Application>Microsoft Office PowerPoint</Application>
  <PresentationFormat>On-screen Show (4:3)</PresentationFormat>
  <Paragraphs>153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S Archard (Llanrhidian Primary School)</cp:lastModifiedBy>
  <cp:revision>13</cp:revision>
  <dcterms:created xsi:type="dcterms:W3CDTF">2023-08-02T14:09:38Z</dcterms:created>
  <dcterms:modified xsi:type="dcterms:W3CDTF">2025-05-29T15:50:35Z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