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notesMasterIdLst>
    <p:notesMasterId r:id="rId26"/>
  </p:notesMasterIdLst>
  <p:sldIdLst>
    <p:sldId id="256" r:id="rId9"/>
    <p:sldId id="257" r:id="rId10"/>
    <p:sldId id="279" r:id="rId11"/>
    <p:sldId id="280" r:id="rId12"/>
    <p:sldId id="281" r:id="rId13"/>
    <p:sldId id="282" r:id="rId14"/>
    <p:sldId id="283" r:id="rId15"/>
    <p:sldId id="284" r:id="rId16"/>
    <p:sldId id="258" r:id="rId17"/>
    <p:sldId id="285" r:id="rId18"/>
    <p:sldId id="286" r:id="rId19"/>
    <p:sldId id="287" r:id="rId20"/>
    <p:sldId id="290" r:id="rId21"/>
    <p:sldId id="288" r:id="rId22"/>
    <p:sldId id="289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78B5"/>
    <a:srgbClr val="AFD233"/>
    <a:srgbClr val="F8931C"/>
    <a:srgbClr val="58C1B8"/>
    <a:srgbClr val="EE684B"/>
    <a:srgbClr val="002B61"/>
    <a:srgbClr val="EE787E"/>
    <a:srgbClr val="FFE395"/>
    <a:srgbClr val="C7DFB3"/>
    <a:srgbClr val="DF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D1673-4754-49D1-AA10-5A339AC0DE3E}" v="1" dt="2024-07-29T13:33:37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6327"/>
  </p:normalViewPr>
  <p:slideViewPr>
    <p:cSldViewPr snapToGrid="0">
      <p:cViewPr varScale="1">
        <p:scale>
          <a:sx n="69" d="100"/>
          <a:sy n="69" d="100"/>
        </p:scale>
        <p:origin x="11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93739503-e554-47e8-ab35-bcf89cedf0fb" providerId="ADAL" clId="{536D1673-4754-49D1-AA10-5A339AC0DE3E}"/>
    <pc:docChg chg="delSld">
      <pc:chgData name="Zenab Mahmood" userId="93739503-e554-47e8-ab35-bcf89cedf0fb" providerId="ADAL" clId="{536D1673-4754-49D1-AA10-5A339AC0DE3E}" dt="2024-07-29T13:33:31.547" v="4" actId="2696"/>
      <pc:docMkLst>
        <pc:docMk/>
      </pc:docMkLst>
      <pc:sldChg chg="del">
        <pc:chgData name="Zenab Mahmood" userId="93739503-e554-47e8-ab35-bcf89cedf0fb" providerId="ADAL" clId="{536D1673-4754-49D1-AA10-5A339AC0DE3E}" dt="2024-07-29T13:33:31.547" v="4" actId="2696"/>
        <pc:sldMkLst>
          <pc:docMk/>
          <pc:sldMk cId="1026573190" sldId="260"/>
        </pc:sldMkLst>
      </pc:sldChg>
      <pc:sldChg chg="del">
        <pc:chgData name="Zenab Mahmood" userId="93739503-e554-47e8-ab35-bcf89cedf0fb" providerId="ADAL" clId="{536D1673-4754-49D1-AA10-5A339AC0DE3E}" dt="2024-07-29T13:33:29.111" v="3" actId="2696"/>
        <pc:sldMkLst>
          <pc:docMk/>
          <pc:sldMk cId="3947130633" sldId="261"/>
        </pc:sldMkLst>
      </pc:sldChg>
      <pc:sldChg chg="del">
        <pc:chgData name="Zenab Mahmood" userId="93739503-e554-47e8-ab35-bcf89cedf0fb" providerId="ADAL" clId="{536D1673-4754-49D1-AA10-5A339AC0DE3E}" dt="2024-07-29T13:33:27.664" v="2" actId="2696"/>
        <pc:sldMkLst>
          <pc:docMk/>
          <pc:sldMk cId="222685614" sldId="262"/>
        </pc:sldMkLst>
      </pc:sldChg>
      <pc:sldChg chg="del">
        <pc:chgData name="Zenab Mahmood" userId="93739503-e554-47e8-ab35-bcf89cedf0fb" providerId="ADAL" clId="{536D1673-4754-49D1-AA10-5A339AC0DE3E}" dt="2024-07-29T13:33:24.174" v="0" actId="2696"/>
        <pc:sldMkLst>
          <pc:docMk/>
          <pc:sldMk cId="2873217930" sldId="263"/>
        </pc:sldMkLst>
      </pc:sldChg>
      <pc:sldChg chg="del">
        <pc:chgData name="Zenab Mahmood" userId="93739503-e554-47e8-ab35-bcf89cedf0fb" providerId="ADAL" clId="{536D1673-4754-49D1-AA10-5A339AC0DE3E}" dt="2024-07-29T13:33:25.750" v="1" actId="2696"/>
        <pc:sldMkLst>
          <pc:docMk/>
          <pc:sldMk cId="2648304407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75485-12B7-4BCC-BD93-24CB4BD03CAB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2D05-2F25-4486-9583-2749E52D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343C04-D890-F09E-C578-DDE3914CF2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1716-FE94-8015-037B-8383140F4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5DF854-7567-8B52-A822-DB129EFDE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11723-915E-700E-4521-DEF85260A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2FACE-55BC-9E25-13C2-2944B88B5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2FED21-E7C4-C5A8-2FA9-17FF6500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F2F050-6A0C-C2D8-FCC0-8DB8F51B0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8021F0-F8B8-A965-A375-B88FEAC7A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F4AFA8-DC96-452A-D9EC-7AA5CFC79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4DFCFA-1004-0584-DDD6-844001DCF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78372B-2D8D-CCA8-6A4A-3B77C290B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DA4AD4-E97D-6C77-6170-2EEFF206A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684A5F-C708-B16A-9F9A-BA4C2ADC6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01BDFE-493D-41DD-C3F3-232476209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6AF913-4136-CA0F-B634-1646455FD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089DB6-A2A3-B881-67CA-B463A15D5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F14BAD-F92D-628F-BDE1-4CC64E6EF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33916E-4734-4EF9-41E1-0170846ECA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2C2DD5-4E66-4680-138D-54C245181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7F7406-0F0C-D985-7586-B26DF3F8F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AD59A-9F77-26A9-D15B-4F51ABC5E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F06D0C-EB68-0A55-F856-6ACDF8C8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747B9A-9F49-38DE-6AED-2456C6887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66F5F-DE5C-0BF5-05C5-0836847F1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D97D3-0071-4F5A-4E6A-9E2FE16BC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A32D67-A7A0-6AAC-4A39-6605AFD63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3CEB4E-030C-73D5-0ECF-431546C998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BA752F-BF29-BF78-BED3-470CB74B2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BD7F25-DF36-61E9-C91D-EDF6060D9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629C3E-6E1F-5683-99D5-1B188649D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B7488-A99D-AA36-AD40-E1A4899984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B886A-FD0A-A8B5-4DB6-E8AC9B361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21A055-ECF2-6426-404A-6ABCDCBBD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493FAB-263C-ABE9-A331-3581C9749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A9969-2B13-6641-0A64-3069777E0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AD8B36-20CE-25F0-81F5-40A3FDD2F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7930A-5E75-E31F-7FDB-619D57B0A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75518-83E7-54E7-5B2F-A53B721B2C0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10B42-F88F-6EFD-0BC0-1832585F09D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6F190E-06A1-B355-6291-17744D4C97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D36D82-3677-E186-0E25-FF2925C52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57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6.png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6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1.png"/><Relationship Id="rId7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3.png"/><Relationship Id="rId5" Type="http://schemas.openxmlformats.org/officeDocument/2006/relationships/image" Target="../media/image53.png"/><Relationship Id="rId10" Type="http://schemas.openxmlformats.org/officeDocument/2006/relationships/image" Target="../media/image47.png"/><Relationship Id="rId4" Type="http://schemas.openxmlformats.org/officeDocument/2006/relationships/image" Target="../media/image52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945B1B-AEE7-A019-4FDC-19F81D427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72" y="2188356"/>
            <a:ext cx="7102456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04F034-E3BD-00C8-286D-359BD76B749D}"/>
                  </a:ext>
                </a:extLst>
              </p:cNvPr>
              <p:cNvSpPr txBox="1"/>
              <p:nvPr/>
            </p:nvSpPr>
            <p:spPr>
              <a:xfrm>
                <a:off x="1592962" y="393342"/>
                <a:ext cx="4556628" cy="744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ea typeface="Cambria Math" panose="02040503050406030204" pitchFamily="18" charset="0"/>
                  </a:rPr>
                  <a:t>2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ea typeface="Cambria Math" panose="02040503050406030204" pitchFamily="18" charset="0"/>
                  </a:rPr>
                  <a:t>3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04F034-E3BD-00C8-286D-359BD76B7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962" y="393342"/>
                <a:ext cx="4556628" cy="744884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845D48-F232-9A8E-0FB2-B2C7027C43F0}"/>
                  </a:ext>
                </a:extLst>
              </p:cNvPr>
              <p:cNvSpPr/>
              <p:nvPr/>
            </p:nvSpPr>
            <p:spPr>
              <a:xfrm>
                <a:off x="5156690" y="473366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845D48-F232-9A8E-0FB2-B2C7027C4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690" y="473366"/>
                <a:ext cx="53091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55323C-CB78-E9F1-612A-766989FAC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10386"/>
              </p:ext>
            </p:extLst>
          </p:nvPr>
        </p:nvGraphicFramePr>
        <p:xfrm>
          <a:off x="950976" y="1384644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8151D7-A2EC-79E4-4CDE-59237D3C4B66}"/>
              </a:ext>
            </a:extLst>
          </p:cNvPr>
          <p:cNvSpPr txBox="1"/>
          <p:nvPr/>
        </p:nvSpPr>
        <p:spPr>
          <a:xfrm>
            <a:off x="2262489" y="5062350"/>
            <a:ext cx="5849007" cy="1045840"/>
          </a:xfrm>
          <a:prstGeom prst="wedgeRoundRectCallout">
            <a:avLst>
              <a:gd name="adj1" fmla="val -57232"/>
              <a:gd name="adj2" fmla="val 7059"/>
              <a:gd name="adj3" fmla="val 16667"/>
            </a:avLst>
          </a:prstGeom>
          <a:noFill/>
          <a:ln w="19050">
            <a:solidFill>
              <a:schemeClr val="accent4"/>
            </a:solidFill>
          </a:ln>
        </p:spPr>
        <p:txBody>
          <a:bodyPr wrap="square" tIns="36000" bIns="36000" rtlCol="0" anchor="ctr">
            <a:noAutofit/>
          </a:bodyPr>
          <a:lstStyle/>
          <a:p>
            <a:pPr algn="ctr"/>
            <a:r>
              <a:rPr lang="en-GB" sz="2800" dirty="0"/>
              <a:t>I’m going to convert both mixed numbers to improper fractions first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29691E-E376-9F6D-75C4-46CBBD6CB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76814"/>
              </p:ext>
            </p:extLst>
          </p:nvPr>
        </p:nvGraphicFramePr>
        <p:xfrm>
          <a:off x="950976" y="1818883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E75BD5-E3B2-3FB6-9A83-E7DE48D5B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78990"/>
              </p:ext>
            </p:extLst>
          </p:nvPr>
        </p:nvGraphicFramePr>
        <p:xfrm>
          <a:off x="950976" y="2272213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784BE0-D4E7-0B97-8F5D-196730143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287658"/>
              </p:ext>
            </p:extLst>
          </p:nvPr>
        </p:nvGraphicFramePr>
        <p:xfrm>
          <a:off x="4963704" y="1384644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95F3E5B-90A9-73ED-6722-131797D2E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56059"/>
              </p:ext>
            </p:extLst>
          </p:nvPr>
        </p:nvGraphicFramePr>
        <p:xfrm>
          <a:off x="4963704" y="2272213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CC19A8-B53E-8BFD-F986-32A01886A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10762"/>
              </p:ext>
            </p:extLst>
          </p:nvPr>
        </p:nvGraphicFramePr>
        <p:xfrm>
          <a:off x="4963704" y="2742594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F6ECFCA-9B21-7DFA-9F1D-CDB7ED0C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62427"/>
              </p:ext>
            </p:extLst>
          </p:nvPr>
        </p:nvGraphicFramePr>
        <p:xfrm>
          <a:off x="4963704" y="1818883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14485BB-FA79-22AB-2355-8F05D830FFCC}"/>
                  </a:ext>
                </a:extLst>
              </p:cNvPr>
              <p:cNvSpPr/>
              <p:nvPr/>
            </p:nvSpPr>
            <p:spPr>
              <a:xfrm>
                <a:off x="4650091" y="393342"/>
                <a:ext cx="660757" cy="744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14485BB-FA79-22AB-2355-8F05D830F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091" y="393342"/>
                <a:ext cx="660757" cy="744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0A6B9BA-A098-46CC-C0D0-73255944BC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5321" y="4822996"/>
            <a:ext cx="1270144" cy="790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9D61E5-C0E8-C2BF-1682-485DF240A8BB}"/>
                  </a:ext>
                </a:extLst>
              </p:cNvPr>
              <p:cNvSpPr txBox="1"/>
              <p:nvPr/>
            </p:nvSpPr>
            <p:spPr>
              <a:xfrm>
                <a:off x="93463" y="3138046"/>
                <a:ext cx="4556628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9D61E5-C0E8-C2BF-1682-485DF240A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3" y="3138046"/>
                <a:ext cx="4556628" cy="790794"/>
              </a:xfrm>
              <a:prstGeom prst="rect">
                <a:avLst/>
              </a:prstGeom>
              <a:blipFill>
                <a:blip r:embed="rId6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CFAFF6-D8D8-CCB3-0C79-91157921D06D}"/>
                  </a:ext>
                </a:extLst>
              </p:cNvPr>
              <p:cNvSpPr txBox="1"/>
              <p:nvPr/>
            </p:nvSpPr>
            <p:spPr>
              <a:xfrm>
                <a:off x="3681386" y="3125172"/>
                <a:ext cx="4556628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ea typeface="Cambria Math" panose="02040503050406030204" pitchFamily="18" charset="0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CFAFF6-D8D8-CCB3-0C79-91157921D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386" y="3125172"/>
                <a:ext cx="4556628" cy="790794"/>
              </a:xfrm>
              <a:prstGeom prst="rect">
                <a:avLst/>
              </a:prstGeom>
              <a:blipFill>
                <a:blip r:embed="rId7"/>
                <a:stretch>
                  <a:fillRect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8B8D6E-D4CE-312E-3B83-9CDAEEFACE6E}"/>
                  </a:ext>
                </a:extLst>
              </p:cNvPr>
              <p:cNvSpPr txBox="1"/>
              <p:nvPr/>
            </p:nvSpPr>
            <p:spPr>
              <a:xfrm>
                <a:off x="1986701" y="4083070"/>
                <a:ext cx="4556628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GB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8B8D6E-D4CE-312E-3B83-9CDAEEFAC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01" y="4083070"/>
                <a:ext cx="4556628" cy="879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ABB2236-B0A1-A9CF-2483-561771ADB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95484"/>
              </p:ext>
            </p:extLst>
          </p:nvPr>
        </p:nvGraphicFramePr>
        <p:xfrm>
          <a:off x="950976" y="4066924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99D6043-0F95-3586-5FD2-63AA454E4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6983"/>
              </p:ext>
            </p:extLst>
          </p:nvPr>
        </p:nvGraphicFramePr>
        <p:xfrm>
          <a:off x="950976" y="4066924"/>
          <a:ext cx="54608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3EE9843-5B32-EE26-F0F5-CE7D95B70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72485"/>
              </p:ext>
            </p:extLst>
          </p:nvPr>
        </p:nvGraphicFramePr>
        <p:xfrm>
          <a:off x="1502782" y="4066924"/>
          <a:ext cx="54608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66D96DE-E54C-1A2B-AC9A-94A1F7590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98685"/>
              </p:ext>
            </p:extLst>
          </p:nvPr>
        </p:nvGraphicFramePr>
        <p:xfrm>
          <a:off x="2033671" y="4066924"/>
          <a:ext cx="54608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CE913F-3A14-8C31-D42A-1A4FD138B7BF}"/>
                  </a:ext>
                </a:extLst>
              </p:cNvPr>
              <p:cNvSpPr/>
              <p:nvPr/>
            </p:nvSpPr>
            <p:spPr>
              <a:xfrm>
                <a:off x="5743836" y="364621"/>
                <a:ext cx="461985" cy="743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CE913F-3A14-8C31-D42A-1A4FD138B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836" y="364621"/>
                <a:ext cx="461985" cy="7433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E3790829-4554-6DCD-659F-FEB7F0CDC477}"/>
              </a:ext>
            </a:extLst>
          </p:cNvPr>
          <p:cNvSpPr/>
          <p:nvPr/>
        </p:nvSpPr>
        <p:spPr>
          <a:xfrm>
            <a:off x="5526396" y="51626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5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6D0A285-CF37-3BC5-29C0-FB1D7477E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970043"/>
              </p:ext>
            </p:extLst>
          </p:nvPr>
        </p:nvGraphicFramePr>
        <p:xfrm>
          <a:off x="950928" y="2272213"/>
          <a:ext cx="54608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6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43924 0.1939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969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43854 0.1939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969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43959 0.193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967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43924 0.1937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5972 -0.2620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-1310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5972 -0.2620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-1310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5973 -0.2613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12" grpId="0"/>
      <p:bldP spid="14" grpId="0"/>
      <p:bldP spid="14" grpId="1"/>
      <p:bldP spid="15" grpId="0"/>
      <p:bldP spid="15" grpId="1"/>
      <p:bldP spid="16" grpId="0"/>
      <p:bldP spid="16" grpId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ED1A92-13FC-8258-F84A-AB71CD315DE7}"/>
                  </a:ext>
                </a:extLst>
              </p:cNvPr>
              <p:cNvSpPr txBox="1"/>
              <p:nvPr/>
            </p:nvSpPr>
            <p:spPr>
              <a:xfrm>
                <a:off x="1779014" y="551691"/>
                <a:ext cx="4556628" cy="744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ED1A92-13FC-8258-F84A-AB71CD315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014" y="551691"/>
                <a:ext cx="4556628" cy="744884"/>
              </a:xfrm>
              <a:prstGeom prst="rect">
                <a:avLst/>
              </a:prstGeom>
              <a:blipFill>
                <a:blip r:embed="rId2"/>
                <a:stretch>
                  <a:fillRect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BD278B-D33E-7543-E021-D3216DFB6487}"/>
                  </a:ext>
                </a:extLst>
              </p:cNvPr>
              <p:cNvSpPr/>
              <p:nvPr/>
            </p:nvSpPr>
            <p:spPr>
              <a:xfrm>
                <a:off x="4973843" y="551691"/>
                <a:ext cx="647934" cy="743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5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BD278B-D33E-7543-E021-D3216DFB6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843" y="551691"/>
                <a:ext cx="647934" cy="743345"/>
              </a:xfrm>
              <a:prstGeom prst="rect">
                <a:avLst/>
              </a:prstGeom>
              <a:blipFill>
                <a:blip r:embed="rId3"/>
                <a:stretch>
                  <a:fillRect l="-19811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54E714-B518-99C5-3F20-EB6BB4460037}"/>
                  </a:ext>
                </a:extLst>
              </p:cNvPr>
              <p:cNvSpPr txBox="1"/>
              <p:nvPr/>
            </p:nvSpPr>
            <p:spPr>
              <a:xfrm>
                <a:off x="3949044" y="5444060"/>
                <a:ext cx="4556628" cy="744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54E714-B518-99C5-3F20-EB6BB4460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044" y="5444060"/>
                <a:ext cx="4556628" cy="744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847A0C-3797-2590-E949-E80629E93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82425"/>
              </p:ext>
            </p:extLst>
          </p:nvPr>
        </p:nvGraphicFramePr>
        <p:xfrm>
          <a:off x="849425" y="3029624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C6C080-3CBC-5D8A-50BF-880015968E41}"/>
              </a:ext>
            </a:extLst>
          </p:cNvPr>
          <p:cNvSpPr txBox="1"/>
          <p:nvPr/>
        </p:nvSpPr>
        <p:spPr>
          <a:xfrm>
            <a:off x="2081048" y="1597962"/>
            <a:ext cx="5849007" cy="1045840"/>
          </a:xfrm>
          <a:prstGeom prst="wedgeRoundRectCallout">
            <a:avLst>
              <a:gd name="adj1" fmla="val -55445"/>
              <a:gd name="adj2" fmla="val 29542"/>
              <a:gd name="adj3" fmla="val 16667"/>
            </a:avLst>
          </a:prstGeom>
          <a:noFill/>
          <a:ln w="19050">
            <a:solidFill>
              <a:schemeClr val="accent5"/>
            </a:solidFill>
          </a:ln>
        </p:spPr>
        <p:txBody>
          <a:bodyPr wrap="square" tIns="36000" bIns="36000" rtlCol="0" anchor="ctr">
            <a:noAutofit/>
          </a:bodyPr>
          <a:lstStyle/>
          <a:p>
            <a:pPr algn="ctr"/>
            <a:r>
              <a:rPr lang="en-GB" sz="2800" dirty="0"/>
              <a:t>I’m going to add my whole numbers and fractions separately.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8464FE-3267-1B84-DF85-0F7617541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281762"/>
              </p:ext>
            </p:extLst>
          </p:nvPr>
        </p:nvGraphicFramePr>
        <p:xfrm>
          <a:off x="849425" y="3463863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17B2C0-E1F8-87C6-E79A-4DEB4055A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75867"/>
              </p:ext>
            </p:extLst>
          </p:nvPr>
        </p:nvGraphicFramePr>
        <p:xfrm>
          <a:off x="849425" y="3917193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D62605-BEEA-92C2-F9F1-6E2F059D9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96261"/>
              </p:ext>
            </p:extLst>
          </p:nvPr>
        </p:nvGraphicFramePr>
        <p:xfrm>
          <a:off x="4862153" y="3029624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8A5CDF-2E02-B0D2-3917-5FD9A7EAA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55745"/>
              </p:ext>
            </p:extLst>
          </p:nvPr>
        </p:nvGraphicFramePr>
        <p:xfrm>
          <a:off x="4862153" y="3917193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0D41814-6AF9-DB19-B01D-A11F47DBD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6332"/>
              </p:ext>
            </p:extLst>
          </p:nvPr>
        </p:nvGraphicFramePr>
        <p:xfrm>
          <a:off x="4862153" y="4387574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65CCAA-50BB-739B-2475-5291E58187CC}"/>
                  </a:ext>
                </a:extLst>
              </p:cNvPr>
              <p:cNvSpPr txBox="1"/>
              <p:nvPr/>
            </p:nvSpPr>
            <p:spPr>
              <a:xfrm>
                <a:off x="-63684" y="5552968"/>
                <a:ext cx="4556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65CCAA-50BB-739B-2475-5291E5818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684" y="5552968"/>
                <a:ext cx="4556628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622D188-F581-B68E-DE84-F1062423C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86035"/>
              </p:ext>
            </p:extLst>
          </p:nvPr>
        </p:nvGraphicFramePr>
        <p:xfrm>
          <a:off x="4862153" y="3463863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C9D3012-82BD-4DC2-7DEC-26E0B92EB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930836"/>
              </p:ext>
            </p:extLst>
          </p:nvPr>
        </p:nvGraphicFramePr>
        <p:xfrm>
          <a:off x="4862153" y="3463863"/>
          <a:ext cx="27304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15296528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1199973729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4228981055"/>
                    </a:ext>
                  </a:extLst>
                </a:gridCol>
                <a:gridCol w="546082">
                  <a:extLst>
                    <a:ext uri="{9D8B030D-6E8A-4147-A177-3AD203B41FA5}">
                      <a16:colId xmlns:a16="http://schemas.microsoft.com/office/drawing/2014/main" val="393133846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FA96A2F-A621-F61C-0F31-D979191B6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882033"/>
              </p:ext>
            </p:extLst>
          </p:nvPr>
        </p:nvGraphicFramePr>
        <p:xfrm>
          <a:off x="4862153" y="3463863"/>
          <a:ext cx="54608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82">
                  <a:extLst>
                    <a:ext uri="{9D8B030D-6E8A-4147-A177-3AD203B41FA5}">
                      <a16:colId xmlns:a16="http://schemas.microsoft.com/office/drawing/2014/main" val="606019790"/>
                    </a:ext>
                  </a:extLst>
                </a:gridCol>
              </a:tblGrid>
              <a:tr h="335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492034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602B3960-67E7-C6C6-9FC6-D671DB146E5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4440" y="1813430"/>
            <a:ext cx="951010" cy="7234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F932C9-C67F-C784-84CA-0B19ED5529B4}"/>
              </a:ext>
            </a:extLst>
          </p:cNvPr>
          <p:cNvSpPr txBox="1"/>
          <p:nvPr/>
        </p:nvSpPr>
        <p:spPr>
          <a:xfrm>
            <a:off x="667513" y="5188873"/>
            <a:ext cx="752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mixed numbers can be partitioned into a whole part and a fractional part. </a:t>
            </a:r>
          </a:p>
        </p:txBody>
      </p:sp>
    </p:spTree>
    <p:extLst>
      <p:ext uri="{BB962C8B-B14F-4D97-AF65-F5344CB8AC3E}">
        <p14:creationId xmlns:p14="http://schemas.microsoft.com/office/powerpoint/2010/main" val="37874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43889 -0.0659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331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43889 0.12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4" y="645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44098 0.126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634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3.61111E-6 -0.1981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0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44028 0.1310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17952 -0.0641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DE0596-8E4A-E026-EB62-012A30CA294D}"/>
                  </a:ext>
                </a:extLst>
              </p:cNvPr>
              <p:cNvSpPr txBox="1"/>
              <p:nvPr/>
            </p:nvSpPr>
            <p:spPr>
              <a:xfrm>
                <a:off x="2151954" y="4748393"/>
                <a:ext cx="4556628" cy="744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ea typeface="Cambria Math" panose="02040503050406030204" pitchFamily="18" charset="0"/>
                  </a:rPr>
                  <a:t>2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ea typeface="Cambria Math" panose="02040503050406030204" pitchFamily="18" charset="0"/>
                  </a:rPr>
                  <a:t>3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DE0596-8E4A-E026-EB62-012A30CA2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954" y="4748393"/>
                <a:ext cx="4556628" cy="744884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E553678-C24F-5CD4-97AF-483D0910929D}"/>
                  </a:ext>
                </a:extLst>
              </p:cNvPr>
              <p:cNvSpPr/>
              <p:nvPr/>
            </p:nvSpPr>
            <p:spPr>
              <a:xfrm>
                <a:off x="5287903" y="4771599"/>
                <a:ext cx="660758" cy="743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5</a:t>
                </a:r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E553678-C24F-5CD4-97AF-483D09109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903" y="4771599"/>
                <a:ext cx="660758" cy="743345"/>
              </a:xfrm>
              <a:prstGeom prst="rect">
                <a:avLst/>
              </a:prstGeom>
              <a:blipFill>
                <a:blip r:embed="rId3"/>
                <a:stretch>
                  <a:fillRect l="-18349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CA05F8-6EF2-DAFB-524A-0BE5A16D0B71}"/>
                  </a:ext>
                </a:extLst>
              </p:cNvPr>
              <p:cNvSpPr txBox="1"/>
              <p:nvPr/>
            </p:nvSpPr>
            <p:spPr>
              <a:xfrm>
                <a:off x="4185318" y="4058921"/>
                <a:ext cx="4556628" cy="744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CA05F8-6EF2-DAFB-524A-0BE5A16D0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318" y="4058921"/>
                <a:ext cx="4556628" cy="744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13C5B61-07BD-620B-F505-A1E885BA02A1}"/>
              </a:ext>
            </a:extLst>
          </p:cNvPr>
          <p:cNvSpPr txBox="1"/>
          <p:nvPr/>
        </p:nvSpPr>
        <p:spPr>
          <a:xfrm>
            <a:off x="2129097" y="2995581"/>
            <a:ext cx="5849007" cy="1045840"/>
          </a:xfrm>
          <a:prstGeom prst="wedgeRoundRectCallout">
            <a:avLst>
              <a:gd name="adj1" fmla="val -55445"/>
              <a:gd name="adj2" fmla="val 29542"/>
              <a:gd name="adj3" fmla="val 16667"/>
            </a:avLst>
          </a:prstGeom>
          <a:noFill/>
          <a:ln w="19050">
            <a:solidFill>
              <a:schemeClr val="accent5"/>
            </a:solidFill>
          </a:ln>
        </p:spPr>
        <p:txBody>
          <a:bodyPr wrap="square" tIns="36000" bIns="36000" rtlCol="0" anchor="ctr">
            <a:noAutofit/>
          </a:bodyPr>
          <a:lstStyle/>
          <a:p>
            <a:pPr algn="ctr"/>
            <a:r>
              <a:rPr lang="en-GB" sz="2800" dirty="0"/>
              <a:t>I’m going to add my whole numbers and fractions separately.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8E8627-9847-2901-51A1-9BCF0DA2A30A}"/>
                  </a:ext>
                </a:extLst>
              </p:cNvPr>
              <p:cNvSpPr txBox="1"/>
              <p:nvPr/>
            </p:nvSpPr>
            <p:spPr>
              <a:xfrm>
                <a:off x="886280" y="4156906"/>
                <a:ext cx="4556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8E8627-9847-2901-51A1-9BCF0DA2A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80" y="4156906"/>
                <a:ext cx="4556628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4F313C2-3C64-8DE5-06E3-5818798BE2A2}"/>
              </a:ext>
            </a:extLst>
          </p:cNvPr>
          <p:cNvSpPr txBox="1"/>
          <p:nvPr/>
        </p:nvSpPr>
        <p:spPr>
          <a:xfrm>
            <a:off x="2003621" y="404741"/>
            <a:ext cx="5849007" cy="1045840"/>
          </a:xfrm>
          <a:prstGeom prst="wedgeRoundRectCallout">
            <a:avLst>
              <a:gd name="adj1" fmla="val -55445"/>
              <a:gd name="adj2" fmla="val 29542"/>
              <a:gd name="adj3" fmla="val 16667"/>
            </a:avLst>
          </a:prstGeom>
          <a:noFill/>
          <a:ln w="19050">
            <a:solidFill>
              <a:schemeClr val="accent4"/>
            </a:solidFill>
          </a:ln>
        </p:spPr>
        <p:txBody>
          <a:bodyPr wrap="square" tIns="36000" bIns="36000" rtlCol="0" anchor="ctr">
            <a:noAutofit/>
          </a:bodyPr>
          <a:lstStyle/>
          <a:p>
            <a:pPr algn="ctr"/>
            <a:r>
              <a:rPr lang="en-GB" sz="2800" dirty="0"/>
              <a:t>I’m going to convert them both to improper fractions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DB6C5C-3E57-294F-7FB8-E6B412EE6944}"/>
                  </a:ext>
                </a:extLst>
              </p:cNvPr>
              <p:cNvSpPr txBox="1"/>
              <p:nvPr/>
            </p:nvSpPr>
            <p:spPr>
              <a:xfrm>
                <a:off x="1767077" y="2194535"/>
                <a:ext cx="4556628" cy="755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DB6C5C-3E57-294F-7FB8-E6B412EE6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77" y="2194535"/>
                <a:ext cx="4556628" cy="755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D9526E-F4D7-21BB-CF0D-1BA1E5799CA3}"/>
                  </a:ext>
                </a:extLst>
              </p:cNvPr>
              <p:cNvSpPr/>
              <p:nvPr/>
            </p:nvSpPr>
            <p:spPr>
              <a:xfrm>
                <a:off x="5415653" y="2204324"/>
                <a:ext cx="1007007" cy="743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5</a:t>
                </a:r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D9526E-F4D7-21BB-CF0D-1BA1E5799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653" y="2204324"/>
                <a:ext cx="1007007" cy="743345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19F3A0-7191-384C-B8F0-8CDDDC60D4E8}"/>
                  </a:ext>
                </a:extLst>
              </p:cNvPr>
              <p:cNvSpPr txBox="1"/>
              <p:nvPr/>
            </p:nvSpPr>
            <p:spPr>
              <a:xfrm>
                <a:off x="850560" y="1442376"/>
                <a:ext cx="4556628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ea typeface="Cambria Math" panose="02040503050406030204" pitchFamily="18" charset="0"/>
                  </a:rPr>
                  <a:t>2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19F3A0-7191-384C-B8F0-8CDDDC60D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60" y="1442376"/>
                <a:ext cx="4556628" cy="783548"/>
              </a:xfrm>
              <a:prstGeom prst="rect">
                <a:avLst/>
              </a:prstGeom>
              <a:blipFill>
                <a:blip r:embed="rId8"/>
                <a:stretch>
                  <a:fillRect b="-8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02BE1A-8C44-93C1-DEF5-6B6DE5F4DA7D}"/>
                  </a:ext>
                </a:extLst>
              </p:cNvPr>
              <p:cNvSpPr txBox="1"/>
              <p:nvPr/>
            </p:nvSpPr>
            <p:spPr>
              <a:xfrm>
                <a:off x="4304416" y="1458945"/>
                <a:ext cx="4556628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/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/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02BE1A-8C44-93C1-DEF5-6B6DE5F4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16" y="1458945"/>
                <a:ext cx="4556628" cy="769378"/>
              </a:xfrm>
              <a:prstGeom prst="rect">
                <a:avLst/>
              </a:prstGeom>
              <a:blipFill>
                <a:blip r:embed="rId9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272FAB4-1C0E-977C-3024-FEB974F1A8F1}"/>
                  </a:ext>
                </a:extLst>
              </p:cNvPr>
              <p:cNvSpPr/>
              <p:nvPr/>
            </p:nvSpPr>
            <p:spPr>
              <a:xfrm>
                <a:off x="4878606" y="2194535"/>
                <a:ext cx="660757" cy="744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272FAB4-1C0E-977C-3024-FEB974F1A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606" y="2194535"/>
                <a:ext cx="660757" cy="7448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F9BCDD3-A80C-E950-3DAA-1D460C7B7148}"/>
              </a:ext>
            </a:extLst>
          </p:cNvPr>
          <p:cNvSpPr/>
          <p:nvPr/>
        </p:nvSpPr>
        <p:spPr>
          <a:xfrm>
            <a:off x="577896" y="5664658"/>
            <a:ext cx="5558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Whose method do you prefer? Why?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E666CD-CFD1-B042-BB2F-19E9C23AAF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6342" y="4772240"/>
            <a:ext cx="747045" cy="747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5B9A20-15BD-D874-8015-46E578BE5ECC}"/>
              </a:ext>
            </a:extLst>
          </p:cNvPr>
          <p:cNvSpPr txBox="1"/>
          <p:nvPr/>
        </p:nvSpPr>
        <p:spPr>
          <a:xfrm>
            <a:off x="804729" y="49628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8FCC8B-3F14-020C-2149-888A147BC04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0391" y="3363422"/>
            <a:ext cx="951010" cy="7234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40024B-6055-78B8-D5E2-A9AD7DDAD63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0391" y="591392"/>
            <a:ext cx="1161906" cy="72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D605AA-BCC6-0958-DD0A-5640B0C1C0B8}"/>
                  </a:ext>
                </a:extLst>
              </p:cNvPr>
              <p:cNvSpPr txBox="1"/>
              <p:nvPr/>
            </p:nvSpPr>
            <p:spPr>
              <a:xfrm>
                <a:off x="1841767" y="1116604"/>
                <a:ext cx="4556628" cy="744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D605AA-BCC6-0958-DD0A-5640B0C1C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67" y="1116604"/>
                <a:ext cx="4556628" cy="744884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ED5325C-B100-AA3E-B05C-2AD7E2BD02C0}"/>
                  </a:ext>
                </a:extLst>
              </p:cNvPr>
              <p:cNvSpPr/>
              <p:nvPr/>
            </p:nvSpPr>
            <p:spPr>
              <a:xfrm>
                <a:off x="5036596" y="1116604"/>
                <a:ext cx="846707" cy="744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3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ED5325C-B100-AA3E-B05C-2AD7E2BD0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96" y="1116604"/>
                <a:ext cx="846707" cy="744884"/>
              </a:xfrm>
              <a:prstGeom prst="rect">
                <a:avLst/>
              </a:prstGeom>
              <a:blipFill>
                <a:blip r:embed="rId3"/>
                <a:stretch>
                  <a:fillRect l="-14388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78F71ED-31E4-315E-0EC0-774C1898A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001" y="442288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F36337-3686-B9EC-2B4A-64640F7AE70E}"/>
              </a:ext>
            </a:extLst>
          </p:cNvPr>
          <p:cNvSpPr txBox="1"/>
          <p:nvPr/>
        </p:nvSpPr>
        <p:spPr>
          <a:xfrm>
            <a:off x="5642388" y="63289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3CCCA0-CE2F-925E-D4BA-27E333C94B8B}"/>
                  </a:ext>
                </a:extLst>
              </p:cNvPr>
              <p:cNvSpPr/>
              <p:nvPr/>
            </p:nvSpPr>
            <p:spPr>
              <a:xfrm>
                <a:off x="5820252" y="1099165"/>
                <a:ext cx="997389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4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3CCCA0-CE2F-925E-D4BA-27E333C94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52" y="1099165"/>
                <a:ext cx="997389" cy="73456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145C123-8322-F619-2999-634E1F986E77}"/>
              </a:ext>
            </a:extLst>
          </p:cNvPr>
          <p:cNvSpPr txBox="1"/>
          <p:nvPr/>
        </p:nvSpPr>
        <p:spPr>
          <a:xfrm>
            <a:off x="809244" y="5188873"/>
            <a:ext cx="752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mixed numbers can be partitioned into a whole part and a fractional part.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DBE1E0-403E-0A8F-AB27-8570EE54FCC3}"/>
              </a:ext>
            </a:extLst>
          </p:cNvPr>
          <p:cNvCxnSpPr/>
          <p:nvPr/>
        </p:nvCxnSpPr>
        <p:spPr>
          <a:xfrm flipH="1">
            <a:off x="2707341" y="1685365"/>
            <a:ext cx="582706" cy="6006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B47288-81D8-213A-6397-E8E10BE2C81A}"/>
              </a:ext>
            </a:extLst>
          </p:cNvPr>
          <p:cNvCxnSpPr>
            <a:cxnSpLocks/>
          </p:cNvCxnSpPr>
          <p:nvPr/>
        </p:nvCxnSpPr>
        <p:spPr>
          <a:xfrm flipH="1">
            <a:off x="3657600" y="1715978"/>
            <a:ext cx="529761" cy="5700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A829B9-DB76-D28A-C84A-507C5B31BE72}"/>
                  </a:ext>
                </a:extLst>
              </p:cNvPr>
              <p:cNvSpPr txBox="1"/>
              <p:nvPr/>
            </p:nvSpPr>
            <p:spPr>
              <a:xfrm>
                <a:off x="809244" y="2314861"/>
                <a:ext cx="4556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 2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A829B9-DB76-D28A-C84A-507C5B31B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44" y="2314861"/>
                <a:ext cx="4556628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6B10D1-E148-B374-92A1-5C53AAEDA235}"/>
                  </a:ext>
                </a:extLst>
              </p:cNvPr>
              <p:cNvSpPr txBox="1"/>
              <p:nvPr/>
            </p:nvSpPr>
            <p:spPr>
              <a:xfrm>
                <a:off x="2423318" y="2385806"/>
                <a:ext cx="4556628" cy="744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6B10D1-E148-B374-92A1-5C53AAEDA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318" y="2385806"/>
                <a:ext cx="4556628" cy="7448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5AAFD5-557B-8478-59C0-EF109037259B}"/>
              </a:ext>
            </a:extLst>
          </p:cNvPr>
          <p:cNvCxnSpPr>
            <a:cxnSpLocks/>
          </p:cNvCxnSpPr>
          <p:nvPr/>
        </p:nvCxnSpPr>
        <p:spPr>
          <a:xfrm>
            <a:off x="3617887" y="1793729"/>
            <a:ext cx="582706" cy="6006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878BA1-0E13-6344-393F-C97F40CD5434}"/>
              </a:ext>
            </a:extLst>
          </p:cNvPr>
          <p:cNvCxnSpPr>
            <a:cxnSpLocks/>
          </p:cNvCxnSpPr>
          <p:nvPr/>
        </p:nvCxnSpPr>
        <p:spPr>
          <a:xfrm>
            <a:off x="4568146" y="1824342"/>
            <a:ext cx="529761" cy="5700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99AB9-F3E8-1C6A-9131-2B77D13C8812}"/>
                  </a:ext>
                </a:extLst>
              </p:cNvPr>
              <p:cNvSpPr txBox="1"/>
              <p:nvPr/>
            </p:nvSpPr>
            <p:spPr>
              <a:xfrm>
                <a:off x="3160384" y="3727311"/>
                <a:ext cx="13483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99AB9-F3E8-1C6A-9131-2B77D13C8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84" y="3727311"/>
                <a:ext cx="1348389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C9DE101-35BE-E6CF-E18E-F86C759A5536}"/>
              </a:ext>
            </a:extLst>
          </p:cNvPr>
          <p:cNvSpPr txBox="1"/>
          <p:nvPr/>
        </p:nvSpPr>
        <p:spPr>
          <a:xfrm>
            <a:off x="1697193" y="5373823"/>
            <a:ext cx="752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 will make the denominators 9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7E3436-4B0E-C694-0D6D-E2A0EEDAEE3D}"/>
              </a:ext>
            </a:extLst>
          </p:cNvPr>
          <p:cNvCxnSpPr>
            <a:cxnSpLocks/>
          </p:cNvCxnSpPr>
          <p:nvPr/>
        </p:nvCxnSpPr>
        <p:spPr>
          <a:xfrm>
            <a:off x="4344028" y="3157636"/>
            <a:ext cx="0" cy="4196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A4627F-4E99-3C02-D68F-4CA4EFE09808}"/>
              </a:ext>
            </a:extLst>
          </p:cNvPr>
          <p:cNvCxnSpPr>
            <a:cxnSpLocks/>
          </p:cNvCxnSpPr>
          <p:nvPr/>
        </p:nvCxnSpPr>
        <p:spPr>
          <a:xfrm>
            <a:off x="5036596" y="3157636"/>
            <a:ext cx="0" cy="4196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30AE25-6533-F186-8591-05ABE660C648}"/>
              </a:ext>
            </a:extLst>
          </p:cNvPr>
          <p:cNvCxnSpPr>
            <a:cxnSpLocks/>
          </p:cNvCxnSpPr>
          <p:nvPr/>
        </p:nvCxnSpPr>
        <p:spPr>
          <a:xfrm>
            <a:off x="3087558" y="2831090"/>
            <a:ext cx="408677" cy="9025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1EBA03-8FC2-1100-A15E-2DE7CEDE20B4}"/>
                  </a:ext>
                </a:extLst>
              </p:cNvPr>
              <p:cNvSpPr txBox="1"/>
              <p:nvPr/>
            </p:nvSpPr>
            <p:spPr>
              <a:xfrm>
                <a:off x="4129146" y="3618105"/>
                <a:ext cx="1127110" cy="744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1EBA03-8FC2-1100-A15E-2DE7CEDE2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146" y="3618105"/>
                <a:ext cx="1127110" cy="7448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54B49D-3BE5-BB10-EF3B-CCF1636A84D8}"/>
                  </a:ext>
                </a:extLst>
              </p:cNvPr>
              <p:cNvSpPr txBox="1"/>
              <p:nvPr/>
            </p:nvSpPr>
            <p:spPr>
              <a:xfrm>
                <a:off x="4896393" y="3733657"/>
                <a:ext cx="1127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54B49D-3BE5-BB10-EF3B-CCF1636A8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93" y="3733657"/>
                <a:ext cx="112711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46D8FCA-9E1F-1B18-6C83-2B01EE493AA9}"/>
              </a:ext>
            </a:extLst>
          </p:cNvPr>
          <p:cNvSpPr txBox="1"/>
          <p:nvPr/>
        </p:nvSpPr>
        <p:spPr>
          <a:xfrm>
            <a:off x="639772" y="5177292"/>
            <a:ext cx="755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</a:rPr>
              <a:t>The fractional part of the answer is an improper fraction, so needs converting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</a:rPr>
              <a:t> to a mixed number.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3738A1-BF11-6F33-86ED-9C437CC33B0D}"/>
                  </a:ext>
                </a:extLst>
              </p:cNvPr>
              <p:cNvSpPr txBox="1"/>
              <p:nvPr/>
            </p:nvSpPr>
            <p:spPr>
              <a:xfrm>
                <a:off x="5477535" y="3616479"/>
                <a:ext cx="1127111" cy="744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box>
                        <m:box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3738A1-BF11-6F33-86ED-9C437CC3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535" y="3616479"/>
                <a:ext cx="1127111" cy="7448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2D44A52-355D-830B-9A2D-AE3B4B680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66825"/>
              </p:ext>
            </p:extLst>
          </p:nvPr>
        </p:nvGraphicFramePr>
        <p:xfrm>
          <a:off x="2530189" y="2850763"/>
          <a:ext cx="3370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864">
                  <a:extLst>
                    <a:ext uri="{9D8B030D-6E8A-4147-A177-3AD203B41FA5}">
                      <a16:colId xmlns:a16="http://schemas.microsoft.com/office/drawing/2014/main" val="1133324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3402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E5F1C7B-209B-2509-420A-6AB1CB33C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54437"/>
              </p:ext>
            </p:extLst>
          </p:nvPr>
        </p:nvGraphicFramePr>
        <p:xfrm>
          <a:off x="2530189" y="3348095"/>
          <a:ext cx="3370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864">
                  <a:extLst>
                    <a:ext uri="{9D8B030D-6E8A-4147-A177-3AD203B41FA5}">
                      <a16:colId xmlns:a16="http://schemas.microsoft.com/office/drawing/2014/main" val="1133324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3402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66A5579-BDBA-DE28-953E-837BD2FB9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13348"/>
              </p:ext>
            </p:extLst>
          </p:nvPr>
        </p:nvGraphicFramePr>
        <p:xfrm>
          <a:off x="2530189" y="3845427"/>
          <a:ext cx="3370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864">
                  <a:extLst>
                    <a:ext uri="{9D8B030D-6E8A-4147-A177-3AD203B41FA5}">
                      <a16:colId xmlns:a16="http://schemas.microsoft.com/office/drawing/2014/main" val="1133324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34026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4F5C089-3F3D-BE15-6072-0EA690F62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41824"/>
              </p:ext>
            </p:extLst>
          </p:nvPr>
        </p:nvGraphicFramePr>
        <p:xfrm>
          <a:off x="2530189" y="4342759"/>
          <a:ext cx="3370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40">
                  <a:extLst>
                    <a:ext uri="{9D8B030D-6E8A-4147-A177-3AD203B41FA5}">
                      <a16:colId xmlns:a16="http://schemas.microsoft.com/office/drawing/2014/main" val="1133324409"/>
                    </a:ext>
                  </a:extLst>
                </a:gridCol>
                <a:gridCol w="374541">
                  <a:extLst>
                    <a:ext uri="{9D8B030D-6E8A-4147-A177-3AD203B41FA5}">
                      <a16:colId xmlns:a16="http://schemas.microsoft.com/office/drawing/2014/main" val="1583383562"/>
                    </a:ext>
                  </a:extLst>
                </a:gridCol>
                <a:gridCol w="374540">
                  <a:extLst>
                    <a:ext uri="{9D8B030D-6E8A-4147-A177-3AD203B41FA5}">
                      <a16:colId xmlns:a16="http://schemas.microsoft.com/office/drawing/2014/main" val="2455303601"/>
                    </a:ext>
                  </a:extLst>
                </a:gridCol>
                <a:gridCol w="374541">
                  <a:extLst>
                    <a:ext uri="{9D8B030D-6E8A-4147-A177-3AD203B41FA5}">
                      <a16:colId xmlns:a16="http://schemas.microsoft.com/office/drawing/2014/main" val="2166049322"/>
                    </a:ext>
                  </a:extLst>
                </a:gridCol>
                <a:gridCol w="374540">
                  <a:extLst>
                    <a:ext uri="{9D8B030D-6E8A-4147-A177-3AD203B41FA5}">
                      <a16:colId xmlns:a16="http://schemas.microsoft.com/office/drawing/2014/main" val="79504033"/>
                    </a:ext>
                  </a:extLst>
                </a:gridCol>
                <a:gridCol w="374541">
                  <a:extLst>
                    <a:ext uri="{9D8B030D-6E8A-4147-A177-3AD203B41FA5}">
                      <a16:colId xmlns:a16="http://schemas.microsoft.com/office/drawing/2014/main" val="2668623298"/>
                    </a:ext>
                  </a:extLst>
                </a:gridCol>
                <a:gridCol w="374540">
                  <a:extLst>
                    <a:ext uri="{9D8B030D-6E8A-4147-A177-3AD203B41FA5}">
                      <a16:colId xmlns:a16="http://schemas.microsoft.com/office/drawing/2014/main" val="1821618494"/>
                    </a:ext>
                  </a:extLst>
                </a:gridCol>
                <a:gridCol w="374541">
                  <a:extLst>
                    <a:ext uri="{9D8B030D-6E8A-4147-A177-3AD203B41FA5}">
                      <a16:colId xmlns:a16="http://schemas.microsoft.com/office/drawing/2014/main" val="1658077724"/>
                    </a:ext>
                  </a:extLst>
                </a:gridCol>
                <a:gridCol w="374540">
                  <a:extLst>
                    <a:ext uri="{9D8B030D-6E8A-4147-A177-3AD203B41FA5}">
                      <a16:colId xmlns:a16="http://schemas.microsoft.com/office/drawing/2014/main" val="3696688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3402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5ED9AC3-0417-2175-E5DD-48FB56E3D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74985"/>
              </p:ext>
            </p:extLst>
          </p:nvPr>
        </p:nvGraphicFramePr>
        <p:xfrm>
          <a:off x="2530189" y="4840091"/>
          <a:ext cx="3370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40">
                  <a:extLst>
                    <a:ext uri="{9D8B030D-6E8A-4147-A177-3AD203B41FA5}">
                      <a16:colId xmlns:a16="http://schemas.microsoft.com/office/drawing/2014/main" val="1133324409"/>
                    </a:ext>
                  </a:extLst>
                </a:gridCol>
                <a:gridCol w="374541">
                  <a:extLst>
                    <a:ext uri="{9D8B030D-6E8A-4147-A177-3AD203B41FA5}">
                      <a16:colId xmlns:a16="http://schemas.microsoft.com/office/drawing/2014/main" val="1674290204"/>
                    </a:ext>
                  </a:extLst>
                </a:gridCol>
                <a:gridCol w="374540">
                  <a:extLst>
                    <a:ext uri="{9D8B030D-6E8A-4147-A177-3AD203B41FA5}">
                      <a16:colId xmlns:a16="http://schemas.microsoft.com/office/drawing/2014/main" val="1130624900"/>
                    </a:ext>
                  </a:extLst>
                </a:gridCol>
                <a:gridCol w="374541">
                  <a:extLst>
                    <a:ext uri="{9D8B030D-6E8A-4147-A177-3AD203B41FA5}">
                      <a16:colId xmlns:a16="http://schemas.microsoft.com/office/drawing/2014/main" val="3039882008"/>
                    </a:ext>
                  </a:extLst>
                </a:gridCol>
                <a:gridCol w="374540">
                  <a:extLst>
                    <a:ext uri="{9D8B030D-6E8A-4147-A177-3AD203B41FA5}">
                      <a16:colId xmlns:a16="http://schemas.microsoft.com/office/drawing/2014/main" val="2755543392"/>
                    </a:ext>
                  </a:extLst>
                </a:gridCol>
                <a:gridCol w="374541">
                  <a:extLst>
                    <a:ext uri="{9D8B030D-6E8A-4147-A177-3AD203B41FA5}">
                      <a16:colId xmlns:a16="http://schemas.microsoft.com/office/drawing/2014/main" val="217638280"/>
                    </a:ext>
                  </a:extLst>
                </a:gridCol>
                <a:gridCol w="374540">
                  <a:extLst>
                    <a:ext uri="{9D8B030D-6E8A-4147-A177-3AD203B41FA5}">
                      <a16:colId xmlns:a16="http://schemas.microsoft.com/office/drawing/2014/main" val="1730810050"/>
                    </a:ext>
                  </a:extLst>
                </a:gridCol>
                <a:gridCol w="374541">
                  <a:extLst>
                    <a:ext uri="{9D8B030D-6E8A-4147-A177-3AD203B41FA5}">
                      <a16:colId xmlns:a16="http://schemas.microsoft.com/office/drawing/2014/main" val="1620011929"/>
                    </a:ext>
                  </a:extLst>
                </a:gridCol>
                <a:gridCol w="374540">
                  <a:extLst>
                    <a:ext uri="{9D8B030D-6E8A-4147-A177-3AD203B41FA5}">
                      <a16:colId xmlns:a16="http://schemas.microsoft.com/office/drawing/2014/main" val="263885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834026"/>
                  </a:ext>
                </a:extLst>
              </a:tr>
            </a:tbl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5F775E7-83D0-22D9-6ABC-E523C2D13351}"/>
              </a:ext>
            </a:extLst>
          </p:cNvPr>
          <p:cNvCxnSpPr>
            <a:cxnSpLocks/>
          </p:cNvCxnSpPr>
          <p:nvPr/>
        </p:nvCxnSpPr>
        <p:spPr>
          <a:xfrm>
            <a:off x="3743011" y="2600468"/>
            <a:ext cx="3219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E283C7-6E56-836F-3EA1-2E25B822E3AB}"/>
              </a:ext>
            </a:extLst>
          </p:cNvPr>
          <p:cNvCxnSpPr>
            <a:cxnSpLocks/>
          </p:cNvCxnSpPr>
          <p:nvPr/>
        </p:nvCxnSpPr>
        <p:spPr>
          <a:xfrm>
            <a:off x="4098536" y="2749481"/>
            <a:ext cx="40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5CC562-EC49-59C1-4845-9293D4810035}"/>
                  </a:ext>
                </a:extLst>
              </p:cNvPr>
              <p:cNvSpPr/>
              <p:nvPr/>
            </p:nvSpPr>
            <p:spPr>
              <a:xfrm>
                <a:off x="4635966" y="2163638"/>
                <a:ext cx="7168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4</a:t>
                </a:r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95CC562-EC49-59C1-4845-9293D4810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966" y="2163638"/>
                <a:ext cx="716863" cy="523220"/>
              </a:xfrm>
              <a:prstGeom prst="rect">
                <a:avLst/>
              </a:prstGeom>
              <a:blipFill>
                <a:blip r:embed="rId12"/>
                <a:stretch>
                  <a:fillRect t="-11628" r="-1525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06C8969-17CC-A913-CB96-3432D97AB0B0}"/>
                  </a:ext>
                </a:extLst>
              </p:cNvPr>
              <p:cNvSpPr/>
              <p:nvPr/>
            </p:nvSpPr>
            <p:spPr>
              <a:xfrm>
                <a:off x="5217084" y="2047343"/>
                <a:ext cx="461986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06C8969-17CC-A913-CB96-3432D97AB0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084" y="2047343"/>
                <a:ext cx="461986" cy="7345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0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20121 -0.2305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7" grpId="0"/>
      <p:bldP spid="7" grpId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19" grpId="0"/>
      <p:bldP spid="19" grpId="1"/>
      <p:bldP spid="20" grpId="0"/>
      <p:bldP spid="20" grpId="1"/>
      <p:bldP spid="21" grpId="0"/>
      <p:bldP spid="22" grpId="0"/>
      <p:bldP spid="22" grpId="1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5AAA60-FA8B-EC14-C9C8-4A71E519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161" y="573646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B4B409-01E3-C57A-FB46-0E53493D43C8}"/>
              </a:ext>
            </a:extLst>
          </p:cNvPr>
          <p:cNvSpPr txBox="1"/>
          <p:nvPr/>
        </p:nvSpPr>
        <p:spPr>
          <a:xfrm>
            <a:off x="5559547" y="71633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1F8E7A-C6CF-8788-EFAC-E65B17E7EF17}"/>
              </a:ext>
            </a:extLst>
          </p:cNvPr>
          <p:cNvSpPr/>
          <p:nvPr/>
        </p:nvSpPr>
        <p:spPr>
          <a:xfrm rot="1877398">
            <a:off x="1527840" y="1168396"/>
            <a:ext cx="3396000" cy="11246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B8E8B-4BD5-13D9-7DCE-A8EB31E3E419}"/>
              </a:ext>
            </a:extLst>
          </p:cNvPr>
          <p:cNvSpPr txBox="1"/>
          <p:nvPr/>
        </p:nvSpPr>
        <p:spPr>
          <a:xfrm>
            <a:off x="4627351" y="2418455"/>
            <a:ext cx="145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98E7D9-5314-6C7C-912C-7BE0F2CDDBA6}"/>
                  </a:ext>
                </a:extLst>
              </p:cNvPr>
              <p:cNvSpPr/>
              <p:nvPr/>
            </p:nvSpPr>
            <p:spPr>
              <a:xfrm>
                <a:off x="4998356" y="2217973"/>
                <a:ext cx="57598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98E7D9-5314-6C7C-912C-7BE0F2CDD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356" y="2217973"/>
                <a:ext cx="575984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E988894-B078-543C-4297-66CB26E91555}"/>
              </a:ext>
            </a:extLst>
          </p:cNvPr>
          <p:cNvSpPr txBox="1"/>
          <p:nvPr/>
        </p:nvSpPr>
        <p:spPr>
          <a:xfrm>
            <a:off x="667511" y="3350794"/>
            <a:ext cx="752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 this rectangle each longer side is                  longer than each shorter side.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CE34F-A718-5977-8CFC-426D9EB5CDB5}"/>
              </a:ext>
            </a:extLst>
          </p:cNvPr>
          <p:cNvSpPr txBox="1"/>
          <p:nvPr/>
        </p:nvSpPr>
        <p:spPr>
          <a:xfrm>
            <a:off x="5634885" y="3318935"/>
            <a:ext cx="145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8DC9F0-E05D-65F1-FAA9-FB1BEF3E063C}"/>
                  </a:ext>
                </a:extLst>
              </p:cNvPr>
              <p:cNvSpPr/>
              <p:nvPr/>
            </p:nvSpPr>
            <p:spPr>
              <a:xfrm>
                <a:off x="6001563" y="3118453"/>
                <a:ext cx="575984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8DC9F0-E05D-65F1-FAA9-FB1BEF3E0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563" y="3118453"/>
                <a:ext cx="575984" cy="900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E77040E-5EE2-42F1-E90B-10E984AE8704}"/>
              </a:ext>
            </a:extLst>
          </p:cNvPr>
          <p:cNvSpPr txBox="1"/>
          <p:nvPr/>
        </p:nvSpPr>
        <p:spPr>
          <a:xfrm>
            <a:off x="667512" y="4315096"/>
            <a:ext cx="752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perimeter of the rectangle?</a:t>
            </a:r>
          </a:p>
        </p:txBody>
      </p:sp>
    </p:spTree>
    <p:extLst>
      <p:ext uri="{BB962C8B-B14F-4D97-AF65-F5344CB8AC3E}">
        <p14:creationId xmlns:p14="http://schemas.microsoft.com/office/powerpoint/2010/main" val="5958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B1D824-9E7D-0A68-DD77-79BE3D21D0CD}"/>
              </a:ext>
            </a:extLst>
          </p:cNvPr>
          <p:cNvSpPr/>
          <p:nvPr/>
        </p:nvSpPr>
        <p:spPr>
          <a:xfrm rot="1877398">
            <a:off x="1527840" y="1168395"/>
            <a:ext cx="3396000" cy="11246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CAF65-4575-9B63-8ADD-B83F2C4822E3}"/>
              </a:ext>
            </a:extLst>
          </p:cNvPr>
          <p:cNvSpPr txBox="1"/>
          <p:nvPr/>
        </p:nvSpPr>
        <p:spPr>
          <a:xfrm>
            <a:off x="4627351" y="2418455"/>
            <a:ext cx="145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28D2D9-B9B0-2040-84B1-7263A4C9C1E9}"/>
                  </a:ext>
                </a:extLst>
              </p:cNvPr>
              <p:cNvSpPr/>
              <p:nvPr/>
            </p:nvSpPr>
            <p:spPr>
              <a:xfrm>
                <a:off x="4998356" y="2217973"/>
                <a:ext cx="57598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28D2D9-B9B0-2040-84B1-7263A4C9C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356" y="2217973"/>
                <a:ext cx="575984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6FF09F4-1217-C185-2D07-7DD2DEB7A147}"/>
              </a:ext>
            </a:extLst>
          </p:cNvPr>
          <p:cNvSpPr txBox="1"/>
          <p:nvPr/>
        </p:nvSpPr>
        <p:spPr>
          <a:xfrm>
            <a:off x="494650" y="507861"/>
            <a:ext cx="145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FACF50-F41E-E02A-1A0B-B1EA45D08C6D}"/>
                  </a:ext>
                </a:extLst>
              </p:cNvPr>
              <p:cNvSpPr/>
              <p:nvPr/>
            </p:nvSpPr>
            <p:spPr>
              <a:xfrm>
                <a:off x="903701" y="293476"/>
                <a:ext cx="57598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FACF50-F41E-E02A-1A0B-B1EA45D08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01" y="293476"/>
                <a:ext cx="575984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D199CBE-F339-3FB1-6EFA-5ED399961C4F}"/>
              </a:ext>
            </a:extLst>
          </p:cNvPr>
          <p:cNvSpPr txBox="1"/>
          <p:nvPr/>
        </p:nvSpPr>
        <p:spPr>
          <a:xfrm>
            <a:off x="3694319" y="734282"/>
            <a:ext cx="33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545620-4E38-CF09-AF79-2E91F99EF13B}"/>
                  </a:ext>
                </a:extLst>
              </p:cNvPr>
              <p:cNvSpPr/>
              <p:nvPr/>
            </p:nvSpPr>
            <p:spPr>
              <a:xfrm>
                <a:off x="3932928" y="533800"/>
                <a:ext cx="57598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545620-4E38-CF09-AF79-2E91F99EF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928" y="533800"/>
                <a:ext cx="575984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67BE190-2905-C2F7-9A6F-994780089C55}"/>
              </a:ext>
            </a:extLst>
          </p:cNvPr>
          <p:cNvSpPr txBox="1"/>
          <p:nvPr/>
        </p:nvSpPr>
        <p:spPr>
          <a:xfrm>
            <a:off x="4823333" y="747081"/>
            <a:ext cx="552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1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DC6B2F-FFA6-526E-2544-55336E9F5057}"/>
                  </a:ext>
                </a:extLst>
              </p:cNvPr>
              <p:cNvSpPr/>
              <p:nvPr/>
            </p:nvSpPr>
            <p:spPr>
              <a:xfrm>
                <a:off x="5041184" y="566839"/>
                <a:ext cx="575984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DC6B2F-FFA6-526E-2544-55336E9F5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84" y="566839"/>
                <a:ext cx="575984" cy="900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396A03E-D25F-A6EC-1E42-31935481BA0E}"/>
              </a:ext>
            </a:extLst>
          </p:cNvPr>
          <p:cNvSpPr txBox="1"/>
          <p:nvPr/>
        </p:nvSpPr>
        <p:spPr>
          <a:xfrm>
            <a:off x="4485806" y="757276"/>
            <a:ext cx="36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/>
              <a:t>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489B27-BEDA-3ED1-0F58-1914C279C43E}"/>
                  </a:ext>
                </a:extLst>
              </p:cNvPr>
              <p:cNvSpPr/>
              <p:nvPr/>
            </p:nvSpPr>
            <p:spPr>
              <a:xfrm>
                <a:off x="5008282" y="583114"/>
                <a:ext cx="57598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489B27-BEDA-3ED1-0F58-1914C279C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282" y="583114"/>
                <a:ext cx="575984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B189316-97C0-FE9C-944E-507997112C6E}"/>
              </a:ext>
            </a:extLst>
          </p:cNvPr>
          <p:cNvSpPr txBox="1"/>
          <p:nvPr/>
        </p:nvSpPr>
        <p:spPr>
          <a:xfrm>
            <a:off x="5496733" y="734282"/>
            <a:ext cx="36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9D50E05-69C9-9D8C-3739-4AE3A3BC391C}"/>
                  </a:ext>
                </a:extLst>
              </p:cNvPr>
              <p:cNvSpPr/>
              <p:nvPr/>
            </p:nvSpPr>
            <p:spPr>
              <a:xfrm>
                <a:off x="6120073" y="543495"/>
                <a:ext cx="57598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9D50E05-69C9-9D8C-3739-4AE3A3BC3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73" y="543495"/>
                <a:ext cx="575984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D38BAC2-2F68-8D5C-0D78-866D17723C19}"/>
              </a:ext>
            </a:extLst>
          </p:cNvPr>
          <p:cNvSpPr txBox="1"/>
          <p:nvPr/>
        </p:nvSpPr>
        <p:spPr>
          <a:xfrm>
            <a:off x="1450376" y="5065509"/>
            <a:ext cx="36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757E15-CE20-6443-9002-0460A173E2A4}"/>
              </a:ext>
            </a:extLst>
          </p:cNvPr>
          <p:cNvSpPr txBox="1"/>
          <p:nvPr/>
        </p:nvSpPr>
        <p:spPr>
          <a:xfrm>
            <a:off x="5989241" y="5062121"/>
            <a:ext cx="44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D2549-AA14-1EFF-8BE3-ECA288D967E5}"/>
              </a:ext>
            </a:extLst>
          </p:cNvPr>
          <p:cNvSpPr txBox="1"/>
          <p:nvPr/>
        </p:nvSpPr>
        <p:spPr>
          <a:xfrm>
            <a:off x="5867853" y="724087"/>
            <a:ext cx="34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3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9C3ADAC-64CC-6307-E530-B6E32C974F0E}"/>
                  </a:ext>
                </a:extLst>
              </p:cNvPr>
              <p:cNvSpPr/>
              <p:nvPr/>
            </p:nvSpPr>
            <p:spPr>
              <a:xfrm>
                <a:off x="2000476" y="1843139"/>
                <a:ext cx="57598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9C3ADAC-64CC-6307-E530-B6E32C974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76" y="1843139"/>
                <a:ext cx="575984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648A2EE-D59D-9420-AA23-AB2AE8182884}"/>
              </a:ext>
            </a:extLst>
          </p:cNvPr>
          <p:cNvSpPr txBox="1"/>
          <p:nvPr/>
        </p:nvSpPr>
        <p:spPr>
          <a:xfrm>
            <a:off x="1748256" y="2023731"/>
            <a:ext cx="34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3501AD-9ED1-0655-00FD-E811516CC6E0}"/>
              </a:ext>
            </a:extLst>
          </p:cNvPr>
          <p:cNvSpPr txBox="1"/>
          <p:nvPr/>
        </p:nvSpPr>
        <p:spPr>
          <a:xfrm>
            <a:off x="506226" y="5074277"/>
            <a:ext cx="69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2C3278-424D-3C82-FECD-2F7501A58575}"/>
                  </a:ext>
                </a:extLst>
              </p:cNvPr>
              <p:cNvSpPr/>
              <p:nvPr/>
            </p:nvSpPr>
            <p:spPr>
              <a:xfrm>
                <a:off x="877230" y="4891729"/>
                <a:ext cx="57598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2C3278-424D-3C82-FECD-2F7501A58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30" y="4891729"/>
                <a:ext cx="575984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2F9D731-854F-2212-9CCD-23C48C07DB89}"/>
              </a:ext>
            </a:extLst>
          </p:cNvPr>
          <p:cNvSpPr txBox="1"/>
          <p:nvPr/>
        </p:nvSpPr>
        <p:spPr>
          <a:xfrm>
            <a:off x="2561065" y="5027754"/>
            <a:ext cx="36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4E4738-1C24-6950-A5C0-81FF316997AE}"/>
              </a:ext>
            </a:extLst>
          </p:cNvPr>
          <p:cNvSpPr txBox="1"/>
          <p:nvPr/>
        </p:nvSpPr>
        <p:spPr>
          <a:xfrm>
            <a:off x="1616915" y="5051478"/>
            <a:ext cx="69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ea typeface="Cambria Math" panose="02040503050406030204" pitchFamily="18" charset="0"/>
              </a:rPr>
              <a:t>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1816FC-AF89-54A7-D227-900F6018E513}"/>
                  </a:ext>
                </a:extLst>
              </p:cNvPr>
              <p:cNvSpPr/>
              <p:nvPr/>
            </p:nvSpPr>
            <p:spPr>
              <a:xfrm>
                <a:off x="1989346" y="4878782"/>
                <a:ext cx="57598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1816FC-AF89-54A7-D227-900F6018E5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46" y="4878782"/>
                <a:ext cx="575984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CCA5ACC-36F1-106D-7DCC-F6CE1BBF9F03}"/>
                  </a:ext>
                </a:extLst>
              </p:cNvPr>
              <p:cNvSpPr/>
              <p:nvPr/>
            </p:nvSpPr>
            <p:spPr>
              <a:xfrm>
                <a:off x="3101462" y="4904676"/>
                <a:ext cx="57598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CCA5ACC-36F1-106D-7DCC-F6CE1BBF9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462" y="4904676"/>
                <a:ext cx="575984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C3E92DE-6FAC-A0DD-0ADD-B2C3E3524AB9}"/>
              </a:ext>
            </a:extLst>
          </p:cNvPr>
          <p:cNvSpPr txBox="1"/>
          <p:nvPr/>
        </p:nvSpPr>
        <p:spPr>
          <a:xfrm>
            <a:off x="2887436" y="5069343"/>
            <a:ext cx="34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3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8AE7F95-851D-8B35-D693-33E52072460F}"/>
                  </a:ext>
                </a:extLst>
              </p:cNvPr>
              <p:cNvSpPr/>
              <p:nvPr/>
            </p:nvSpPr>
            <p:spPr>
              <a:xfrm>
                <a:off x="4213579" y="4917624"/>
                <a:ext cx="57598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8AE7F95-851D-8B35-D693-33E520724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579" y="4917624"/>
                <a:ext cx="575984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9F47759-8AA5-CC7D-A25E-C67C82139382}"/>
              </a:ext>
            </a:extLst>
          </p:cNvPr>
          <p:cNvSpPr txBox="1"/>
          <p:nvPr/>
        </p:nvSpPr>
        <p:spPr>
          <a:xfrm>
            <a:off x="3961359" y="5098216"/>
            <a:ext cx="34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3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5EA533-18B9-AF1F-1A9D-37665D7B280D}"/>
              </a:ext>
            </a:extLst>
          </p:cNvPr>
          <p:cNvSpPr txBox="1"/>
          <p:nvPr/>
        </p:nvSpPr>
        <p:spPr>
          <a:xfrm>
            <a:off x="3643459" y="5098548"/>
            <a:ext cx="36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8A9425-9C88-A077-233D-63D551734E7E}"/>
              </a:ext>
            </a:extLst>
          </p:cNvPr>
          <p:cNvSpPr txBox="1"/>
          <p:nvPr/>
        </p:nvSpPr>
        <p:spPr>
          <a:xfrm>
            <a:off x="4668284" y="5075204"/>
            <a:ext cx="36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D4634E-4899-C0FD-4D66-AD9388829671}"/>
              </a:ext>
            </a:extLst>
          </p:cNvPr>
          <p:cNvSpPr txBox="1"/>
          <p:nvPr/>
        </p:nvSpPr>
        <p:spPr>
          <a:xfrm>
            <a:off x="4926400" y="5059023"/>
            <a:ext cx="69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ea typeface="Cambria Math" panose="02040503050406030204" pitchFamily="18" charset="0"/>
              </a:rPr>
              <a:t>10</a:t>
            </a:r>
            <a:r>
              <a:rPr lang="en-GB" sz="2800" dirty="0">
                <a:ea typeface="Cambria Math" panose="02040503050406030204" pitchFamily="18" charset="0"/>
              </a:rPr>
              <a:t>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EB2D707-020F-DA7D-93D2-596A7C3077D2}"/>
                  </a:ext>
                </a:extLst>
              </p:cNvPr>
              <p:cNvSpPr/>
              <p:nvPr/>
            </p:nvSpPr>
            <p:spPr>
              <a:xfrm>
                <a:off x="5487145" y="4904676"/>
                <a:ext cx="57598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EB2D707-020F-DA7D-93D2-596A7C307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145" y="4904676"/>
                <a:ext cx="575984" cy="901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8CA8E37-0EAB-58A0-BE4B-12D0CD59F533}"/>
              </a:ext>
            </a:extLst>
          </p:cNvPr>
          <p:cNvSpPr txBox="1"/>
          <p:nvPr/>
        </p:nvSpPr>
        <p:spPr>
          <a:xfrm>
            <a:off x="4923134" y="5059023"/>
            <a:ext cx="69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ea typeface="Cambria Math" panose="02040503050406030204" pitchFamily="18" charset="0"/>
              </a:rPr>
              <a:t>11</a:t>
            </a:r>
            <a:r>
              <a:rPr lang="en-GB" sz="2800" dirty="0">
                <a:ea typeface="Cambria Math" panose="02040503050406030204" pitchFamily="18" charset="0"/>
              </a:rPr>
              <a:t>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50405E6-CC09-EB7B-2379-DCDC881A1C45}"/>
                  </a:ext>
                </a:extLst>
              </p:cNvPr>
              <p:cNvSpPr/>
              <p:nvPr/>
            </p:nvSpPr>
            <p:spPr>
              <a:xfrm>
                <a:off x="5413760" y="4917623"/>
                <a:ext cx="57598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50405E6-CC09-EB7B-2379-DCDC881A1C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760" y="4917623"/>
                <a:ext cx="575984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8D35D4E-8E1C-795A-A834-8038F1A09B00}"/>
              </a:ext>
            </a:extLst>
          </p:cNvPr>
          <p:cNvSpPr txBox="1"/>
          <p:nvPr/>
        </p:nvSpPr>
        <p:spPr>
          <a:xfrm>
            <a:off x="667512" y="3350794"/>
            <a:ext cx="752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 this rectangle each longer side is                  longer than each shorter side. 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15D595-686A-69D1-2EAD-04C8A1DB5CFC}"/>
              </a:ext>
            </a:extLst>
          </p:cNvPr>
          <p:cNvSpPr txBox="1"/>
          <p:nvPr/>
        </p:nvSpPr>
        <p:spPr>
          <a:xfrm>
            <a:off x="5633621" y="3324805"/>
            <a:ext cx="145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A016EE8-606E-540F-D9FD-DBDD9C1BE796}"/>
                  </a:ext>
                </a:extLst>
              </p:cNvPr>
              <p:cNvSpPr/>
              <p:nvPr/>
            </p:nvSpPr>
            <p:spPr>
              <a:xfrm>
                <a:off x="5998320" y="3118017"/>
                <a:ext cx="575984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A016EE8-606E-540F-D9FD-DBDD9C1BE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320" y="3118017"/>
                <a:ext cx="575984" cy="9002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14410E5-D108-FC9E-9BCD-4D2FCF91CD5D}"/>
              </a:ext>
            </a:extLst>
          </p:cNvPr>
          <p:cNvSpPr txBox="1"/>
          <p:nvPr/>
        </p:nvSpPr>
        <p:spPr>
          <a:xfrm>
            <a:off x="667512" y="4315096"/>
            <a:ext cx="752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perimeter of the rectangle?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D181A0-F607-DF3A-36C3-658CB11055E8}"/>
              </a:ext>
            </a:extLst>
          </p:cNvPr>
          <p:cNvSpPr/>
          <p:nvPr/>
        </p:nvSpPr>
        <p:spPr>
          <a:xfrm>
            <a:off x="6560465" y="747080"/>
            <a:ext cx="575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3BC559-A6A0-EA3E-E115-FAB9567DC601}"/>
              </a:ext>
            </a:extLst>
          </p:cNvPr>
          <p:cNvSpPr/>
          <p:nvPr/>
        </p:nvSpPr>
        <p:spPr>
          <a:xfrm>
            <a:off x="2455551" y="2049237"/>
            <a:ext cx="575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0102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2" grpId="1"/>
      <p:bldP spid="33" grpId="0"/>
      <p:bldP spid="34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6EC7D3-C06F-8E34-BF4A-91263E42A524}"/>
                  </a:ext>
                </a:extLst>
              </p:cNvPr>
              <p:cNvSpPr txBox="1"/>
              <p:nvPr/>
            </p:nvSpPr>
            <p:spPr>
              <a:xfrm>
                <a:off x="2796933" y="1400018"/>
                <a:ext cx="3318164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2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2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6EC7D3-C06F-8E34-BF4A-91263E42A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933" y="1400018"/>
                <a:ext cx="3318164" cy="876074"/>
              </a:xfrm>
              <a:prstGeom prst="rect">
                <a:avLst/>
              </a:prstGeom>
              <a:blipFill>
                <a:blip r:embed="rId2"/>
                <a:stretch>
                  <a:fillRect b="-118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10AD05E-26DF-3EF2-6A6B-6547BD0D2265}"/>
                  </a:ext>
                </a:extLst>
              </p:cNvPr>
              <p:cNvSpPr/>
              <p:nvPr/>
            </p:nvSpPr>
            <p:spPr>
              <a:xfrm>
                <a:off x="5265023" y="1429415"/>
                <a:ext cx="713657" cy="879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10AD05E-26DF-3EF2-6A6B-6547BD0D2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023" y="1429415"/>
                <a:ext cx="713657" cy="879921"/>
              </a:xfrm>
              <a:prstGeom prst="rect">
                <a:avLst/>
              </a:prstGeom>
              <a:blipFill>
                <a:blip r:embed="rId3"/>
                <a:stretch>
                  <a:fillRect l="-22222" b="-10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0D7DC-0295-BB8F-3694-EBA5896EF922}"/>
              </a:ext>
            </a:extLst>
          </p:cNvPr>
          <p:cNvSpPr/>
          <p:nvPr/>
        </p:nvSpPr>
        <p:spPr>
          <a:xfrm>
            <a:off x="2995833" y="1429405"/>
            <a:ext cx="390292" cy="777883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B819A3-D455-88D1-B315-61CCC69FCCBB}"/>
              </a:ext>
            </a:extLst>
          </p:cNvPr>
          <p:cNvSpPr/>
          <p:nvPr/>
        </p:nvSpPr>
        <p:spPr>
          <a:xfrm>
            <a:off x="4187974" y="1447707"/>
            <a:ext cx="390292" cy="777883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96BF8C-D27E-E001-EC0B-92F5C181E77E}"/>
              </a:ext>
            </a:extLst>
          </p:cNvPr>
          <p:cNvSpPr/>
          <p:nvPr/>
        </p:nvSpPr>
        <p:spPr>
          <a:xfrm>
            <a:off x="3462536" y="1435984"/>
            <a:ext cx="230145" cy="389239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9B9FE-CC75-B09C-368F-8680EDD38F34}"/>
              </a:ext>
            </a:extLst>
          </p:cNvPr>
          <p:cNvSpPr/>
          <p:nvPr/>
        </p:nvSpPr>
        <p:spPr>
          <a:xfrm>
            <a:off x="4637743" y="1435984"/>
            <a:ext cx="230145" cy="389239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7BCD7-CD11-DF6F-BE9E-3F4B9A204071}"/>
              </a:ext>
            </a:extLst>
          </p:cNvPr>
          <p:cNvSpPr/>
          <p:nvPr/>
        </p:nvSpPr>
        <p:spPr>
          <a:xfrm>
            <a:off x="5638542" y="1967165"/>
            <a:ext cx="230145" cy="389239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30369-6562-006F-94B8-B0C08C801348}"/>
              </a:ext>
            </a:extLst>
          </p:cNvPr>
          <p:cNvSpPr txBox="1"/>
          <p:nvPr/>
        </p:nvSpPr>
        <p:spPr>
          <a:xfrm>
            <a:off x="4560740" y="1340450"/>
            <a:ext cx="36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044C3-62E0-9E9D-F978-AD465A674C20}"/>
              </a:ext>
            </a:extLst>
          </p:cNvPr>
          <p:cNvSpPr txBox="1"/>
          <p:nvPr/>
        </p:nvSpPr>
        <p:spPr>
          <a:xfrm>
            <a:off x="4217426" y="1509629"/>
            <a:ext cx="36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98509-45D8-CCDB-B874-AEB60C0ED62B}"/>
              </a:ext>
            </a:extLst>
          </p:cNvPr>
          <p:cNvSpPr txBox="1"/>
          <p:nvPr/>
        </p:nvSpPr>
        <p:spPr>
          <a:xfrm>
            <a:off x="5563902" y="1862546"/>
            <a:ext cx="36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ABE93-3DF2-7C38-F7A9-689BA8F9CF77}"/>
              </a:ext>
            </a:extLst>
          </p:cNvPr>
          <p:cNvSpPr txBox="1"/>
          <p:nvPr/>
        </p:nvSpPr>
        <p:spPr>
          <a:xfrm>
            <a:off x="3395929" y="1354531"/>
            <a:ext cx="36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7638FA-801C-9A00-C2BE-D715F51552DF}"/>
              </a:ext>
            </a:extLst>
          </p:cNvPr>
          <p:cNvSpPr txBox="1"/>
          <p:nvPr/>
        </p:nvSpPr>
        <p:spPr>
          <a:xfrm>
            <a:off x="4569913" y="1340454"/>
            <a:ext cx="36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607D2D-080C-E9CC-1642-3484A1D97E3F}"/>
              </a:ext>
            </a:extLst>
          </p:cNvPr>
          <p:cNvSpPr txBox="1"/>
          <p:nvPr/>
        </p:nvSpPr>
        <p:spPr>
          <a:xfrm>
            <a:off x="3393275" y="1355145"/>
            <a:ext cx="36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D27D0-94FE-9423-9B4C-3B54EC23B753}"/>
              </a:ext>
            </a:extLst>
          </p:cNvPr>
          <p:cNvSpPr txBox="1"/>
          <p:nvPr/>
        </p:nvSpPr>
        <p:spPr>
          <a:xfrm>
            <a:off x="2995485" y="1509629"/>
            <a:ext cx="36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E7772-DA24-A34A-A56C-695AB22DB17E}"/>
              </a:ext>
            </a:extLst>
          </p:cNvPr>
          <p:cNvSpPr txBox="1"/>
          <p:nvPr/>
        </p:nvSpPr>
        <p:spPr>
          <a:xfrm>
            <a:off x="4213162" y="1531911"/>
            <a:ext cx="36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328FF-4D53-3A66-1D21-2B6AC885E73A}"/>
              </a:ext>
            </a:extLst>
          </p:cNvPr>
          <p:cNvSpPr txBox="1"/>
          <p:nvPr/>
        </p:nvSpPr>
        <p:spPr>
          <a:xfrm>
            <a:off x="3006173" y="1516512"/>
            <a:ext cx="36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5FE40A-1E62-6A79-BE8C-5A612E412D10}"/>
              </a:ext>
            </a:extLst>
          </p:cNvPr>
          <p:cNvSpPr txBox="1"/>
          <p:nvPr/>
        </p:nvSpPr>
        <p:spPr>
          <a:xfrm>
            <a:off x="3016079" y="1499040"/>
            <a:ext cx="36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58A7EB-BF72-B9C3-4721-C787241C0CAB}"/>
              </a:ext>
            </a:extLst>
          </p:cNvPr>
          <p:cNvSpPr txBox="1"/>
          <p:nvPr/>
        </p:nvSpPr>
        <p:spPr>
          <a:xfrm>
            <a:off x="4217426" y="1512070"/>
            <a:ext cx="367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3DFEB3-4B33-8592-F42F-A54A702EAFD3}"/>
                  </a:ext>
                </a:extLst>
              </p:cNvPr>
              <p:cNvSpPr txBox="1"/>
              <p:nvPr/>
            </p:nvSpPr>
            <p:spPr>
              <a:xfrm>
                <a:off x="2865777" y="3291910"/>
                <a:ext cx="3318164" cy="86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5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3DFEB3-4B33-8592-F42F-A54A702EA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777" y="3291910"/>
                <a:ext cx="3318164" cy="866199"/>
              </a:xfrm>
              <a:prstGeom prst="rect">
                <a:avLst/>
              </a:prstGeom>
              <a:blipFill>
                <a:blip r:embed="rId4"/>
                <a:stretch>
                  <a:fillRect l="-1838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02AC65-E624-3965-A522-5494991EF3EC}"/>
                  </a:ext>
                </a:extLst>
              </p:cNvPr>
              <p:cNvSpPr txBox="1"/>
              <p:nvPr/>
            </p:nvSpPr>
            <p:spPr>
              <a:xfrm>
                <a:off x="5198098" y="3304370"/>
                <a:ext cx="1165094" cy="86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02AC65-E624-3965-A522-5494991EF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098" y="3304370"/>
                <a:ext cx="1165094" cy="8624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9AE7C4D-99DF-40A8-1B65-56EF46557B5C}"/>
              </a:ext>
            </a:extLst>
          </p:cNvPr>
          <p:cNvSpPr/>
          <p:nvPr/>
        </p:nvSpPr>
        <p:spPr>
          <a:xfrm>
            <a:off x="6115097" y="347620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4631CC-320C-A993-F666-7AA13C321B90}"/>
              </a:ext>
            </a:extLst>
          </p:cNvPr>
          <p:cNvSpPr/>
          <p:nvPr/>
        </p:nvSpPr>
        <p:spPr>
          <a:xfrm>
            <a:off x="5185015" y="3310500"/>
            <a:ext cx="468434" cy="389239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131BF2-30A9-3426-4019-05823ECEB3E3}"/>
              </a:ext>
            </a:extLst>
          </p:cNvPr>
          <p:cNvSpPr/>
          <p:nvPr/>
        </p:nvSpPr>
        <p:spPr>
          <a:xfrm>
            <a:off x="3338480" y="3310500"/>
            <a:ext cx="230145" cy="389239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4C9DB4-31FB-3BBA-5BEE-1AE69F4E1894}"/>
              </a:ext>
            </a:extLst>
          </p:cNvPr>
          <p:cNvSpPr/>
          <p:nvPr/>
        </p:nvSpPr>
        <p:spPr>
          <a:xfrm>
            <a:off x="4524859" y="3310500"/>
            <a:ext cx="230145" cy="389239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55DE1F-EA32-CCE3-DF6B-6D0F39BDEFE3}"/>
              </a:ext>
            </a:extLst>
          </p:cNvPr>
          <p:cNvSpPr/>
          <p:nvPr/>
        </p:nvSpPr>
        <p:spPr>
          <a:xfrm>
            <a:off x="4062723" y="3341854"/>
            <a:ext cx="390292" cy="777883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97BA867-0B91-8248-7D14-87BE3EF4F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5698" y="4621680"/>
            <a:ext cx="747045" cy="7470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811F075-A13D-E333-0379-164CF53F2B51}"/>
              </a:ext>
            </a:extLst>
          </p:cNvPr>
          <p:cNvSpPr txBox="1"/>
          <p:nvPr/>
        </p:nvSpPr>
        <p:spPr>
          <a:xfrm>
            <a:off x="5638542" y="470947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35387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84C3C6-78AE-B8F7-BF57-73CCA294ABFB}"/>
              </a:ext>
            </a:extLst>
          </p:cNvPr>
          <p:cNvSpPr txBox="1"/>
          <p:nvPr/>
        </p:nvSpPr>
        <p:spPr>
          <a:xfrm>
            <a:off x="3641286" y="1534173"/>
            <a:ext cx="76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ABF46E-526B-5FFC-B6F8-08817E7DA982}"/>
                  </a:ext>
                </a:extLst>
              </p:cNvPr>
              <p:cNvSpPr txBox="1"/>
              <p:nvPr/>
            </p:nvSpPr>
            <p:spPr>
              <a:xfrm>
                <a:off x="2472721" y="1376612"/>
                <a:ext cx="3318164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5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ABF46E-526B-5FFC-B6F8-08817E7DA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721" y="1376612"/>
                <a:ext cx="3318164" cy="876074"/>
              </a:xfrm>
              <a:prstGeom prst="rect">
                <a:avLst/>
              </a:prstGeom>
              <a:blipFill>
                <a:blip r:embed="rId2"/>
                <a:stretch>
                  <a:fillRect l="-2022"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FAC6AD-A161-A05C-9D96-35F1A01291BD}"/>
                  </a:ext>
                </a:extLst>
              </p:cNvPr>
              <p:cNvSpPr txBox="1"/>
              <p:nvPr/>
            </p:nvSpPr>
            <p:spPr>
              <a:xfrm>
                <a:off x="4805042" y="1389072"/>
                <a:ext cx="1165094" cy="86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FAC6AD-A161-A05C-9D96-35F1A0129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042" y="1389072"/>
                <a:ext cx="1165094" cy="862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3597A4A-55EC-3A45-8DF8-6ADF4B0502A3}"/>
              </a:ext>
            </a:extLst>
          </p:cNvPr>
          <p:cNvSpPr/>
          <p:nvPr/>
        </p:nvSpPr>
        <p:spPr>
          <a:xfrm>
            <a:off x="5722041" y="156090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50041-E8A6-25F2-A355-DF8846AE2A96}"/>
              </a:ext>
            </a:extLst>
          </p:cNvPr>
          <p:cNvSpPr/>
          <p:nvPr/>
        </p:nvSpPr>
        <p:spPr>
          <a:xfrm>
            <a:off x="4791959" y="1414448"/>
            <a:ext cx="468434" cy="389239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A18BC8-9D18-59D7-A7ED-C04A3D554A00}"/>
              </a:ext>
            </a:extLst>
          </p:cNvPr>
          <p:cNvSpPr/>
          <p:nvPr/>
        </p:nvSpPr>
        <p:spPr>
          <a:xfrm>
            <a:off x="2937504" y="1395202"/>
            <a:ext cx="230145" cy="389239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9BE339-F6DF-4F2D-CF73-C15948841C0E}"/>
              </a:ext>
            </a:extLst>
          </p:cNvPr>
          <p:cNvSpPr/>
          <p:nvPr/>
        </p:nvSpPr>
        <p:spPr>
          <a:xfrm>
            <a:off x="4116397" y="1414638"/>
            <a:ext cx="230145" cy="389239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1B0F02-7ADB-05BE-58E9-61B728886E76}"/>
              </a:ext>
            </a:extLst>
          </p:cNvPr>
          <p:cNvSpPr/>
          <p:nvPr/>
        </p:nvSpPr>
        <p:spPr>
          <a:xfrm>
            <a:off x="3626149" y="1414935"/>
            <a:ext cx="390292" cy="777883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BCA1D-EE42-C39D-A74B-29B2FF104FCE}"/>
              </a:ext>
            </a:extLst>
          </p:cNvPr>
          <p:cNvSpPr txBox="1"/>
          <p:nvPr/>
        </p:nvSpPr>
        <p:spPr>
          <a:xfrm>
            <a:off x="4715695" y="1316679"/>
            <a:ext cx="76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4E15B3-ECDD-F9D7-1C62-B3FB1B06A49B}"/>
              </a:ext>
            </a:extLst>
          </p:cNvPr>
          <p:cNvSpPr txBox="1"/>
          <p:nvPr/>
        </p:nvSpPr>
        <p:spPr>
          <a:xfrm>
            <a:off x="3641285" y="1523184"/>
            <a:ext cx="76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F7BB54-1CBE-E925-4D34-042DBA8424DF}"/>
                  </a:ext>
                </a:extLst>
              </p:cNvPr>
              <p:cNvSpPr txBox="1"/>
              <p:nvPr/>
            </p:nvSpPr>
            <p:spPr>
              <a:xfrm>
                <a:off x="2649274" y="2557882"/>
                <a:ext cx="18285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F7BB54-1CBE-E925-4D34-042DBA842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274" y="2557882"/>
                <a:ext cx="1828510" cy="523220"/>
              </a:xfrm>
              <a:prstGeom prst="rect">
                <a:avLst/>
              </a:prstGeom>
              <a:blipFill>
                <a:blip r:embed="rId4"/>
                <a:stretch>
                  <a:fillRect l="-700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EC9329-A503-BE18-6EE3-E1EFECAFC237}"/>
                  </a:ext>
                </a:extLst>
              </p:cNvPr>
              <p:cNvSpPr txBox="1"/>
              <p:nvPr/>
            </p:nvSpPr>
            <p:spPr>
              <a:xfrm>
                <a:off x="2641407" y="2532983"/>
                <a:ext cx="18285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EC9329-A503-BE18-6EE3-E1EFECAFC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407" y="2532983"/>
                <a:ext cx="1828510" cy="523220"/>
              </a:xfrm>
              <a:prstGeom prst="rect">
                <a:avLst/>
              </a:prstGeom>
              <a:blipFill>
                <a:blip r:embed="rId5"/>
                <a:stretch>
                  <a:fillRect l="-666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DD5D0B-DF58-D652-5707-AABE1DCF2436}"/>
                  </a:ext>
                </a:extLst>
              </p:cNvPr>
              <p:cNvSpPr txBox="1"/>
              <p:nvPr/>
            </p:nvSpPr>
            <p:spPr>
              <a:xfrm>
                <a:off x="3044399" y="3301571"/>
                <a:ext cx="3318164" cy="86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1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DD5D0B-DF58-D652-5707-AABE1DCF2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99" y="3301571"/>
                <a:ext cx="3318164" cy="866199"/>
              </a:xfrm>
              <a:prstGeom prst="rect">
                <a:avLst/>
              </a:prstGeom>
              <a:blipFill>
                <a:blip r:embed="rId6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15EA4F3-85BA-32F5-7C8C-DD38725900EE}"/>
              </a:ext>
            </a:extLst>
          </p:cNvPr>
          <p:cNvSpPr/>
          <p:nvPr/>
        </p:nvSpPr>
        <p:spPr>
          <a:xfrm>
            <a:off x="3133276" y="3333255"/>
            <a:ext cx="230145" cy="389239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108413-8045-8645-55B0-FB9637CA1AAA}"/>
              </a:ext>
            </a:extLst>
          </p:cNvPr>
          <p:cNvSpPr/>
          <p:nvPr/>
        </p:nvSpPr>
        <p:spPr>
          <a:xfrm>
            <a:off x="4004350" y="3316631"/>
            <a:ext cx="230145" cy="389239"/>
          </a:xfrm>
          <a:prstGeom prst="rect">
            <a:avLst/>
          </a:prstGeom>
          <a:solidFill>
            <a:schemeClr val="bg1"/>
          </a:solidFill>
          <a:ln w="28575">
            <a:solidFill>
              <a:srgbClr val="DAC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18FEDE-43D1-D618-6399-AC2884DEB779}"/>
              </a:ext>
            </a:extLst>
          </p:cNvPr>
          <p:cNvSpPr txBox="1"/>
          <p:nvPr/>
        </p:nvSpPr>
        <p:spPr>
          <a:xfrm>
            <a:off x="3945585" y="3244338"/>
            <a:ext cx="76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8" name="Curved Left Arrow 2">
            <a:extLst>
              <a:ext uri="{FF2B5EF4-FFF2-40B4-BE49-F238E27FC236}">
                <a16:creationId xmlns:a16="http://schemas.microsoft.com/office/drawing/2014/main" id="{C1F2AC43-8E5C-3D6E-E890-43039FC34ADD}"/>
              </a:ext>
            </a:extLst>
          </p:cNvPr>
          <p:cNvSpPr/>
          <p:nvPr/>
        </p:nvSpPr>
        <p:spPr>
          <a:xfrm>
            <a:off x="4341600" y="3722801"/>
            <a:ext cx="361881" cy="10462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22904F-3B26-62FE-7C88-613497E847CD}"/>
                  </a:ext>
                </a:extLst>
              </p:cNvPr>
              <p:cNvSpPr txBox="1"/>
              <p:nvPr/>
            </p:nvSpPr>
            <p:spPr>
              <a:xfrm>
                <a:off x="3729554" y="4224242"/>
                <a:ext cx="973927" cy="87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GB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22904F-3B26-62FE-7C88-613497E84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554" y="4224242"/>
                <a:ext cx="973927" cy="879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5B60E9C-4935-78FB-3D40-EDB10EA50D8D}"/>
              </a:ext>
            </a:extLst>
          </p:cNvPr>
          <p:cNvSpPr txBox="1"/>
          <p:nvPr/>
        </p:nvSpPr>
        <p:spPr>
          <a:xfrm>
            <a:off x="3059463" y="3258062"/>
            <a:ext cx="76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DD9E18-3BF3-AB0C-59E3-39B92AA638BD}"/>
              </a:ext>
            </a:extLst>
          </p:cNvPr>
          <p:cNvSpPr txBox="1"/>
          <p:nvPr/>
        </p:nvSpPr>
        <p:spPr>
          <a:xfrm>
            <a:off x="2865857" y="1309983"/>
            <a:ext cx="37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AA9B05-6B01-B523-21D2-3A059A2BCAA6}"/>
              </a:ext>
            </a:extLst>
          </p:cNvPr>
          <p:cNvSpPr txBox="1"/>
          <p:nvPr/>
        </p:nvSpPr>
        <p:spPr>
          <a:xfrm>
            <a:off x="4046498" y="1338996"/>
            <a:ext cx="76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02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1" grpId="1"/>
      <p:bldP spid="12" grpId="0"/>
      <p:bldP spid="12" grpId="1"/>
      <p:bldP spid="13" grpId="0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D9813-0581-0066-C8A9-22BB66DF3923}"/>
              </a:ext>
            </a:extLst>
          </p:cNvPr>
          <p:cNvSpPr txBox="1"/>
          <p:nvPr/>
        </p:nvSpPr>
        <p:spPr>
          <a:xfrm>
            <a:off x="664938" y="359722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Match each number to a description.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number can be matched with more than one description.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01CC8-55A5-ECDB-21EF-54A058B61922}"/>
                  </a:ext>
                </a:extLst>
              </p:cNvPr>
              <p:cNvSpPr txBox="1"/>
              <p:nvPr/>
            </p:nvSpPr>
            <p:spPr>
              <a:xfrm>
                <a:off x="1267426" y="1764019"/>
                <a:ext cx="509247" cy="7807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01CC8-55A5-ECDB-21EF-54A058B61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426" y="1764019"/>
                <a:ext cx="509247" cy="7807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E8735D-246E-94C2-B66F-A41CFD1E0CE5}"/>
                  </a:ext>
                </a:extLst>
              </p:cNvPr>
              <p:cNvSpPr txBox="1"/>
              <p:nvPr/>
            </p:nvSpPr>
            <p:spPr>
              <a:xfrm>
                <a:off x="5287672" y="1764019"/>
                <a:ext cx="509247" cy="77771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E8735D-246E-94C2-B66F-A41CFD1E0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72" y="1764019"/>
                <a:ext cx="509247" cy="777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4C462-266F-A553-AFF3-7002FB424A48}"/>
                  </a:ext>
                </a:extLst>
              </p:cNvPr>
              <p:cNvSpPr txBox="1"/>
              <p:nvPr/>
            </p:nvSpPr>
            <p:spPr>
              <a:xfrm>
                <a:off x="2407048" y="1764019"/>
                <a:ext cx="509247" cy="77797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4C462-266F-A553-AFF3-7002FB42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48" y="1764019"/>
                <a:ext cx="509247" cy="777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0FC48F-B5F3-CE3F-AEDF-A7979D49210F}"/>
                  </a:ext>
                </a:extLst>
              </p:cNvPr>
              <p:cNvSpPr txBox="1"/>
              <p:nvPr/>
            </p:nvSpPr>
            <p:spPr>
              <a:xfrm>
                <a:off x="6966310" y="1746737"/>
                <a:ext cx="614978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0FC48F-B5F3-CE3F-AEDF-A7979D492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10" y="1746737"/>
                <a:ext cx="614978" cy="783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33704E-EDE5-6F9C-9E57-79B9B8F8708C}"/>
                  </a:ext>
                </a:extLst>
              </p:cNvPr>
              <p:cNvSpPr txBox="1"/>
              <p:nvPr/>
            </p:nvSpPr>
            <p:spPr>
              <a:xfrm>
                <a:off x="6735998" y="1876039"/>
                <a:ext cx="61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0" smtClean="0"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33704E-EDE5-6F9C-9E57-79B9B8F87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998" y="1876039"/>
                <a:ext cx="6149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458C630-B33A-C1E4-2D72-C7841DE205D8}"/>
              </a:ext>
            </a:extLst>
          </p:cNvPr>
          <p:cNvSpPr/>
          <p:nvPr/>
        </p:nvSpPr>
        <p:spPr>
          <a:xfrm>
            <a:off x="6873069" y="1764019"/>
            <a:ext cx="602488" cy="765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4609D0-AFBC-F7FB-B460-E62EB4BE7172}"/>
                  </a:ext>
                </a:extLst>
              </p:cNvPr>
              <p:cNvSpPr txBox="1"/>
              <p:nvPr/>
            </p:nvSpPr>
            <p:spPr>
              <a:xfrm>
                <a:off x="3922296" y="1742697"/>
                <a:ext cx="49137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4609D0-AFBC-F7FB-B460-E62EB4BE7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296" y="1742697"/>
                <a:ext cx="491379" cy="7807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60665E-416E-C6EB-0C27-67E088C9AC35}"/>
                  </a:ext>
                </a:extLst>
              </p:cNvPr>
              <p:cNvSpPr txBox="1"/>
              <p:nvPr/>
            </p:nvSpPr>
            <p:spPr>
              <a:xfrm>
                <a:off x="3648723" y="1876039"/>
                <a:ext cx="61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0" smtClean="0"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60665E-416E-C6EB-0C27-67E088C9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723" y="1876039"/>
                <a:ext cx="6149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68EE991E-6613-08EF-3B2B-C0DA0BFD095B}"/>
              </a:ext>
            </a:extLst>
          </p:cNvPr>
          <p:cNvSpPr/>
          <p:nvPr/>
        </p:nvSpPr>
        <p:spPr>
          <a:xfrm>
            <a:off x="3785794" y="1764019"/>
            <a:ext cx="602488" cy="765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38E0B6-7FB1-F993-B168-FE5B7C49D3DC}"/>
              </a:ext>
            </a:extLst>
          </p:cNvPr>
          <p:cNvSpPr txBox="1"/>
          <p:nvPr/>
        </p:nvSpPr>
        <p:spPr>
          <a:xfrm>
            <a:off x="4879412" y="316851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Unit fraction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C0A05-579F-574A-1BF8-6AC195CF277D}"/>
              </a:ext>
            </a:extLst>
          </p:cNvPr>
          <p:cNvSpPr txBox="1"/>
          <p:nvPr/>
        </p:nvSpPr>
        <p:spPr>
          <a:xfrm>
            <a:off x="782885" y="316851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Non-unit fraction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E1CF3-619D-40C5-E002-230881E41A6E}"/>
              </a:ext>
            </a:extLst>
          </p:cNvPr>
          <p:cNvSpPr txBox="1"/>
          <p:nvPr/>
        </p:nvSpPr>
        <p:spPr>
          <a:xfrm>
            <a:off x="782885" y="3914828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Improper fraction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3F176E-CE43-3013-FD90-5B86DB52DB96}"/>
              </a:ext>
            </a:extLst>
          </p:cNvPr>
          <p:cNvSpPr txBox="1"/>
          <p:nvPr/>
        </p:nvSpPr>
        <p:spPr>
          <a:xfrm>
            <a:off x="4879412" y="3914828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Proper fraction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F56BD5-8431-EFFB-2439-0D6E017C7C0C}"/>
              </a:ext>
            </a:extLst>
          </p:cNvPr>
          <p:cNvSpPr txBox="1"/>
          <p:nvPr/>
        </p:nvSpPr>
        <p:spPr>
          <a:xfrm>
            <a:off x="4879412" y="4661145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Mixed number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6DFAFD-A384-05CA-7064-28FB4A67735F}"/>
              </a:ext>
            </a:extLst>
          </p:cNvPr>
          <p:cNvSpPr txBox="1"/>
          <p:nvPr/>
        </p:nvSpPr>
        <p:spPr>
          <a:xfrm>
            <a:off x="782885" y="540746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Greater than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4F2EF-B379-DAF8-9779-5CCE4AF0D5B7}"/>
              </a:ext>
            </a:extLst>
          </p:cNvPr>
          <p:cNvSpPr txBox="1"/>
          <p:nvPr/>
        </p:nvSpPr>
        <p:spPr>
          <a:xfrm>
            <a:off x="782885" y="4661145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Less than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1667FD-D87D-C37F-5F3F-01260DD119D1}"/>
              </a:ext>
            </a:extLst>
          </p:cNvPr>
          <p:cNvSpPr txBox="1"/>
          <p:nvPr/>
        </p:nvSpPr>
        <p:spPr>
          <a:xfrm>
            <a:off x="4879412" y="540746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Incorrectly written</a:t>
            </a:r>
          </a:p>
        </p:txBody>
      </p:sp>
    </p:spTree>
    <p:extLst>
      <p:ext uri="{BB962C8B-B14F-4D97-AF65-F5344CB8AC3E}">
        <p14:creationId xmlns:p14="http://schemas.microsoft.com/office/powerpoint/2010/main" val="337323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0459B0-66AA-C3B0-C237-8D3FBA532B05}"/>
              </a:ext>
            </a:extLst>
          </p:cNvPr>
          <p:cNvSpPr txBox="1"/>
          <p:nvPr/>
        </p:nvSpPr>
        <p:spPr>
          <a:xfrm>
            <a:off x="664938" y="359722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Match each number to a description.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number can be matched with more than one description.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214527-DDC8-C1D1-05B0-3B884AD343C7}"/>
                  </a:ext>
                </a:extLst>
              </p:cNvPr>
              <p:cNvSpPr txBox="1"/>
              <p:nvPr/>
            </p:nvSpPr>
            <p:spPr>
              <a:xfrm>
                <a:off x="1267426" y="1764019"/>
                <a:ext cx="509247" cy="7807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214527-DDC8-C1D1-05B0-3B884AD3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426" y="1764019"/>
                <a:ext cx="509247" cy="7807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4332B6-8432-B9AE-71F4-F3FB9C922F19}"/>
                  </a:ext>
                </a:extLst>
              </p:cNvPr>
              <p:cNvSpPr txBox="1"/>
              <p:nvPr/>
            </p:nvSpPr>
            <p:spPr>
              <a:xfrm>
                <a:off x="5287672" y="1764019"/>
                <a:ext cx="509247" cy="77771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4332B6-8432-B9AE-71F4-F3FB9C922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72" y="1764019"/>
                <a:ext cx="509247" cy="777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7A0F31-430B-180D-D1D4-E5B3861DEA66}"/>
                  </a:ext>
                </a:extLst>
              </p:cNvPr>
              <p:cNvSpPr txBox="1"/>
              <p:nvPr/>
            </p:nvSpPr>
            <p:spPr>
              <a:xfrm>
                <a:off x="2407048" y="1764019"/>
                <a:ext cx="509247" cy="77797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7A0F31-430B-180D-D1D4-E5B3861DE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48" y="1764019"/>
                <a:ext cx="509247" cy="777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6FBFCC-742E-4CB9-E2DC-BAF44C4328DF}"/>
                  </a:ext>
                </a:extLst>
              </p:cNvPr>
              <p:cNvSpPr txBox="1"/>
              <p:nvPr/>
            </p:nvSpPr>
            <p:spPr>
              <a:xfrm>
                <a:off x="6966310" y="1746737"/>
                <a:ext cx="614978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6FBFCC-742E-4CB9-E2DC-BAF44C432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10" y="1746737"/>
                <a:ext cx="614978" cy="783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10765E-E112-EDC5-0893-AA44E55F3C0C}"/>
                  </a:ext>
                </a:extLst>
              </p:cNvPr>
              <p:cNvSpPr txBox="1"/>
              <p:nvPr/>
            </p:nvSpPr>
            <p:spPr>
              <a:xfrm>
                <a:off x="6735998" y="1876039"/>
                <a:ext cx="61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0" smtClean="0"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10765E-E112-EDC5-0893-AA44E55F3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998" y="1876039"/>
                <a:ext cx="6149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DDA3856-BD26-5E03-F0B2-F80DCD324952}"/>
              </a:ext>
            </a:extLst>
          </p:cNvPr>
          <p:cNvSpPr/>
          <p:nvPr/>
        </p:nvSpPr>
        <p:spPr>
          <a:xfrm>
            <a:off x="6873069" y="1764019"/>
            <a:ext cx="602488" cy="765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EEE25E-E5E0-E72D-3374-44827CF41E26}"/>
                  </a:ext>
                </a:extLst>
              </p:cNvPr>
              <p:cNvSpPr txBox="1"/>
              <p:nvPr/>
            </p:nvSpPr>
            <p:spPr>
              <a:xfrm>
                <a:off x="3922296" y="1742697"/>
                <a:ext cx="49137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EEE25E-E5E0-E72D-3374-44827CF4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296" y="1742697"/>
                <a:ext cx="491379" cy="7807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642765-EC8B-1CD2-2096-272616EB92EC}"/>
                  </a:ext>
                </a:extLst>
              </p:cNvPr>
              <p:cNvSpPr txBox="1"/>
              <p:nvPr/>
            </p:nvSpPr>
            <p:spPr>
              <a:xfrm>
                <a:off x="3648723" y="1876039"/>
                <a:ext cx="61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0" smtClean="0"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642765-EC8B-1CD2-2096-272616EB9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723" y="1876039"/>
                <a:ext cx="6149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69A1E15-AA30-1AC3-FD9D-3CC819F9FBFF}"/>
              </a:ext>
            </a:extLst>
          </p:cNvPr>
          <p:cNvSpPr/>
          <p:nvPr/>
        </p:nvSpPr>
        <p:spPr>
          <a:xfrm>
            <a:off x="3785794" y="1764019"/>
            <a:ext cx="602488" cy="765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A8927D-132B-60F7-E47F-982AD554C882}"/>
              </a:ext>
            </a:extLst>
          </p:cNvPr>
          <p:cNvSpPr txBox="1"/>
          <p:nvPr/>
        </p:nvSpPr>
        <p:spPr>
          <a:xfrm>
            <a:off x="4879412" y="316851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Unit fraction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B9938F-0782-D5EB-0049-D9E352B1A60A}"/>
              </a:ext>
            </a:extLst>
          </p:cNvPr>
          <p:cNvSpPr txBox="1"/>
          <p:nvPr/>
        </p:nvSpPr>
        <p:spPr>
          <a:xfrm>
            <a:off x="782885" y="316851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Non-unit fraction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25101F-F75A-EA5A-9B71-3280384B3DD9}"/>
              </a:ext>
            </a:extLst>
          </p:cNvPr>
          <p:cNvSpPr txBox="1"/>
          <p:nvPr/>
        </p:nvSpPr>
        <p:spPr>
          <a:xfrm>
            <a:off x="782885" y="3914828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Improper fraction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DA29C3-695F-C2B8-67BD-E970559116B2}"/>
              </a:ext>
            </a:extLst>
          </p:cNvPr>
          <p:cNvSpPr txBox="1"/>
          <p:nvPr/>
        </p:nvSpPr>
        <p:spPr>
          <a:xfrm>
            <a:off x="4879412" y="3914828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Proper fraction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5D9380-ECB8-047C-BED5-2ED54DDBC0F0}"/>
              </a:ext>
            </a:extLst>
          </p:cNvPr>
          <p:cNvSpPr txBox="1"/>
          <p:nvPr/>
        </p:nvSpPr>
        <p:spPr>
          <a:xfrm>
            <a:off x="4879412" y="4661145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Mixed number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3C3C4E-FE00-E06C-38A4-FE9FEB3B1F0D}"/>
              </a:ext>
            </a:extLst>
          </p:cNvPr>
          <p:cNvSpPr txBox="1"/>
          <p:nvPr/>
        </p:nvSpPr>
        <p:spPr>
          <a:xfrm>
            <a:off x="782885" y="540746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Greater than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58078-B5CB-66BE-8F1E-C3B938327104}"/>
              </a:ext>
            </a:extLst>
          </p:cNvPr>
          <p:cNvSpPr txBox="1"/>
          <p:nvPr/>
        </p:nvSpPr>
        <p:spPr>
          <a:xfrm>
            <a:off x="782885" y="4661145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Less than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A0DE2C-3904-152C-CEED-9C49BF991792}"/>
              </a:ext>
            </a:extLst>
          </p:cNvPr>
          <p:cNvSpPr txBox="1"/>
          <p:nvPr/>
        </p:nvSpPr>
        <p:spPr>
          <a:xfrm>
            <a:off x="4879412" y="540746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Incorrectly written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F4F636-F8D2-D21B-6F8B-E6A495DE8FAC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776673" y="2366443"/>
            <a:ext cx="3102739" cy="1063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FCD4D1-E794-7DA0-EA2B-78F2DB51C785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776673" y="2528475"/>
            <a:ext cx="3102739" cy="16479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6E0E43-1727-EB21-506C-7985D9F7E2ED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1522050" y="2544810"/>
            <a:ext cx="700835" cy="21163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9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C2378-EB18-BC66-D7A7-5BA29EFA3975}"/>
              </a:ext>
            </a:extLst>
          </p:cNvPr>
          <p:cNvSpPr txBox="1"/>
          <p:nvPr/>
        </p:nvSpPr>
        <p:spPr>
          <a:xfrm>
            <a:off x="664938" y="359722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Match each number to a description.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number can be matched with more than one description.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245304-C4B7-B8C4-991D-B8118563DBEC}"/>
                  </a:ext>
                </a:extLst>
              </p:cNvPr>
              <p:cNvSpPr txBox="1"/>
              <p:nvPr/>
            </p:nvSpPr>
            <p:spPr>
              <a:xfrm>
                <a:off x="1267426" y="1764019"/>
                <a:ext cx="509247" cy="7807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245304-C4B7-B8C4-991D-B8118563D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426" y="1764019"/>
                <a:ext cx="509247" cy="7807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E7E215-74FB-3B0D-0D2D-2FEEE8778CCA}"/>
                  </a:ext>
                </a:extLst>
              </p:cNvPr>
              <p:cNvSpPr txBox="1"/>
              <p:nvPr/>
            </p:nvSpPr>
            <p:spPr>
              <a:xfrm>
                <a:off x="5287672" y="1764019"/>
                <a:ext cx="509247" cy="77771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E7E215-74FB-3B0D-0D2D-2FEEE8778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72" y="1764019"/>
                <a:ext cx="509247" cy="777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E98C73-C670-69C4-74CC-F21534CD110E}"/>
                  </a:ext>
                </a:extLst>
              </p:cNvPr>
              <p:cNvSpPr txBox="1"/>
              <p:nvPr/>
            </p:nvSpPr>
            <p:spPr>
              <a:xfrm>
                <a:off x="2407048" y="1764019"/>
                <a:ext cx="509247" cy="77797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E98C73-C670-69C4-74CC-F21534CD1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48" y="1764019"/>
                <a:ext cx="509247" cy="777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AF012B-D81C-93D1-1844-272BAF4B4040}"/>
                  </a:ext>
                </a:extLst>
              </p:cNvPr>
              <p:cNvSpPr txBox="1"/>
              <p:nvPr/>
            </p:nvSpPr>
            <p:spPr>
              <a:xfrm>
                <a:off x="6966310" y="1746737"/>
                <a:ext cx="614978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AF012B-D81C-93D1-1844-272BAF4B4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10" y="1746737"/>
                <a:ext cx="614978" cy="783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E64B1C-56F0-445A-E120-005D890928C7}"/>
                  </a:ext>
                </a:extLst>
              </p:cNvPr>
              <p:cNvSpPr txBox="1"/>
              <p:nvPr/>
            </p:nvSpPr>
            <p:spPr>
              <a:xfrm>
                <a:off x="6735998" y="1876039"/>
                <a:ext cx="61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0" smtClean="0"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E64B1C-56F0-445A-E120-005D89092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998" y="1876039"/>
                <a:ext cx="6149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C108B83-60A7-C61F-8992-31229844247C}"/>
              </a:ext>
            </a:extLst>
          </p:cNvPr>
          <p:cNvSpPr/>
          <p:nvPr/>
        </p:nvSpPr>
        <p:spPr>
          <a:xfrm>
            <a:off x="6873069" y="1764019"/>
            <a:ext cx="602488" cy="765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7080C4-4C16-EC89-D974-E103A7F72B29}"/>
                  </a:ext>
                </a:extLst>
              </p:cNvPr>
              <p:cNvSpPr txBox="1"/>
              <p:nvPr/>
            </p:nvSpPr>
            <p:spPr>
              <a:xfrm>
                <a:off x="3922296" y="1742697"/>
                <a:ext cx="49137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7080C4-4C16-EC89-D974-E103A7F72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296" y="1742697"/>
                <a:ext cx="491379" cy="7807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F93A62-CC45-76F6-137D-A04357EE7E25}"/>
                  </a:ext>
                </a:extLst>
              </p:cNvPr>
              <p:cNvSpPr txBox="1"/>
              <p:nvPr/>
            </p:nvSpPr>
            <p:spPr>
              <a:xfrm>
                <a:off x="3648723" y="1876039"/>
                <a:ext cx="61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0" smtClean="0"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F93A62-CC45-76F6-137D-A04357EE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723" y="1876039"/>
                <a:ext cx="6149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5B88C11-98D9-8C22-6DF5-53A10310FF0F}"/>
              </a:ext>
            </a:extLst>
          </p:cNvPr>
          <p:cNvSpPr/>
          <p:nvPr/>
        </p:nvSpPr>
        <p:spPr>
          <a:xfrm>
            <a:off x="3785794" y="1764019"/>
            <a:ext cx="602488" cy="765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D09321-2EB8-1883-EBF1-26645FAFE19D}"/>
              </a:ext>
            </a:extLst>
          </p:cNvPr>
          <p:cNvSpPr txBox="1"/>
          <p:nvPr/>
        </p:nvSpPr>
        <p:spPr>
          <a:xfrm>
            <a:off x="4879412" y="316851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Unit fraction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A7B89-F560-308B-0D7D-0F302DC7664E}"/>
              </a:ext>
            </a:extLst>
          </p:cNvPr>
          <p:cNvSpPr txBox="1"/>
          <p:nvPr/>
        </p:nvSpPr>
        <p:spPr>
          <a:xfrm>
            <a:off x="782885" y="316851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Non-unit fraction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985CE9-80F0-77EA-7C88-C7F9E01D273D}"/>
              </a:ext>
            </a:extLst>
          </p:cNvPr>
          <p:cNvSpPr txBox="1"/>
          <p:nvPr/>
        </p:nvSpPr>
        <p:spPr>
          <a:xfrm>
            <a:off x="782885" y="3914828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Improper fraction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00A841-9594-517B-7946-E81A0895485D}"/>
              </a:ext>
            </a:extLst>
          </p:cNvPr>
          <p:cNvSpPr txBox="1"/>
          <p:nvPr/>
        </p:nvSpPr>
        <p:spPr>
          <a:xfrm>
            <a:off x="4879412" y="3914828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Proper fraction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F520F-33A6-AFBE-C161-79195F3D824D}"/>
              </a:ext>
            </a:extLst>
          </p:cNvPr>
          <p:cNvSpPr txBox="1"/>
          <p:nvPr/>
        </p:nvSpPr>
        <p:spPr>
          <a:xfrm>
            <a:off x="4879412" y="4661145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Mixed number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A49C80-908B-4FFF-19F4-F38E65B912A1}"/>
              </a:ext>
            </a:extLst>
          </p:cNvPr>
          <p:cNvSpPr txBox="1"/>
          <p:nvPr/>
        </p:nvSpPr>
        <p:spPr>
          <a:xfrm>
            <a:off x="782885" y="540746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Greater than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4C086B-0756-BD2A-A15F-D0FFE9E15E62}"/>
              </a:ext>
            </a:extLst>
          </p:cNvPr>
          <p:cNvSpPr txBox="1"/>
          <p:nvPr/>
        </p:nvSpPr>
        <p:spPr>
          <a:xfrm>
            <a:off x="782885" y="4661145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Less than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719F2-89FC-44B5-2B82-7202E87B13D1}"/>
              </a:ext>
            </a:extLst>
          </p:cNvPr>
          <p:cNvSpPr txBox="1"/>
          <p:nvPr/>
        </p:nvSpPr>
        <p:spPr>
          <a:xfrm>
            <a:off x="4879412" y="540746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Incorrectly written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64AB3E-1D0A-FFC8-39A7-C9C45A4C40E7}"/>
              </a:ext>
            </a:extLst>
          </p:cNvPr>
          <p:cNvCxnSpPr>
            <a:cxnSpLocks/>
          </p:cNvCxnSpPr>
          <p:nvPr/>
        </p:nvCxnSpPr>
        <p:spPr>
          <a:xfrm flipH="1">
            <a:off x="1776674" y="2528475"/>
            <a:ext cx="630374" cy="13863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9988CF-8589-7298-6A37-69848B5470BF}"/>
              </a:ext>
            </a:extLst>
          </p:cNvPr>
          <p:cNvCxnSpPr>
            <a:cxnSpLocks/>
          </p:cNvCxnSpPr>
          <p:nvPr/>
        </p:nvCxnSpPr>
        <p:spPr>
          <a:xfrm>
            <a:off x="2799645" y="2538835"/>
            <a:ext cx="116650" cy="629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0C5CEF-C0D8-C731-5069-3426EC9ADB12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222885" y="2538835"/>
            <a:ext cx="368766" cy="2868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8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4A9B0F-69F8-1F32-4AC8-1BFBB30E2C1A}"/>
                  </a:ext>
                </a:extLst>
              </p:cNvPr>
              <p:cNvSpPr txBox="1"/>
              <p:nvPr/>
            </p:nvSpPr>
            <p:spPr>
              <a:xfrm>
                <a:off x="3920488" y="1744305"/>
                <a:ext cx="49137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4A9B0F-69F8-1F32-4AC8-1BFBB30E2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488" y="1744305"/>
                <a:ext cx="491379" cy="7807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9A05FE-1B59-6583-261E-1A1111E835FA}"/>
                  </a:ext>
                </a:extLst>
              </p:cNvPr>
              <p:cNvSpPr txBox="1"/>
              <p:nvPr/>
            </p:nvSpPr>
            <p:spPr>
              <a:xfrm>
                <a:off x="3922325" y="1746277"/>
                <a:ext cx="49137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9A05FE-1B59-6583-261E-1A1111E83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25" y="1746277"/>
                <a:ext cx="491379" cy="7807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0DC6AA-D24D-7754-871C-3ECFE811C5A2}"/>
                  </a:ext>
                </a:extLst>
              </p:cNvPr>
              <p:cNvSpPr txBox="1"/>
              <p:nvPr/>
            </p:nvSpPr>
            <p:spPr>
              <a:xfrm>
                <a:off x="3648790" y="1873961"/>
                <a:ext cx="61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0" smtClean="0"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0DC6AA-D24D-7754-871C-3ECFE811C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790" y="1873961"/>
                <a:ext cx="61497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CAC65A5-95C5-BF2B-71C4-DADF80EDFF9F}"/>
              </a:ext>
            </a:extLst>
          </p:cNvPr>
          <p:cNvSpPr txBox="1"/>
          <p:nvPr/>
        </p:nvSpPr>
        <p:spPr>
          <a:xfrm>
            <a:off x="664938" y="359722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Match each number to a description.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number can be matched with more than one description.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A407C8-2FD4-646C-A01B-086F6A731B1C}"/>
                  </a:ext>
                </a:extLst>
              </p:cNvPr>
              <p:cNvSpPr txBox="1"/>
              <p:nvPr/>
            </p:nvSpPr>
            <p:spPr>
              <a:xfrm>
                <a:off x="3665722" y="1868317"/>
                <a:ext cx="61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0" smtClean="0"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A407C8-2FD4-646C-A01B-086F6A731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722" y="1868317"/>
                <a:ext cx="61497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20321C-277F-D903-BCFE-9BD09EBE3CBD}"/>
                  </a:ext>
                </a:extLst>
              </p:cNvPr>
              <p:cNvSpPr txBox="1"/>
              <p:nvPr/>
            </p:nvSpPr>
            <p:spPr>
              <a:xfrm>
                <a:off x="1267426" y="1764019"/>
                <a:ext cx="509247" cy="7807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20321C-277F-D903-BCFE-9BD09EBE3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426" y="1764019"/>
                <a:ext cx="509247" cy="7807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9BE3B6-0878-D45D-C791-C4CD298BB044}"/>
                  </a:ext>
                </a:extLst>
              </p:cNvPr>
              <p:cNvSpPr txBox="1"/>
              <p:nvPr/>
            </p:nvSpPr>
            <p:spPr>
              <a:xfrm>
                <a:off x="5287672" y="1764019"/>
                <a:ext cx="509247" cy="77771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9BE3B6-0878-D45D-C791-C4CD298BB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72" y="1764019"/>
                <a:ext cx="509247" cy="7777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306054-A17C-F92E-3652-52C76174DEBB}"/>
                  </a:ext>
                </a:extLst>
              </p:cNvPr>
              <p:cNvSpPr txBox="1"/>
              <p:nvPr/>
            </p:nvSpPr>
            <p:spPr>
              <a:xfrm>
                <a:off x="2407048" y="1764019"/>
                <a:ext cx="509247" cy="77797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306054-A17C-F92E-3652-52C76174D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48" y="1764019"/>
                <a:ext cx="509247" cy="777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33FF8A-C77C-4244-CABA-305022917C4B}"/>
                  </a:ext>
                </a:extLst>
              </p:cNvPr>
              <p:cNvSpPr txBox="1"/>
              <p:nvPr/>
            </p:nvSpPr>
            <p:spPr>
              <a:xfrm>
                <a:off x="6966310" y="1746737"/>
                <a:ext cx="614978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33FF8A-C77C-4244-CABA-305022917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10" y="1746737"/>
                <a:ext cx="614978" cy="7835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718F64-C625-8EE9-EEF0-9FEBF6DF2C4F}"/>
                  </a:ext>
                </a:extLst>
              </p:cNvPr>
              <p:cNvSpPr txBox="1"/>
              <p:nvPr/>
            </p:nvSpPr>
            <p:spPr>
              <a:xfrm>
                <a:off x="6735998" y="1876039"/>
                <a:ext cx="61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0" smtClean="0"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718F64-C625-8EE9-EEF0-9FEBF6DF2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998" y="1876039"/>
                <a:ext cx="61497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4615AF5-D49E-C94B-945F-29997FF8603D}"/>
              </a:ext>
            </a:extLst>
          </p:cNvPr>
          <p:cNvSpPr/>
          <p:nvPr/>
        </p:nvSpPr>
        <p:spPr>
          <a:xfrm>
            <a:off x="6873069" y="1764019"/>
            <a:ext cx="602488" cy="765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548663-193D-7A7F-3578-1235C7FBF5FB}"/>
              </a:ext>
            </a:extLst>
          </p:cNvPr>
          <p:cNvSpPr/>
          <p:nvPr/>
        </p:nvSpPr>
        <p:spPr>
          <a:xfrm>
            <a:off x="3785794" y="1764019"/>
            <a:ext cx="602488" cy="765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E57934-4027-AE50-80C8-2F9C47A88603}"/>
              </a:ext>
            </a:extLst>
          </p:cNvPr>
          <p:cNvSpPr txBox="1"/>
          <p:nvPr/>
        </p:nvSpPr>
        <p:spPr>
          <a:xfrm>
            <a:off x="4879412" y="316851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Unit fraction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9D8773-BA81-EE50-47F8-7587B159AF46}"/>
              </a:ext>
            </a:extLst>
          </p:cNvPr>
          <p:cNvSpPr txBox="1"/>
          <p:nvPr/>
        </p:nvSpPr>
        <p:spPr>
          <a:xfrm>
            <a:off x="782885" y="316851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Non-unit fraction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924021-59A2-C684-C7CB-47371B6F6943}"/>
              </a:ext>
            </a:extLst>
          </p:cNvPr>
          <p:cNvSpPr txBox="1"/>
          <p:nvPr/>
        </p:nvSpPr>
        <p:spPr>
          <a:xfrm>
            <a:off x="782885" y="3914828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Improper fraction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566BCB-9B5E-482A-9B67-470C35BFBDDA}"/>
              </a:ext>
            </a:extLst>
          </p:cNvPr>
          <p:cNvSpPr txBox="1"/>
          <p:nvPr/>
        </p:nvSpPr>
        <p:spPr>
          <a:xfrm>
            <a:off x="4879412" y="3914828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Proper fraction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F2D670-97C6-7A81-9852-AC85E6184613}"/>
              </a:ext>
            </a:extLst>
          </p:cNvPr>
          <p:cNvSpPr txBox="1"/>
          <p:nvPr/>
        </p:nvSpPr>
        <p:spPr>
          <a:xfrm>
            <a:off x="4879412" y="4661145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Mixed number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FACFDC-3817-1A5F-C39E-FE92F818E1BC}"/>
              </a:ext>
            </a:extLst>
          </p:cNvPr>
          <p:cNvSpPr txBox="1"/>
          <p:nvPr/>
        </p:nvSpPr>
        <p:spPr>
          <a:xfrm>
            <a:off x="782885" y="540746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Greater than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5B8DF7-74FE-29F2-7306-3F3ED4E2D68C}"/>
              </a:ext>
            </a:extLst>
          </p:cNvPr>
          <p:cNvSpPr txBox="1"/>
          <p:nvPr/>
        </p:nvSpPr>
        <p:spPr>
          <a:xfrm>
            <a:off x="782885" y="4661145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Less than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A8EDD9-CAF0-0224-1BA6-0A2726CD8DC9}"/>
              </a:ext>
            </a:extLst>
          </p:cNvPr>
          <p:cNvSpPr txBox="1"/>
          <p:nvPr/>
        </p:nvSpPr>
        <p:spPr>
          <a:xfrm>
            <a:off x="4879412" y="540746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Incorrectly written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252823-AF5E-8D36-70DD-34EC3A745509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280700" y="2529357"/>
            <a:ext cx="598712" cy="3139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9AB2B6-CE3F-10DD-572E-67CA4B511A3F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3662885" y="2529357"/>
            <a:ext cx="259442" cy="3139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A8CE7AC-6334-AFEF-021A-0FBB99FE3E3B}"/>
              </a:ext>
            </a:extLst>
          </p:cNvPr>
          <p:cNvSpPr txBox="1"/>
          <p:nvPr/>
        </p:nvSpPr>
        <p:spPr>
          <a:xfrm>
            <a:off x="664938" y="359722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Match each number to a description.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number can be matched with more than one description.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648BAB-98F6-2E2D-106D-DE18E229E013}"/>
                  </a:ext>
                </a:extLst>
              </p:cNvPr>
              <p:cNvSpPr txBox="1"/>
              <p:nvPr/>
            </p:nvSpPr>
            <p:spPr>
              <a:xfrm>
                <a:off x="1267426" y="1764019"/>
                <a:ext cx="509247" cy="7807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648BAB-98F6-2E2D-106D-DE18E229E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426" y="1764019"/>
                <a:ext cx="509247" cy="7807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6B4CAB-502E-D511-2E07-409E1898376F}"/>
                  </a:ext>
                </a:extLst>
              </p:cNvPr>
              <p:cNvSpPr txBox="1"/>
              <p:nvPr/>
            </p:nvSpPr>
            <p:spPr>
              <a:xfrm>
                <a:off x="5287672" y="1764019"/>
                <a:ext cx="509247" cy="77771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6B4CAB-502E-D511-2E07-409E18983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72" y="1764019"/>
                <a:ext cx="509247" cy="777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0F229F-7D6E-70A4-8EF1-4B373E856D24}"/>
                  </a:ext>
                </a:extLst>
              </p:cNvPr>
              <p:cNvSpPr txBox="1"/>
              <p:nvPr/>
            </p:nvSpPr>
            <p:spPr>
              <a:xfrm>
                <a:off x="2407048" y="1764019"/>
                <a:ext cx="509247" cy="77797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0F229F-7D6E-70A4-8EF1-4B373E856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48" y="1764019"/>
                <a:ext cx="509247" cy="777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4129B8-40AC-21DE-09C5-DFDED4061459}"/>
                  </a:ext>
                </a:extLst>
              </p:cNvPr>
              <p:cNvSpPr txBox="1"/>
              <p:nvPr/>
            </p:nvSpPr>
            <p:spPr>
              <a:xfrm>
                <a:off x="6966310" y="1746737"/>
                <a:ext cx="614978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4129B8-40AC-21DE-09C5-DFDED4061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10" y="1746737"/>
                <a:ext cx="614978" cy="783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9D7B14-119F-A4ED-08A7-38F187D4DF77}"/>
                  </a:ext>
                </a:extLst>
              </p:cNvPr>
              <p:cNvSpPr txBox="1"/>
              <p:nvPr/>
            </p:nvSpPr>
            <p:spPr>
              <a:xfrm>
                <a:off x="6735998" y="1876039"/>
                <a:ext cx="61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0" smtClean="0"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9D7B14-119F-A4ED-08A7-38F187D4D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998" y="1876039"/>
                <a:ext cx="6149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755D7F86-9004-F78E-659F-5A4873142484}"/>
              </a:ext>
            </a:extLst>
          </p:cNvPr>
          <p:cNvSpPr/>
          <p:nvPr/>
        </p:nvSpPr>
        <p:spPr>
          <a:xfrm>
            <a:off x="6873069" y="1764019"/>
            <a:ext cx="602488" cy="765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60265A-184C-2C8E-57E3-A6E279FEA222}"/>
                  </a:ext>
                </a:extLst>
              </p:cNvPr>
              <p:cNvSpPr txBox="1"/>
              <p:nvPr/>
            </p:nvSpPr>
            <p:spPr>
              <a:xfrm>
                <a:off x="3922296" y="1742697"/>
                <a:ext cx="49137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60265A-184C-2C8E-57E3-A6E279FEA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296" y="1742697"/>
                <a:ext cx="491379" cy="7807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731F01-E551-09F5-DEBB-E0E31836A0E3}"/>
                  </a:ext>
                </a:extLst>
              </p:cNvPr>
              <p:cNvSpPr txBox="1"/>
              <p:nvPr/>
            </p:nvSpPr>
            <p:spPr>
              <a:xfrm>
                <a:off x="3648723" y="1876039"/>
                <a:ext cx="61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0" smtClean="0"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731F01-E551-09F5-DEBB-E0E31836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723" y="1876039"/>
                <a:ext cx="6149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7227E403-AA70-CBED-3B07-7FE8721D76B9}"/>
              </a:ext>
            </a:extLst>
          </p:cNvPr>
          <p:cNvSpPr/>
          <p:nvPr/>
        </p:nvSpPr>
        <p:spPr>
          <a:xfrm>
            <a:off x="3785794" y="1764019"/>
            <a:ext cx="602488" cy="765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E55A8-997A-D02C-1FD1-63DB248D498A}"/>
              </a:ext>
            </a:extLst>
          </p:cNvPr>
          <p:cNvSpPr txBox="1"/>
          <p:nvPr/>
        </p:nvSpPr>
        <p:spPr>
          <a:xfrm>
            <a:off x="4879412" y="316851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Unit fraction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77A3DA-D66E-E969-6285-D1ED37512F7E}"/>
              </a:ext>
            </a:extLst>
          </p:cNvPr>
          <p:cNvSpPr txBox="1"/>
          <p:nvPr/>
        </p:nvSpPr>
        <p:spPr>
          <a:xfrm>
            <a:off x="782885" y="316851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Non-unit fraction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92BB84-AD42-4E13-250A-FF72ACE2597F}"/>
              </a:ext>
            </a:extLst>
          </p:cNvPr>
          <p:cNvSpPr txBox="1"/>
          <p:nvPr/>
        </p:nvSpPr>
        <p:spPr>
          <a:xfrm>
            <a:off x="782885" y="3914828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Improper fraction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37C2AD-C1C3-B78D-59BF-E371980D99EB}"/>
              </a:ext>
            </a:extLst>
          </p:cNvPr>
          <p:cNvSpPr txBox="1"/>
          <p:nvPr/>
        </p:nvSpPr>
        <p:spPr>
          <a:xfrm>
            <a:off x="4879412" y="3914828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Proper fraction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A48DD9-FF8E-060E-617B-BD5FAC141CEB}"/>
              </a:ext>
            </a:extLst>
          </p:cNvPr>
          <p:cNvSpPr txBox="1"/>
          <p:nvPr/>
        </p:nvSpPr>
        <p:spPr>
          <a:xfrm>
            <a:off x="4879412" y="4661145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Mixed number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11BBDD-B60B-F5E0-1A82-244FDCC31EC1}"/>
              </a:ext>
            </a:extLst>
          </p:cNvPr>
          <p:cNvSpPr txBox="1"/>
          <p:nvPr/>
        </p:nvSpPr>
        <p:spPr>
          <a:xfrm>
            <a:off x="782885" y="540746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Greater than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531342-3120-F875-5BEB-5797EA46840B}"/>
              </a:ext>
            </a:extLst>
          </p:cNvPr>
          <p:cNvSpPr txBox="1"/>
          <p:nvPr/>
        </p:nvSpPr>
        <p:spPr>
          <a:xfrm>
            <a:off x="782885" y="4661145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Less than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2CC272-C418-3A5F-6461-8CD85271C4BF}"/>
              </a:ext>
            </a:extLst>
          </p:cNvPr>
          <p:cNvSpPr txBox="1"/>
          <p:nvPr/>
        </p:nvSpPr>
        <p:spPr>
          <a:xfrm>
            <a:off x="4879412" y="540746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Incorrectly written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3ECED3-DBC0-9850-E9ED-EC465B33556F}"/>
              </a:ext>
            </a:extLst>
          </p:cNvPr>
          <p:cNvCxnSpPr>
            <a:cxnSpLocks/>
            <a:stCxn id="26" idx="2"/>
            <a:endCxn id="40" idx="3"/>
          </p:cNvCxnSpPr>
          <p:nvPr/>
        </p:nvCxnSpPr>
        <p:spPr>
          <a:xfrm flipH="1">
            <a:off x="3662885" y="2541732"/>
            <a:ext cx="1879411" cy="23810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15C417-2459-CE36-D357-56D30FC729A5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5712178" y="2529357"/>
            <a:ext cx="607234" cy="13854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6F856E4-1DCB-C0F7-A8A6-0E57F53FDFB2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222885" y="2529357"/>
            <a:ext cx="3105472" cy="6391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1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1ABAB2-662F-91A2-6261-A52C3360CFA7}"/>
              </a:ext>
            </a:extLst>
          </p:cNvPr>
          <p:cNvSpPr txBox="1"/>
          <p:nvPr/>
        </p:nvSpPr>
        <p:spPr>
          <a:xfrm>
            <a:off x="664938" y="359722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Match each number to a description.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number can be matched with more than one description.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3ADEB5-4B4C-08DF-E9D5-C9C12391F7F2}"/>
                  </a:ext>
                </a:extLst>
              </p:cNvPr>
              <p:cNvSpPr txBox="1"/>
              <p:nvPr/>
            </p:nvSpPr>
            <p:spPr>
              <a:xfrm>
                <a:off x="1267426" y="1764019"/>
                <a:ext cx="509247" cy="7807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3ADEB5-4B4C-08DF-E9D5-C9C12391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426" y="1764019"/>
                <a:ext cx="509247" cy="7807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80DD93-93C5-FD41-62D3-27199C21B94F}"/>
                  </a:ext>
                </a:extLst>
              </p:cNvPr>
              <p:cNvSpPr txBox="1"/>
              <p:nvPr/>
            </p:nvSpPr>
            <p:spPr>
              <a:xfrm>
                <a:off x="5287672" y="1764019"/>
                <a:ext cx="509247" cy="77771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80DD93-93C5-FD41-62D3-27199C21B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72" y="1764019"/>
                <a:ext cx="509247" cy="777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AE03CE-BAD5-A2E7-1ACC-00D0F899131A}"/>
                  </a:ext>
                </a:extLst>
              </p:cNvPr>
              <p:cNvSpPr txBox="1"/>
              <p:nvPr/>
            </p:nvSpPr>
            <p:spPr>
              <a:xfrm>
                <a:off x="2407048" y="1764019"/>
                <a:ext cx="509247" cy="77797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AE03CE-BAD5-A2E7-1ACC-00D0F8991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48" y="1764019"/>
                <a:ext cx="509247" cy="777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32AF88-36F7-C2E5-0075-1F916255DC4C}"/>
                  </a:ext>
                </a:extLst>
              </p:cNvPr>
              <p:cNvSpPr txBox="1"/>
              <p:nvPr/>
            </p:nvSpPr>
            <p:spPr>
              <a:xfrm>
                <a:off x="6966310" y="1746737"/>
                <a:ext cx="614978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32AF88-36F7-C2E5-0075-1F916255D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10" y="1746737"/>
                <a:ext cx="614978" cy="783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79748-B976-8F06-20D1-72C8ADDAD6A3}"/>
                  </a:ext>
                </a:extLst>
              </p:cNvPr>
              <p:cNvSpPr txBox="1"/>
              <p:nvPr/>
            </p:nvSpPr>
            <p:spPr>
              <a:xfrm>
                <a:off x="6735998" y="1876039"/>
                <a:ext cx="61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0" smtClean="0"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79748-B976-8F06-20D1-72C8ADDAD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998" y="1876039"/>
                <a:ext cx="6149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DF97F69-991E-CEA1-7B1B-A16AEFB77BE2}"/>
              </a:ext>
            </a:extLst>
          </p:cNvPr>
          <p:cNvSpPr/>
          <p:nvPr/>
        </p:nvSpPr>
        <p:spPr>
          <a:xfrm>
            <a:off x="6873069" y="1764019"/>
            <a:ext cx="602488" cy="765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0415BF-BBB4-ABC6-9715-B8249471B5E5}"/>
                  </a:ext>
                </a:extLst>
              </p:cNvPr>
              <p:cNvSpPr txBox="1"/>
              <p:nvPr/>
            </p:nvSpPr>
            <p:spPr>
              <a:xfrm>
                <a:off x="3922296" y="1742697"/>
                <a:ext cx="491379" cy="78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0415BF-BBB4-ABC6-9715-B8249471B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296" y="1742697"/>
                <a:ext cx="491379" cy="7807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589701-D2BA-FBA6-2617-E00A1CB89235}"/>
                  </a:ext>
                </a:extLst>
              </p:cNvPr>
              <p:cNvSpPr txBox="1"/>
              <p:nvPr/>
            </p:nvSpPr>
            <p:spPr>
              <a:xfrm>
                <a:off x="3648723" y="1876039"/>
                <a:ext cx="61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0" smtClean="0"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589701-D2BA-FBA6-2617-E00A1CB89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723" y="1876039"/>
                <a:ext cx="6149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2AA4FB7-C8AD-6ACC-B3BA-FB0B9094B118}"/>
              </a:ext>
            </a:extLst>
          </p:cNvPr>
          <p:cNvSpPr/>
          <p:nvPr/>
        </p:nvSpPr>
        <p:spPr>
          <a:xfrm>
            <a:off x="3785794" y="1764019"/>
            <a:ext cx="602488" cy="7653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2BDAF3-88E5-39BB-523C-4211CA379A72}"/>
              </a:ext>
            </a:extLst>
          </p:cNvPr>
          <p:cNvSpPr txBox="1"/>
          <p:nvPr/>
        </p:nvSpPr>
        <p:spPr>
          <a:xfrm>
            <a:off x="4879412" y="316851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Unit fraction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3B762-E5D8-401B-47D9-DA72B22A4456}"/>
              </a:ext>
            </a:extLst>
          </p:cNvPr>
          <p:cNvSpPr txBox="1"/>
          <p:nvPr/>
        </p:nvSpPr>
        <p:spPr>
          <a:xfrm>
            <a:off x="782885" y="316851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Non-unit fraction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A4DE5-8E25-E406-DB8E-8AD857AD893F}"/>
              </a:ext>
            </a:extLst>
          </p:cNvPr>
          <p:cNvSpPr txBox="1"/>
          <p:nvPr/>
        </p:nvSpPr>
        <p:spPr>
          <a:xfrm>
            <a:off x="782885" y="3914828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Improper fraction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0476E5-B56B-62F5-9082-C4361726BAC8}"/>
              </a:ext>
            </a:extLst>
          </p:cNvPr>
          <p:cNvSpPr txBox="1"/>
          <p:nvPr/>
        </p:nvSpPr>
        <p:spPr>
          <a:xfrm>
            <a:off x="4879412" y="3914828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Proper fraction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C2543-7E35-D673-B194-76361056FC01}"/>
              </a:ext>
            </a:extLst>
          </p:cNvPr>
          <p:cNvSpPr txBox="1"/>
          <p:nvPr/>
        </p:nvSpPr>
        <p:spPr>
          <a:xfrm>
            <a:off x="4879412" y="4661145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Mixed number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7D1811-1846-4A2D-B9C7-19158F243FE9}"/>
              </a:ext>
            </a:extLst>
          </p:cNvPr>
          <p:cNvSpPr txBox="1"/>
          <p:nvPr/>
        </p:nvSpPr>
        <p:spPr>
          <a:xfrm>
            <a:off x="782885" y="540746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Greater than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95423-000F-603D-3C5A-0DA90DFDE34C}"/>
              </a:ext>
            </a:extLst>
          </p:cNvPr>
          <p:cNvSpPr txBox="1"/>
          <p:nvPr/>
        </p:nvSpPr>
        <p:spPr>
          <a:xfrm>
            <a:off x="782885" y="4661145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Less than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28EEF7-1D01-4718-8783-A27EF8F42E80}"/>
              </a:ext>
            </a:extLst>
          </p:cNvPr>
          <p:cNvSpPr txBox="1"/>
          <p:nvPr/>
        </p:nvSpPr>
        <p:spPr>
          <a:xfrm>
            <a:off x="4879412" y="5407461"/>
            <a:ext cx="2880000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Incorrectly written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5BB994-1CCE-301F-3583-F7AA59BC517B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3662885" y="2323602"/>
            <a:ext cx="3209130" cy="33454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0B9097-C67D-89FB-4604-A8AC5E465F50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319412" y="2529357"/>
            <a:ext cx="730499" cy="21317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B5A4FAA6-32A0-4B20-9C96-AD04A24E8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B0ABCD-D96B-4D4E-9956-423AAF3B6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EF935-039D-4372-918A-54DD8B00453B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773a752-338d-48d4-aab1-fb5d939e1fab"/>
    <ds:schemaRef ds:uri="e9e213f7-a068-4185-ae5b-85aa76b56db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760</TotalTime>
  <Words>536</Words>
  <Application>Microsoft Office PowerPoint</Application>
  <PresentationFormat>On-screen Show (4:3)</PresentationFormat>
  <Paragraphs>223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 Archard (Llanrhidian Primary School)</cp:lastModifiedBy>
  <cp:revision>12</cp:revision>
  <dcterms:created xsi:type="dcterms:W3CDTF">2023-08-02T14:09:38Z</dcterms:created>
  <dcterms:modified xsi:type="dcterms:W3CDTF">2025-05-21T12:28:12Z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