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ED74B-02B8-44CD-B327-855CD38BC671}" v="1" dt="2024-07-30T09:46:03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27"/>
  </p:normalViewPr>
  <p:slideViewPr>
    <p:cSldViewPr snapToGrid="0">
      <p:cViewPr>
        <p:scale>
          <a:sx n="69" d="100"/>
          <a:sy n="69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A8DED74B-02B8-44CD-B327-855CD38BC671}"/>
    <pc:docChg chg="delSld">
      <pc:chgData name="Zenab Mahmood" userId="93739503-e554-47e8-ab35-bcf89cedf0fb" providerId="ADAL" clId="{A8DED74B-02B8-44CD-B327-855CD38BC671}" dt="2024-07-30T09:45:47.106" v="4" actId="2696"/>
      <pc:docMkLst>
        <pc:docMk/>
      </pc:docMkLst>
      <pc:sldChg chg="del">
        <pc:chgData name="Zenab Mahmood" userId="93739503-e554-47e8-ab35-bcf89cedf0fb" providerId="ADAL" clId="{A8DED74B-02B8-44CD-B327-855CD38BC671}" dt="2024-07-30T09:45:47.106" v="4" actId="2696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A8DED74B-02B8-44CD-B327-855CD38BC671}" dt="2024-07-30T09:45:45.634" v="3" actId="2696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A8DED74B-02B8-44CD-B327-855CD38BC671}" dt="2024-07-30T09:45:43.787" v="2" actId="2696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A8DED74B-02B8-44CD-B327-855CD38BC671}" dt="2024-07-30T09:45:40.552" v="0" actId="2696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A8DED74B-02B8-44CD-B327-855CD38BC671}" dt="2024-07-30T09:45:42.126" v="1" actId="2696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068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48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3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9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8.png"/><Relationship Id="rId17" Type="http://schemas.openxmlformats.org/officeDocument/2006/relationships/image" Target="../media/image49.png"/><Relationship Id="rId2" Type="http://schemas.openxmlformats.org/officeDocument/2006/relationships/image" Target="../media/image84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4.png"/><Relationship Id="rId11" Type="http://schemas.openxmlformats.org/officeDocument/2006/relationships/image" Target="../media/image97.png"/><Relationship Id="rId5" Type="http://schemas.openxmlformats.org/officeDocument/2006/relationships/image" Target="../media/image87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8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5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4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0" Type="http://schemas.openxmlformats.org/officeDocument/2006/relationships/image" Target="../media/image51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5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12" Type="http://schemas.openxmlformats.org/officeDocument/2006/relationships/image" Target="../media/image540.png"/><Relationship Id="rId2" Type="http://schemas.openxmlformats.org/officeDocument/2006/relationships/image" Target="../media/image112.png"/><Relationship Id="rId16" Type="http://schemas.openxmlformats.org/officeDocument/2006/relationships/image" Target="../media/image58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5" Type="http://schemas.openxmlformats.org/officeDocument/2006/relationships/image" Target="../media/image570.png"/><Relationship Id="rId10" Type="http://schemas.openxmlformats.org/officeDocument/2006/relationships/image" Target="../media/image510.png"/><Relationship Id="rId4" Type="http://schemas.openxmlformats.org/officeDocument/2006/relationships/image" Target="../media/image530.png"/><Relationship Id="rId9" Type="http://schemas.openxmlformats.org/officeDocument/2006/relationships/image" Target="../media/image500.png"/><Relationship Id="rId14" Type="http://schemas.openxmlformats.org/officeDocument/2006/relationships/image" Target="../media/image5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3" Type="http://schemas.openxmlformats.org/officeDocument/2006/relationships/image" Target="../media/image720.png"/><Relationship Id="rId7" Type="http://schemas.openxmlformats.org/officeDocument/2006/relationships/image" Target="../media/image750.png"/><Relationship Id="rId12" Type="http://schemas.openxmlformats.org/officeDocument/2006/relationships/image" Target="../media/image800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40.png"/><Relationship Id="rId11" Type="http://schemas.openxmlformats.org/officeDocument/2006/relationships/image" Target="../media/image790.png"/><Relationship Id="rId5" Type="http://schemas.openxmlformats.org/officeDocument/2006/relationships/image" Target="../media/image49.png"/><Relationship Id="rId10" Type="http://schemas.openxmlformats.org/officeDocument/2006/relationships/image" Target="../media/image780.png"/><Relationship Id="rId4" Type="http://schemas.openxmlformats.org/officeDocument/2006/relationships/image" Target="../media/image700.png"/><Relationship Id="rId9" Type="http://schemas.openxmlformats.org/officeDocument/2006/relationships/image" Target="../media/image7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920.png"/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12" Type="http://schemas.openxmlformats.org/officeDocument/2006/relationships/image" Target="../media/image910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50.png"/><Relationship Id="rId11" Type="http://schemas.openxmlformats.org/officeDocument/2006/relationships/image" Target="../media/image900.png"/><Relationship Id="rId5" Type="http://schemas.openxmlformats.org/officeDocument/2006/relationships/image" Target="../media/image840.png"/><Relationship Id="rId15" Type="http://schemas.openxmlformats.org/officeDocument/2006/relationships/image" Target="../media/image940.png"/><Relationship Id="rId10" Type="http://schemas.openxmlformats.org/officeDocument/2006/relationships/image" Target="../media/image890.png"/><Relationship Id="rId4" Type="http://schemas.openxmlformats.org/officeDocument/2006/relationships/image" Target="../media/image830.png"/><Relationship Id="rId9" Type="http://schemas.openxmlformats.org/officeDocument/2006/relationships/image" Target="../media/image880.png"/><Relationship Id="rId14" Type="http://schemas.openxmlformats.org/officeDocument/2006/relationships/image" Target="../media/image9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960.png"/><Relationship Id="rId7" Type="http://schemas.openxmlformats.org/officeDocument/2006/relationships/image" Target="../media/image100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Relationship Id="rId9" Type="http://schemas.openxmlformats.org/officeDocument/2006/relationships/image" Target="../media/image10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60.png"/><Relationship Id="rId7" Type="http://schemas.openxmlformats.org/officeDocument/2006/relationships/image" Target="../media/image110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4" Type="http://schemas.openxmlformats.org/officeDocument/2006/relationships/image" Target="../media/image1070.png"/><Relationship Id="rId9" Type="http://schemas.openxmlformats.org/officeDocument/2006/relationships/image" Target="../media/image11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0.png"/><Relationship Id="rId3" Type="http://schemas.openxmlformats.org/officeDocument/2006/relationships/image" Target="../media/image1120.png"/><Relationship Id="rId7" Type="http://schemas.openxmlformats.org/officeDocument/2006/relationships/image" Target="../media/image111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00.png"/><Relationship Id="rId11" Type="http://schemas.openxmlformats.org/officeDocument/2006/relationships/image" Target="../media/image1150.png"/><Relationship Id="rId5" Type="http://schemas.openxmlformats.org/officeDocument/2006/relationships/image" Target="../media/image1090.png"/><Relationship Id="rId10" Type="http://schemas.openxmlformats.org/officeDocument/2006/relationships/image" Target="../media/image51.png"/><Relationship Id="rId4" Type="http://schemas.openxmlformats.org/officeDocument/2006/relationships/image" Target="../media/image1080.png"/><Relationship Id="rId9" Type="http://schemas.openxmlformats.org/officeDocument/2006/relationships/image" Target="../media/image11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image" Target="../media/image120.png"/><Relationship Id="rId3" Type="http://schemas.openxmlformats.org/officeDocument/2006/relationships/image" Target="../media/image1080.png"/><Relationship Id="rId7" Type="http://schemas.openxmlformats.org/officeDocument/2006/relationships/image" Target="../media/image1130.png"/><Relationship Id="rId12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10.png"/><Relationship Id="rId11" Type="http://schemas.openxmlformats.org/officeDocument/2006/relationships/image" Target="../media/image118.png"/><Relationship Id="rId5" Type="http://schemas.openxmlformats.org/officeDocument/2006/relationships/image" Target="../media/image1100.png"/><Relationship Id="rId10" Type="http://schemas.openxmlformats.org/officeDocument/2006/relationships/image" Target="../media/image1170.png"/><Relationship Id="rId4" Type="http://schemas.openxmlformats.org/officeDocument/2006/relationships/image" Target="../media/image1090.png"/><Relationship Id="rId9" Type="http://schemas.openxmlformats.org/officeDocument/2006/relationships/image" Target="../media/image11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090.png"/><Relationship Id="rId21" Type="http://schemas.openxmlformats.org/officeDocument/2006/relationships/image" Target="../media/image130.png"/><Relationship Id="rId7" Type="http://schemas.openxmlformats.org/officeDocument/2006/relationships/image" Target="../media/image1140.png"/><Relationship Id="rId12" Type="http://schemas.openxmlformats.org/officeDocument/2006/relationships/image" Target="../media/image120.png"/><Relationship Id="rId17" Type="http://schemas.openxmlformats.org/officeDocument/2006/relationships/image" Target="../media/image126.png"/><Relationship Id="rId2" Type="http://schemas.openxmlformats.org/officeDocument/2006/relationships/image" Target="../media/image117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30.png"/><Relationship Id="rId11" Type="http://schemas.openxmlformats.org/officeDocument/2006/relationships/image" Target="../media/image119.png"/><Relationship Id="rId5" Type="http://schemas.openxmlformats.org/officeDocument/2006/relationships/image" Target="../media/image1110.png"/><Relationship Id="rId15" Type="http://schemas.openxmlformats.org/officeDocument/2006/relationships/image" Target="../media/image124.png"/><Relationship Id="rId10" Type="http://schemas.openxmlformats.org/officeDocument/2006/relationships/image" Target="../media/image118.png"/><Relationship Id="rId19" Type="http://schemas.openxmlformats.org/officeDocument/2006/relationships/image" Target="../media/image128.png"/><Relationship Id="rId4" Type="http://schemas.openxmlformats.org/officeDocument/2006/relationships/image" Target="../media/image1100.png"/><Relationship Id="rId9" Type="http://schemas.openxmlformats.org/officeDocument/2006/relationships/image" Target="../media/image121.png"/><Relationship Id="rId1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3BC189-D90A-1B2C-A3CA-161A47F00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5" y="1394530"/>
            <a:ext cx="693784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7F59ED-C9D7-D026-4E1B-040043145428}"/>
                  </a:ext>
                </a:extLst>
              </p:cNvPr>
              <p:cNvSpPr txBox="1"/>
              <p:nvPr/>
            </p:nvSpPr>
            <p:spPr>
              <a:xfrm>
                <a:off x="1775796" y="627205"/>
                <a:ext cx="7053195" cy="108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cannot be simplified any further</a:t>
                </a:r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7F59ED-C9D7-D026-4E1B-04004314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796" y="627205"/>
                <a:ext cx="7053195" cy="1086195"/>
              </a:xfrm>
              <a:prstGeom prst="rect">
                <a:avLst/>
              </a:prstGeom>
              <a:blipFill>
                <a:blip r:embed="rId2"/>
                <a:stretch>
                  <a:fillRect l="-125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C10E1F-B7E7-2B73-3ABF-4DFF7B6B71A7}"/>
                  </a:ext>
                </a:extLst>
              </p:cNvPr>
              <p:cNvSpPr txBox="1"/>
              <p:nvPr/>
            </p:nvSpPr>
            <p:spPr>
              <a:xfrm>
                <a:off x="2353311" y="1991604"/>
                <a:ext cx="7053195" cy="118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is in its </a:t>
                </a:r>
                <a:r>
                  <a:rPr lang="en-GB" sz="2800" b="1" dirty="0">
                    <a:latin typeface="Calibri" panose="020F0502020204030204" pitchFamily="34" charset="0"/>
                  </a:rPr>
                  <a:t>simplest form</a:t>
                </a:r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C10E1F-B7E7-2B73-3ABF-4DFF7B6B7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11" y="1991604"/>
                <a:ext cx="7053195" cy="1185581"/>
              </a:xfrm>
              <a:prstGeom prst="rect">
                <a:avLst/>
              </a:prstGeom>
              <a:blipFill>
                <a:blip r:embed="rId3"/>
                <a:stretch>
                  <a:fillRect l="-161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02FD091-9072-6B28-F28A-511CAAAFB925}"/>
              </a:ext>
            </a:extLst>
          </p:cNvPr>
          <p:cNvSpPr txBox="1"/>
          <p:nvPr/>
        </p:nvSpPr>
        <p:spPr>
          <a:xfrm>
            <a:off x="940228" y="4498108"/>
            <a:ext cx="7053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A fraction is in its simplest form if the numerator and denominator have no common factors other than one.</a:t>
            </a:r>
          </a:p>
        </p:txBody>
      </p:sp>
    </p:spTree>
    <p:extLst>
      <p:ext uri="{BB962C8B-B14F-4D97-AF65-F5344CB8AC3E}">
        <p14:creationId xmlns:p14="http://schemas.microsoft.com/office/powerpoint/2010/main" val="19020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CD6ED9-2CD0-607A-A8CF-96AA45E7942B}"/>
              </a:ext>
            </a:extLst>
          </p:cNvPr>
          <p:cNvGraphicFramePr>
            <a:graphicFrameLocks noGrp="1"/>
          </p:cNvGraphicFramePr>
          <p:nvPr/>
        </p:nvGraphicFramePr>
        <p:xfrm>
          <a:off x="805542" y="3710539"/>
          <a:ext cx="6095997" cy="85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7">
                  <a:extLst>
                    <a:ext uri="{9D8B030D-6E8A-4147-A177-3AD203B41FA5}">
                      <a16:colId xmlns:a16="http://schemas.microsoft.com/office/drawing/2014/main" val="3603027177"/>
                    </a:ext>
                  </a:extLst>
                </a:gridCol>
              </a:tblGrid>
              <a:tr h="852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88302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CC5AEB-0611-E0A5-3FF0-24F5E6ADDE3D}"/>
              </a:ext>
            </a:extLst>
          </p:cNvPr>
          <p:cNvGraphicFramePr>
            <a:graphicFrameLocks noGrp="1"/>
          </p:cNvGraphicFramePr>
          <p:nvPr/>
        </p:nvGraphicFramePr>
        <p:xfrm>
          <a:off x="805544" y="1762362"/>
          <a:ext cx="6095997" cy="85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36030271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2217216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2251157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32811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225176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55280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6418492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55943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48131284"/>
                    </a:ext>
                  </a:extLst>
                </a:gridCol>
              </a:tblGrid>
              <a:tr h="852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8302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3A45E0-C678-EEE7-0CE8-74B49837538E}"/>
              </a:ext>
            </a:extLst>
          </p:cNvPr>
          <p:cNvGraphicFramePr>
            <a:graphicFrameLocks noGrp="1"/>
          </p:cNvGraphicFramePr>
          <p:nvPr/>
        </p:nvGraphicFramePr>
        <p:xfrm>
          <a:off x="805544" y="3701999"/>
          <a:ext cx="6095997" cy="85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999">
                  <a:extLst>
                    <a:ext uri="{9D8B030D-6E8A-4147-A177-3AD203B41FA5}">
                      <a16:colId xmlns:a16="http://schemas.microsoft.com/office/drawing/2014/main" val="3603027177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83281135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264184925"/>
                    </a:ext>
                  </a:extLst>
                </a:gridCol>
              </a:tblGrid>
              <a:tr h="852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830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0AA7BB-40EB-74BE-E13D-2F86E2ED6B73}"/>
                  </a:ext>
                </a:extLst>
              </p:cNvPr>
              <p:cNvSpPr txBox="1"/>
              <p:nvPr/>
            </p:nvSpPr>
            <p:spPr>
              <a:xfrm>
                <a:off x="7494517" y="1645522"/>
                <a:ext cx="1773382" cy="87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0AA7BB-40EB-74BE-E13D-2F86E2ED6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17" y="1645522"/>
                <a:ext cx="1773382" cy="879280"/>
              </a:xfrm>
              <a:prstGeom prst="rect">
                <a:avLst/>
              </a:prstGeom>
              <a:blipFill>
                <a:blip r:embed="rId2"/>
                <a:stretch>
                  <a:fillRect l="-212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7968B-0B0E-2B22-F233-5333171015D2}"/>
                  </a:ext>
                </a:extLst>
              </p:cNvPr>
              <p:cNvSpPr txBox="1"/>
              <p:nvPr/>
            </p:nvSpPr>
            <p:spPr>
              <a:xfrm>
                <a:off x="7494517" y="3619726"/>
                <a:ext cx="1773382" cy="87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7968B-0B0E-2B22-F233-533317101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17" y="3619726"/>
                <a:ext cx="1773382" cy="879280"/>
              </a:xfrm>
              <a:prstGeom prst="rect">
                <a:avLst/>
              </a:prstGeom>
              <a:blipFill>
                <a:blip r:embed="rId3"/>
                <a:stretch>
                  <a:fillRect l="-21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F3DAC1-7836-35A3-E221-0DABC64A48B2}"/>
              </a:ext>
            </a:extLst>
          </p:cNvPr>
          <p:cNvCxnSpPr/>
          <p:nvPr/>
        </p:nvCxnSpPr>
        <p:spPr>
          <a:xfrm>
            <a:off x="805544" y="886524"/>
            <a:ext cx="0" cy="475210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D6C5AC-12A8-75F6-714F-383654403E1C}"/>
              </a:ext>
            </a:extLst>
          </p:cNvPr>
          <p:cNvCxnSpPr/>
          <p:nvPr/>
        </p:nvCxnSpPr>
        <p:spPr>
          <a:xfrm>
            <a:off x="2828308" y="886524"/>
            <a:ext cx="0" cy="475210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9E8D80-3E42-EA70-CA38-F8809E3DE7EC}"/>
              </a:ext>
            </a:extLst>
          </p:cNvPr>
          <p:cNvCxnSpPr/>
          <p:nvPr/>
        </p:nvCxnSpPr>
        <p:spPr>
          <a:xfrm>
            <a:off x="4890190" y="886524"/>
            <a:ext cx="0" cy="475210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CD47FA-2909-566D-7E00-1C8E12330350}"/>
              </a:ext>
            </a:extLst>
          </p:cNvPr>
          <p:cNvCxnSpPr/>
          <p:nvPr/>
        </p:nvCxnSpPr>
        <p:spPr>
          <a:xfrm>
            <a:off x="6901541" y="886524"/>
            <a:ext cx="0" cy="475210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8AF5DC8-AC7B-AFF8-912A-82EDF02188A0}"/>
              </a:ext>
            </a:extLst>
          </p:cNvPr>
          <p:cNvGraphicFramePr>
            <a:graphicFrameLocks noGrp="1"/>
          </p:cNvGraphicFramePr>
          <p:nvPr/>
        </p:nvGraphicFramePr>
        <p:xfrm>
          <a:off x="797208" y="3710539"/>
          <a:ext cx="6095997" cy="85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999">
                  <a:extLst>
                    <a:ext uri="{9D8B030D-6E8A-4147-A177-3AD203B41FA5}">
                      <a16:colId xmlns:a16="http://schemas.microsoft.com/office/drawing/2014/main" val="3603027177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83281135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264184925"/>
                    </a:ext>
                  </a:extLst>
                </a:gridCol>
              </a:tblGrid>
              <a:tr h="852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8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8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640309-B77A-CBA5-1C01-37247369ABFF}"/>
                  </a:ext>
                </a:extLst>
              </p:cNvPr>
              <p:cNvSpPr txBox="1"/>
              <p:nvPr/>
            </p:nvSpPr>
            <p:spPr>
              <a:xfrm>
                <a:off x="3422317" y="1251298"/>
                <a:ext cx="711955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640309-B77A-CBA5-1C01-37247369A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317" y="1251298"/>
                <a:ext cx="711955" cy="1075936"/>
              </a:xfrm>
              <a:prstGeom prst="rect">
                <a:avLst/>
              </a:prstGeom>
              <a:blipFill>
                <a:blip r:embed="rId2"/>
                <a:stretch>
                  <a:fillRect l="-1228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9EC54DE-8DAB-4401-3456-4D6B6CA35C16}"/>
              </a:ext>
            </a:extLst>
          </p:cNvPr>
          <p:cNvSpPr/>
          <p:nvPr/>
        </p:nvSpPr>
        <p:spPr>
          <a:xfrm>
            <a:off x="4582993" y="4287739"/>
            <a:ext cx="305143" cy="5941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95FE88-0CC1-AE4C-8551-8CA0781F4CC1}"/>
              </a:ext>
            </a:extLst>
          </p:cNvPr>
          <p:cNvSpPr/>
          <p:nvPr/>
        </p:nvSpPr>
        <p:spPr>
          <a:xfrm>
            <a:off x="4577055" y="5386300"/>
            <a:ext cx="311560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6446CF-08F3-99B9-C9BA-D12AA6D0FA60}"/>
              </a:ext>
            </a:extLst>
          </p:cNvPr>
          <p:cNvSpPr/>
          <p:nvPr/>
        </p:nvSpPr>
        <p:spPr>
          <a:xfrm>
            <a:off x="4917828" y="5383614"/>
            <a:ext cx="311560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800503-3C30-81BE-0AB1-24F23AC87E48}"/>
              </a:ext>
            </a:extLst>
          </p:cNvPr>
          <p:cNvSpPr/>
          <p:nvPr/>
        </p:nvSpPr>
        <p:spPr>
          <a:xfrm>
            <a:off x="5284621" y="4287739"/>
            <a:ext cx="286753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F21660-6F51-44C3-EF11-6DD5508DA029}"/>
                  </a:ext>
                </a:extLst>
              </p:cNvPr>
              <p:cNvSpPr txBox="1"/>
              <p:nvPr/>
            </p:nvSpPr>
            <p:spPr>
              <a:xfrm>
                <a:off x="3020026" y="1414987"/>
                <a:ext cx="31259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F21660-6F51-44C3-EF11-6DD5508DA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26" y="1414987"/>
                <a:ext cx="312593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ket 7">
            <a:extLst>
              <a:ext uri="{FF2B5EF4-FFF2-40B4-BE49-F238E27FC236}">
                <a16:creationId xmlns:a16="http://schemas.microsoft.com/office/drawing/2014/main" id="{1A5C7ACC-7EC6-7CD7-8379-ED0271853568}"/>
              </a:ext>
            </a:extLst>
          </p:cNvPr>
          <p:cNvSpPr/>
          <p:nvPr/>
        </p:nvSpPr>
        <p:spPr>
          <a:xfrm rot="16200000">
            <a:off x="4280813" y="9112"/>
            <a:ext cx="684792" cy="1827360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A83A13-1F2B-6611-7933-BA5A4F2D2A78}"/>
                  </a:ext>
                </a:extLst>
              </p:cNvPr>
              <p:cNvSpPr txBox="1"/>
              <p:nvPr/>
            </p:nvSpPr>
            <p:spPr>
              <a:xfrm>
                <a:off x="4286026" y="163775"/>
                <a:ext cx="893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A83A13-1F2B-6611-7933-BA5A4F2D2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026" y="163775"/>
                <a:ext cx="893618" cy="523220"/>
              </a:xfrm>
              <a:prstGeom prst="rect">
                <a:avLst/>
              </a:prstGeom>
              <a:blipFill>
                <a:blip r:embed="rId4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FE6E7C-AABD-D19E-3AD1-34A838A7AC65}"/>
                  </a:ext>
                </a:extLst>
              </p:cNvPr>
              <p:cNvSpPr txBox="1"/>
              <p:nvPr/>
            </p:nvSpPr>
            <p:spPr>
              <a:xfrm>
                <a:off x="4328875" y="3086288"/>
                <a:ext cx="893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FE6E7C-AABD-D19E-3AD1-34A838A7A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875" y="3086288"/>
                <a:ext cx="893618" cy="523220"/>
              </a:xfrm>
              <a:prstGeom prst="rect">
                <a:avLst/>
              </a:prstGeom>
              <a:blipFill>
                <a:blip r:embed="rId5"/>
                <a:stretch>
                  <a:fillRect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ket 10">
            <a:extLst>
              <a:ext uri="{FF2B5EF4-FFF2-40B4-BE49-F238E27FC236}">
                <a16:creationId xmlns:a16="http://schemas.microsoft.com/office/drawing/2014/main" id="{982ADC2C-9AF3-93ED-C823-3C545CE74703}"/>
              </a:ext>
            </a:extLst>
          </p:cNvPr>
          <p:cNvSpPr/>
          <p:nvPr/>
        </p:nvSpPr>
        <p:spPr>
          <a:xfrm rot="5400000" flipV="1">
            <a:off x="4308118" y="1937898"/>
            <a:ext cx="684792" cy="1772743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F4AC2-C2C6-ED5A-E87B-01B125254707}"/>
                  </a:ext>
                </a:extLst>
              </p:cNvPr>
              <p:cNvSpPr txBox="1"/>
              <p:nvPr/>
            </p:nvSpPr>
            <p:spPr>
              <a:xfrm>
                <a:off x="5314518" y="1251298"/>
                <a:ext cx="1296401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F4AC2-C2C6-ED5A-E87B-01B125254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18" y="1251298"/>
                <a:ext cx="1296401" cy="1075936"/>
              </a:xfrm>
              <a:prstGeom prst="rect">
                <a:avLst/>
              </a:prstGeom>
              <a:blipFill>
                <a:blip r:embed="rId6"/>
                <a:stretch>
                  <a:fillRect l="-679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79A9CAE-327D-5A0E-79A5-379067675243}"/>
              </a:ext>
            </a:extLst>
          </p:cNvPr>
          <p:cNvSpPr txBox="1"/>
          <p:nvPr/>
        </p:nvSpPr>
        <p:spPr>
          <a:xfrm>
            <a:off x="2700536" y="4323210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6: 1, 2, 3,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9021F-1A91-82F7-3BCC-8779235B4838}"/>
              </a:ext>
            </a:extLst>
          </p:cNvPr>
          <p:cNvSpPr txBox="1"/>
          <p:nvPr/>
        </p:nvSpPr>
        <p:spPr>
          <a:xfrm>
            <a:off x="2700536" y="5474499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9: 1, 3,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F5A46-9273-F838-5D9B-3EB49E1E4C97}"/>
              </a:ext>
            </a:extLst>
          </p:cNvPr>
          <p:cNvSpPr txBox="1"/>
          <p:nvPr/>
        </p:nvSpPr>
        <p:spPr>
          <a:xfrm>
            <a:off x="1201480" y="3609508"/>
            <a:ext cx="625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are the common factors </a:t>
            </a:r>
            <a:r>
              <a:rPr lang="en-GB" sz="2800"/>
              <a:t>of 6 and 9?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88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/>
      <p:bldP spid="10" grpId="0"/>
      <p:bldP spid="11" grpId="0" animBg="1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0B5949-5B2F-F123-3146-2A2A58C7D24D}"/>
              </a:ext>
            </a:extLst>
          </p:cNvPr>
          <p:cNvSpPr txBox="1"/>
          <p:nvPr/>
        </p:nvSpPr>
        <p:spPr>
          <a:xfrm>
            <a:off x="638062" y="1142998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Simplify the fraction using the bar models.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836F24-3200-855F-E88C-D8E1D6247B25}"/>
                  </a:ext>
                </a:extLst>
              </p:cNvPr>
              <p:cNvSpPr txBox="1"/>
              <p:nvPr/>
            </p:nvSpPr>
            <p:spPr>
              <a:xfrm>
                <a:off x="3354711" y="4014381"/>
                <a:ext cx="3075709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836F24-3200-855F-E88C-D8E1D6247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11" y="4014381"/>
                <a:ext cx="3075709" cy="1075936"/>
              </a:xfrm>
              <a:prstGeom prst="rect">
                <a:avLst/>
              </a:prstGeom>
              <a:blipFill>
                <a:blip r:embed="rId2"/>
                <a:stretch>
                  <a:fillRect l="-2881" b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0E015B-8EE1-DB90-AB42-B07F5C34F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63" y="363013"/>
            <a:ext cx="806518" cy="806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A4A4-8223-EB42-B3D1-7167091D8332}"/>
              </a:ext>
            </a:extLst>
          </p:cNvPr>
          <p:cNvSpPr txBox="1"/>
          <p:nvPr/>
        </p:nvSpPr>
        <p:spPr>
          <a:xfrm>
            <a:off x="5566201" y="507505"/>
            <a:ext cx="20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30DE6E-0229-59D1-95E2-E030B8A14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50462"/>
              </p:ext>
            </p:extLst>
          </p:nvPr>
        </p:nvGraphicFramePr>
        <p:xfrm>
          <a:off x="1370740" y="1949516"/>
          <a:ext cx="6096000" cy="6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343047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922624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55835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40127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68022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998756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117867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393800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80125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547899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110552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82181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587194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7326761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4810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0958744"/>
                    </a:ext>
                  </a:extLst>
                </a:gridCol>
              </a:tblGrid>
              <a:tr h="656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146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DA36B3-DFEA-2353-46E3-04BC3848D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8254"/>
              </p:ext>
            </p:extLst>
          </p:nvPr>
        </p:nvGraphicFramePr>
        <p:xfrm>
          <a:off x="1370740" y="29903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87395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2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63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39BC7-9EC3-5AFD-4D85-B007BDFF0880}"/>
              </a:ext>
            </a:extLst>
          </p:cNvPr>
          <p:cNvSpPr txBox="1"/>
          <p:nvPr/>
        </p:nvSpPr>
        <p:spPr>
          <a:xfrm>
            <a:off x="629898" y="1142998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Simplify the fraction using the bar models.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CD67E7-3080-8CA7-CC55-EF830A609564}"/>
                  </a:ext>
                </a:extLst>
              </p:cNvPr>
              <p:cNvSpPr txBox="1"/>
              <p:nvPr/>
            </p:nvSpPr>
            <p:spPr>
              <a:xfrm>
                <a:off x="3346547" y="4014381"/>
                <a:ext cx="3075709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CD67E7-3080-8CA7-CC55-EF830A609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47" y="4014381"/>
                <a:ext cx="3075709" cy="1075936"/>
              </a:xfrm>
              <a:prstGeom prst="rect">
                <a:avLst/>
              </a:prstGeom>
              <a:blipFill>
                <a:blip r:embed="rId2"/>
                <a:stretch>
                  <a:fillRect l="-2881" b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D41410-8FEC-9654-BE34-3C5B6BDAB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77924"/>
              </p:ext>
            </p:extLst>
          </p:nvPr>
        </p:nvGraphicFramePr>
        <p:xfrm>
          <a:off x="1362576" y="1949516"/>
          <a:ext cx="6096000" cy="6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343047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922624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55835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40127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68022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998756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117867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393800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80125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547899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110552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82181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587194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7326761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4810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0958744"/>
                    </a:ext>
                  </a:extLst>
                </a:gridCol>
              </a:tblGrid>
              <a:tr h="656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14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E4B4B4-6E56-CCAA-8EA8-CEE3EBF68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84182"/>
              </p:ext>
            </p:extLst>
          </p:nvPr>
        </p:nvGraphicFramePr>
        <p:xfrm>
          <a:off x="1362576" y="29903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87395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239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57F799-9F6A-2C9E-EFF6-C17D3F5B6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04987"/>
              </p:ext>
            </p:extLst>
          </p:nvPr>
        </p:nvGraphicFramePr>
        <p:xfrm>
          <a:off x="1362576" y="29903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95003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397300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31863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482639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770937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33406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046301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7136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3435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DCEA6-66BB-AF01-73CC-A06DD9D9E6CD}"/>
              </a:ext>
            </a:extLst>
          </p:cNvPr>
          <p:cNvCxnSpPr/>
          <p:nvPr/>
        </p:nvCxnSpPr>
        <p:spPr>
          <a:xfrm>
            <a:off x="1323783" y="1666218"/>
            <a:ext cx="0" cy="260098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951ECD-3730-4706-D27A-EDD91D8BB1EE}"/>
              </a:ext>
            </a:extLst>
          </p:cNvPr>
          <p:cNvCxnSpPr/>
          <p:nvPr/>
        </p:nvCxnSpPr>
        <p:spPr>
          <a:xfrm>
            <a:off x="2140047" y="1666218"/>
            <a:ext cx="0" cy="260098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6D68DA-FEC4-E68F-0226-B9EB1BBD4643}"/>
              </a:ext>
            </a:extLst>
          </p:cNvPr>
          <p:cNvCxnSpPr/>
          <p:nvPr/>
        </p:nvCxnSpPr>
        <p:spPr>
          <a:xfrm>
            <a:off x="5924647" y="1689859"/>
            <a:ext cx="0" cy="260098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D155D-948A-8C40-C76A-454A9FEA1898}"/>
                  </a:ext>
                </a:extLst>
              </p:cNvPr>
              <p:cNvSpPr txBox="1"/>
              <p:nvPr/>
            </p:nvSpPr>
            <p:spPr>
              <a:xfrm>
                <a:off x="3346547" y="4013885"/>
                <a:ext cx="3075709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D155D-948A-8C40-C76A-454A9FEA1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47" y="4013885"/>
                <a:ext cx="3075709" cy="1075936"/>
              </a:xfrm>
              <a:prstGeom prst="rect">
                <a:avLst/>
              </a:prstGeom>
              <a:blipFill>
                <a:blip r:embed="rId3"/>
                <a:stretch>
                  <a:fillRect l="-288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0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9D92A-C35A-72F0-B0B4-1E073E9E04BA}"/>
              </a:ext>
            </a:extLst>
          </p:cNvPr>
          <p:cNvSpPr txBox="1"/>
          <p:nvPr/>
        </p:nvSpPr>
        <p:spPr>
          <a:xfrm>
            <a:off x="638062" y="334776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Simplify the fraction using the bar models.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FE7CA6-94FA-6939-6CC5-F3504FB3ACF4}"/>
                  </a:ext>
                </a:extLst>
              </p:cNvPr>
              <p:cNvSpPr txBox="1"/>
              <p:nvPr/>
            </p:nvSpPr>
            <p:spPr>
              <a:xfrm>
                <a:off x="3124730" y="4922928"/>
                <a:ext cx="3075709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FE7CA6-94FA-6939-6CC5-F3504FB3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730" y="4922928"/>
                <a:ext cx="3075709" cy="977575"/>
              </a:xfrm>
              <a:prstGeom prst="rect">
                <a:avLst/>
              </a:prstGeom>
              <a:blipFill>
                <a:blip r:embed="rId2"/>
                <a:stretch>
                  <a:fillRect l="-246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581264-E957-7C67-1C59-7DED93196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15818"/>
              </p:ext>
            </p:extLst>
          </p:nvPr>
        </p:nvGraphicFramePr>
        <p:xfrm>
          <a:off x="1370740" y="1141294"/>
          <a:ext cx="6096000" cy="6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343047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922624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55835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40127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68022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998756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117867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393800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80125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547899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110552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82181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587194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7326761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4810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0958744"/>
                    </a:ext>
                  </a:extLst>
                </a:gridCol>
              </a:tblGrid>
              <a:tr h="656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14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B1DFA8-F8AA-2564-A434-2D8AA37A6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22366"/>
              </p:ext>
            </p:extLst>
          </p:nvPr>
        </p:nvGraphicFramePr>
        <p:xfrm>
          <a:off x="1370740" y="346343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87395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239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BC51FE-AC27-4710-261A-E11020AFA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55717"/>
              </p:ext>
            </p:extLst>
          </p:nvPr>
        </p:nvGraphicFramePr>
        <p:xfrm>
          <a:off x="1370740" y="218212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95003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397300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31863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482639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770937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33406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046301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7136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3435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27D11B-8055-3F6A-E94A-9D8320B8E071}"/>
              </a:ext>
            </a:extLst>
          </p:cNvPr>
          <p:cNvCxnSpPr/>
          <p:nvPr/>
        </p:nvCxnSpPr>
        <p:spPr>
          <a:xfrm flipH="1">
            <a:off x="1331947" y="857996"/>
            <a:ext cx="38793" cy="340920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CA0EE1-CF9B-0E2F-F7EA-8E2A12951C48}"/>
                  </a:ext>
                </a:extLst>
              </p:cNvPr>
              <p:cNvSpPr txBox="1"/>
              <p:nvPr/>
            </p:nvSpPr>
            <p:spPr>
              <a:xfrm>
                <a:off x="3124730" y="4922928"/>
                <a:ext cx="3075709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CA0EE1-CF9B-0E2F-F7EA-8E2A1295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730" y="4922928"/>
                <a:ext cx="3075709" cy="977575"/>
              </a:xfrm>
              <a:prstGeom prst="rect">
                <a:avLst/>
              </a:prstGeom>
              <a:blipFill>
                <a:blip r:embed="rId3"/>
                <a:stretch>
                  <a:fillRect l="-246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653C4D-16B0-8ACF-74CB-3C11A69BC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84012"/>
              </p:ext>
            </p:extLst>
          </p:nvPr>
        </p:nvGraphicFramePr>
        <p:xfrm>
          <a:off x="1370740" y="346982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311174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363860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70208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10822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800880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65FB1-40DB-66F0-CE00-582BDA0E234C}"/>
              </a:ext>
            </a:extLst>
          </p:cNvPr>
          <p:cNvCxnSpPr/>
          <p:nvPr/>
        </p:nvCxnSpPr>
        <p:spPr>
          <a:xfrm>
            <a:off x="5932811" y="857996"/>
            <a:ext cx="0" cy="3432845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A3D510-CAF6-49AB-0A63-A1F823EFEE9F}"/>
                  </a:ext>
                </a:extLst>
              </p:cNvPr>
              <p:cNvSpPr txBox="1"/>
              <p:nvPr/>
            </p:nvSpPr>
            <p:spPr>
              <a:xfrm>
                <a:off x="4199067" y="4924186"/>
                <a:ext cx="3075709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A3D510-CAF6-49AB-0A63-A1F823EFE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067" y="4924186"/>
                <a:ext cx="3075709" cy="977575"/>
              </a:xfrm>
              <a:prstGeom prst="rect">
                <a:avLst/>
              </a:prstGeom>
              <a:blipFill>
                <a:blip r:embed="rId4"/>
                <a:stretch>
                  <a:fillRect l="-2058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3B868B-DF5B-9D9C-6F47-169E8B2C4750}"/>
              </a:ext>
            </a:extLst>
          </p:cNvPr>
          <p:cNvCxnSpPr/>
          <p:nvPr/>
        </p:nvCxnSpPr>
        <p:spPr>
          <a:xfrm>
            <a:off x="2898258" y="857996"/>
            <a:ext cx="0" cy="3432845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8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35A750-4FB6-0DC4-8397-9C938F1657B9}"/>
              </a:ext>
            </a:extLst>
          </p:cNvPr>
          <p:cNvSpPr txBox="1"/>
          <p:nvPr/>
        </p:nvSpPr>
        <p:spPr>
          <a:xfrm>
            <a:off x="663221" y="452981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Simplify the fraction using the bar models.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89D8A-ED63-498E-8044-2DBD31CEADA9}"/>
              </a:ext>
            </a:extLst>
          </p:cNvPr>
          <p:cNvSpPr txBox="1"/>
          <p:nvPr/>
        </p:nvSpPr>
        <p:spPr>
          <a:xfrm>
            <a:off x="585873" y="4511759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12: 1, 2, 3, 4, 6,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A50B8-E65D-5978-6FF9-D2FD0F1A09D7}"/>
              </a:ext>
            </a:extLst>
          </p:cNvPr>
          <p:cNvSpPr txBox="1"/>
          <p:nvPr/>
        </p:nvSpPr>
        <p:spPr>
          <a:xfrm>
            <a:off x="585873" y="5572162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16: 1, 2, 4, 8, 16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FAE73E-B3AF-8CED-FDF0-A87BF372F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27820"/>
              </p:ext>
            </p:extLst>
          </p:nvPr>
        </p:nvGraphicFramePr>
        <p:xfrm>
          <a:off x="1370740" y="1141294"/>
          <a:ext cx="6096000" cy="6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3430477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922624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55835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401277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68022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998756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1178672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3938004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2801256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547899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8110552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82181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587194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7326761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481098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0958744"/>
                    </a:ext>
                  </a:extLst>
                </a:gridCol>
              </a:tblGrid>
              <a:tr h="656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14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BB6513-5291-9A19-8865-55F496336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97408"/>
              </p:ext>
            </p:extLst>
          </p:nvPr>
        </p:nvGraphicFramePr>
        <p:xfrm>
          <a:off x="1370740" y="346343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873955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239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8EEEB6-8E06-818A-51DF-67177F7AE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02816"/>
              </p:ext>
            </p:extLst>
          </p:nvPr>
        </p:nvGraphicFramePr>
        <p:xfrm>
          <a:off x="1370740" y="218212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95003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397300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31863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482639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770937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33406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046301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7136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3435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FBF037-262B-0892-3DFE-914F2B0D2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33434"/>
              </p:ext>
            </p:extLst>
          </p:nvPr>
        </p:nvGraphicFramePr>
        <p:xfrm>
          <a:off x="1370740" y="346982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311174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363860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70208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10822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800880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F16070-A8D1-F243-CDA4-1F5CA0B885F3}"/>
              </a:ext>
            </a:extLst>
          </p:cNvPr>
          <p:cNvCxnSpPr/>
          <p:nvPr/>
        </p:nvCxnSpPr>
        <p:spPr>
          <a:xfrm>
            <a:off x="2668915" y="5066410"/>
            <a:ext cx="58431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6E588F-5A3E-D4E8-7069-1DAFD66AD49B}"/>
              </a:ext>
            </a:extLst>
          </p:cNvPr>
          <p:cNvCxnSpPr>
            <a:cxnSpLocks/>
          </p:cNvCxnSpPr>
          <p:nvPr/>
        </p:nvCxnSpPr>
        <p:spPr>
          <a:xfrm>
            <a:off x="2668915" y="6051078"/>
            <a:ext cx="97996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D8588E-527A-1904-D93B-C89FF2211562}"/>
              </a:ext>
            </a:extLst>
          </p:cNvPr>
          <p:cNvCxnSpPr>
            <a:cxnSpLocks/>
          </p:cNvCxnSpPr>
          <p:nvPr/>
        </p:nvCxnSpPr>
        <p:spPr>
          <a:xfrm>
            <a:off x="3696350" y="5066410"/>
            <a:ext cx="34587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1224DA-B377-BF25-DEA6-8CFF261935CE}"/>
              </a:ext>
            </a:extLst>
          </p:cNvPr>
          <p:cNvSpPr/>
          <p:nvPr/>
        </p:nvSpPr>
        <p:spPr>
          <a:xfrm>
            <a:off x="3303001" y="5546125"/>
            <a:ext cx="393349" cy="57529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3D8CAB-8486-F6B0-63BB-A8306C3FC42C}"/>
              </a:ext>
            </a:extLst>
          </p:cNvPr>
          <p:cNvSpPr/>
          <p:nvPr/>
        </p:nvSpPr>
        <p:spPr>
          <a:xfrm>
            <a:off x="3648878" y="4443651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087ADC-4C30-D5F2-4851-E62B6D90AD33}"/>
                  </a:ext>
                </a:extLst>
              </p:cNvPr>
              <p:cNvSpPr txBox="1"/>
              <p:nvPr/>
            </p:nvSpPr>
            <p:spPr>
              <a:xfrm>
                <a:off x="5642875" y="4601879"/>
                <a:ext cx="1141119" cy="87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087ADC-4C30-D5F2-4851-E62B6D90A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875" y="4601879"/>
                <a:ext cx="1141119" cy="879280"/>
              </a:xfrm>
              <a:prstGeom prst="rect">
                <a:avLst/>
              </a:prstGeom>
              <a:blipFill>
                <a:blip r:embed="rId2"/>
                <a:stretch>
                  <a:fillRect l="-43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31B90A-AF0C-3B4B-D785-5FE8F7DFA5B2}"/>
                  </a:ext>
                </a:extLst>
              </p:cNvPr>
              <p:cNvSpPr txBox="1"/>
              <p:nvPr/>
            </p:nvSpPr>
            <p:spPr>
              <a:xfrm>
                <a:off x="5939769" y="3997709"/>
                <a:ext cx="9992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31B90A-AF0C-3B4B-D785-5FE8F7DFA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69" y="3997709"/>
                <a:ext cx="999292" cy="523220"/>
              </a:xfrm>
              <a:prstGeom prst="rect">
                <a:avLst/>
              </a:prstGeom>
              <a:blipFill>
                <a:blip r:embed="rId3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AE9E05-AC82-0B19-7B8B-E11DFE81EBDF}"/>
                  </a:ext>
                </a:extLst>
              </p:cNvPr>
              <p:cNvSpPr txBox="1"/>
              <p:nvPr/>
            </p:nvSpPr>
            <p:spPr>
              <a:xfrm>
                <a:off x="5932804" y="5652420"/>
                <a:ext cx="1213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AE9E05-AC82-0B19-7B8B-E11DFE81E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04" y="5652420"/>
                <a:ext cx="1213173" cy="523220"/>
              </a:xfrm>
              <a:prstGeom prst="rect">
                <a:avLst/>
              </a:prstGeom>
              <a:blipFill>
                <a:blip r:embed="rId4"/>
                <a:stretch>
                  <a:fillRect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rved Down Arrow 2">
            <a:extLst>
              <a:ext uri="{FF2B5EF4-FFF2-40B4-BE49-F238E27FC236}">
                <a16:creationId xmlns:a16="http://schemas.microsoft.com/office/drawing/2014/main" id="{40DD04EC-74E7-7BAA-AC49-1EC371B46E90}"/>
              </a:ext>
            </a:extLst>
          </p:cNvPr>
          <p:cNvSpPr/>
          <p:nvPr/>
        </p:nvSpPr>
        <p:spPr>
          <a:xfrm rot="16200000">
            <a:off x="6223093" y="4122179"/>
            <a:ext cx="279248" cy="842553"/>
          </a:xfrm>
          <a:prstGeom prst="rightBracket">
            <a:avLst>
              <a:gd name="adj" fmla="val 150861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Up Arrow 3">
            <a:extLst>
              <a:ext uri="{FF2B5EF4-FFF2-40B4-BE49-F238E27FC236}">
                <a16:creationId xmlns:a16="http://schemas.microsoft.com/office/drawing/2014/main" id="{83272977-2342-75D7-55CD-2F669F418E0D}"/>
              </a:ext>
            </a:extLst>
          </p:cNvPr>
          <p:cNvSpPr/>
          <p:nvPr/>
        </p:nvSpPr>
        <p:spPr>
          <a:xfrm rot="5400000">
            <a:off x="6249310" y="5222112"/>
            <a:ext cx="226805" cy="775811"/>
          </a:xfrm>
          <a:prstGeom prst="rightBracket">
            <a:avLst>
              <a:gd name="adj" fmla="val 171030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F651B3-4435-D18D-B649-E30407CA22AF}"/>
                  </a:ext>
                </a:extLst>
              </p:cNvPr>
              <p:cNvSpPr txBox="1"/>
              <p:nvPr/>
            </p:nvSpPr>
            <p:spPr>
              <a:xfrm>
                <a:off x="6253132" y="4579607"/>
                <a:ext cx="1141119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F651B3-4435-D18D-B649-E30407CA2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132" y="4579607"/>
                <a:ext cx="1141119" cy="1014317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021115-177B-4225-B5F7-C98AEEE8F46F}"/>
                  </a:ext>
                </a:extLst>
              </p:cNvPr>
              <p:cNvSpPr txBox="1"/>
              <p:nvPr/>
            </p:nvSpPr>
            <p:spPr>
              <a:xfrm>
                <a:off x="4965402" y="4220312"/>
                <a:ext cx="3145982" cy="1692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Which common factor of 12 and 16 can you use to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/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/>
                          <m:t>16</m:t>
                        </m:r>
                      </m:den>
                    </m:f>
                  </m:oMath>
                </a14:m>
                <a:r>
                  <a:rPr lang="en-GB" sz="2400" dirty="0"/>
                  <a:t> in its simplest form?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021115-177B-4225-B5F7-C98AEEE8F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402" y="4220312"/>
                <a:ext cx="3145982" cy="1692195"/>
              </a:xfrm>
              <a:prstGeom prst="rect">
                <a:avLst/>
              </a:prstGeom>
              <a:blipFill>
                <a:blip r:embed="rId6"/>
                <a:stretch>
                  <a:fillRect t="-2985" r="-2016"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34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7" grpId="0" animBg="1"/>
      <p:bldP spid="18" grpId="0" animBg="1"/>
      <p:bldP spid="19" grpId="0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A6F436-690C-0EB5-45BA-6F2C5957E22B}"/>
                  </a:ext>
                </a:extLst>
              </p:cNvPr>
              <p:cNvSpPr txBox="1"/>
              <p:nvPr/>
            </p:nvSpPr>
            <p:spPr>
              <a:xfrm>
                <a:off x="6273213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A6F436-690C-0EB5-45BA-6F2C5957E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13" y="2727611"/>
                <a:ext cx="749837" cy="1648143"/>
              </a:xfrm>
              <a:prstGeom prst="rect">
                <a:avLst/>
              </a:prstGeom>
              <a:blipFill>
                <a:blip r:embed="rId2"/>
                <a:stretch>
                  <a:fillRect l="-10000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5B0BE5B-941B-70CE-98A4-7B76D7037730}"/>
              </a:ext>
            </a:extLst>
          </p:cNvPr>
          <p:cNvSpPr/>
          <p:nvPr/>
        </p:nvSpPr>
        <p:spPr>
          <a:xfrm>
            <a:off x="6239272" y="2818641"/>
            <a:ext cx="637316" cy="6238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E54DD0-D627-3AEC-3EC4-B60425A7AFC8}"/>
                  </a:ext>
                </a:extLst>
              </p:cNvPr>
              <p:cNvSpPr txBox="1"/>
              <p:nvPr/>
            </p:nvSpPr>
            <p:spPr>
              <a:xfrm>
                <a:off x="931236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E54DD0-D627-3AEC-3EC4-B60425A7A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36" y="2727611"/>
                <a:ext cx="749837" cy="1648143"/>
              </a:xfrm>
              <a:prstGeom prst="rect">
                <a:avLst/>
              </a:prstGeom>
              <a:blipFill>
                <a:blip r:embed="rId3"/>
                <a:stretch>
                  <a:fillRect l="-1666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9BFED8-A945-420F-4E9C-3E93CFECE703}"/>
                  </a:ext>
                </a:extLst>
              </p:cNvPr>
              <p:cNvSpPr txBox="1"/>
              <p:nvPr/>
            </p:nvSpPr>
            <p:spPr>
              <a:xfrm>
                <a:off x="2258158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9BFED8-A945-420F-4E9C-3E93CFECE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158" y="2727611"/>
                <a:ext cx="749837" cy="1648143"/>
              </a:xfrm>
              <a:prstGeom prst="rect">
                <a:avLst/>
              </a:prstGeom>
              <a:blipFill>
                <a:blip r:embed="rId4"/>
                <a:stretch>
                  <a:fillRect l="-1666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2BF49-C727-31FB-2196-C2DC5E83358D}"/>
                  </a:ext>
                </a:extLst>
              </p:cNvPr>
              <p:cNvSpPr txBox="1"/>
              <p:nvPr/>
            </p:nvSpPr>
            <p:spPr>
              <a:xfrm>
                <a:off x="3585080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2BF49-C727-31FB-2196-C2DC5E833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080" y="272761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 l="-41667" r="-21667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96BF3-D973-DC48-B500-EF9AA60EC0E3}"/>
                  </a:ext>
                </a:extLst>
              </p:cNvPr>
              <p:cNvSpPr txBox="1"/>
              <p:nvPr/>
            </p:nvSpPr>
            <p:spPr>
              <a:xfrm>
                <a:off x="4912002" y="2716486"/>
                <a:ext cx="749837" cy="167039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96BF3-D973-DC48-B500-EF9AA60EC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02" y="2716486"/>
                <a:ext cx="749837" cy="1670394"/>
              </a:xfrm>
              <a:prstGeom prst="rect">
                <a:avLst/>
              </a:prstGeom>
              <a:blipFill>
                <a:blip r:embed="rId6"/>
                <a:stretch>
                  <a:fillRect l="-41667" r="-21667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AFD0F02-D2E9-8B7D-19A8-C0821A677D1A}"/>
              </a:ext>
            </a:extLst>
          </p:cNvPr>
          <p:cNvSpPr/>
          <p:nvPr/>
        </p:nvSpPr>
        <p:spPr>
          <a:xfrm>
            <a:off x="6239272" y="3765053"/>
            <a:ext cx="637316" cy="6238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216AD6-FE98-4967-84D6-836E0E5AFFE1}"/>
              </a:ext>
            </a:extLst>
          </p:cNvPr>
          <p:cNvSpPr/>
          <p:nvPr/>
        </p:nvSpPr>
        <p:spPr>
          <a:xfrm>
            <a:off x="2216797" y="2818641"/>
            <a:ext cx="637316" cy="623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F9231-9570-7E70-4120-642AEF62238F}"/>
              </a:ext>
            </a:extLst>
          </p:cNvPr>
          <p:cNvSpPr/>
          <p:nvPr/>
        </p:nvSpPr>
        <p:spPr>
          <a:xfrm>
            <a:off x="4882891" y="2818641"/>
            <a:ext cx="637316" cy="623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AB8D4-C23C-2088-A9F5-8A095F9CC0ED}"/>
              </a:ext>
            </a:extLst>
          </p:cNvPr>
          <p:cNvSpPr/>
          <p:nvPr/>
        </p:nvSpPr>
        <p:spPr>
          <a:xfrm>
            <a:off x="3585080" y="3765053"/>
            <a:ext cx="637316" cy="623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8621A0-F1C1-12BD-8DAB-A5BF90FB54C7}"/>
                  </a:ext>
                </a:extLst>
              </p:cNvPr>
              <p:cNvSpPr txBox="1"/>
              <p:nvPr/>
            </p:nvSpPr>
            <p:spPr>
              <a:xfrm>
                <a:off x="1538217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8621A0-F1C1-12BD-8DAB-A5BF90FB5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17" y="3261557"/>
                <a:ext cx="7498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D6A349-2A81-DF31-CA42-55DF72A9EA1E}"/>
                  </a:ext>
                </a:extLst>
              </p:cNvPr>
              <p:cNvSpPr txBox="1"/>
              <p:nvPr/>
            </p:nvSpPr>
            <p:spPr>
              <a:xfrm>
                <a:off x="2915191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D6A349-2A81-DF31-CA42-55DF72A9E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191" y="3261557"/>
                <a:ext cx="749837" cy="769441"/>
              </a:xfrm>
              <a:prstGeom prst="rect">
                <a:avLst/>
              </a:prstGeom>
              <a:blipFill>
                <a:blip r:embed="rId8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BEEC2-9A9F-D903-CE47-A24A6D1AFD3E}"/>
                  </a:ext>
                </a:extLst>
              </p:cNvPr>
              <p:cNvSpPr txBox="1"/>
              <p:nvPr/>
            </p:nvSpPr>
            <p:spPr>
              <a:xfrm>
                <a:off x="4204341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BEEC2-9A9F-D903-CE47-A24A6D1AF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41" y="3261557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966362-7B04-D106-6249-3F2774FC67D4}"/>
                  </a:ext>
                </a:extLst>
              </p:cNvPr>
              <p:cNvSpPr txBox="1"/>
              <p:nvPr/>
            </p:nvSpPr>
            <p:spPr>
              <a:xfrm>
                <a:off x="5567916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966362-7B04-D106-6249-3F2774FC6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16" y="3261557"/>
                <a:ext cx="749837" cy="769441"/>
              </a:xfrm>
              <a:prstGeom prst="rect">
                <a:avLst/>
              </a:prstGeom>
              <a:blipFill>
                <a:blip r:embed="rId8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D70208-A350-06CD-675C-3EBE76F47F73}"/>
                  </a:ext>
                </a:extLst>
              </p:cNvPr>
              <p:cNvSpPr txBox="1"/>
              <p:nvPr/>
            </p:nvSpPr>
            <p:spPr>
              <a:xfrm>
                <a:off x="6273213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D70208-A350-06CD-675C-3EBE76F47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13" y="2727611"/>
                <a:ext cx="749837" cy="1648143"/>
              </a:xfrm>
              <a:prstGeom prst="rect">
                <a:avLst/>
              </a:prstGeom>
              <a:blipFill>
                <a:blip r:embed="rId10"/>
                <a:stretch>
                  <a:fillRect l="-41667" r="-2166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709D7F-EEC2-89C6-D770-8B2CA74505F3}"/>
                  </a:ext>
                </a:extLst>
              </p:cNvPr>
              <p:cNvSpPr txBox="1"/>
              <p:nvPr/>
            </p:nvSpPr>
            <p:spPr>
              <a:xfrm>
                <a:off x="6273213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709D7F-EEC2-89C6-D770-8B2CA7450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13" y="2727611"/>
                <a:ext cx="749837" cy="1648143"/>
              </a:xfrm>
              <a:prstGeom prst="rect">
                <a:avLst/>
              </a:prstGeom>
              <a:blipFill>
                <a:blip r:embed="rId11"/>
                <a:stretch>
                  <a:fillRect l="-41667" r="-2166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F5EF03D8-ED4C-951C-E867-6603179964A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268863" y="317384"/>
            <a:ext cx="754194" cy="7541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EF9454-C8A7-3B2B-A48B-E28FC6FA4EEE}"/>
              </a:ext>
            </a:extLst>
          </p:cNvPr>
          <p:cNvSpPr txBox="1"/>
          <p:nvPr/>
        </p:nvSpPr>
        <p:spPr>
          <a:xfrm>
            <a:off x="5569405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8501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6" grpId="0"/>
      <p:bldP spid="16" grpId="1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F48A86-5ACD-D470-0548-8531B170DA34}"/>
                  </a:ext>
                </a:extLst>
              </p:cNvPr>
              <p:cNvSpPr txBox="1"/>
              <p:nvPr/>
            </p:nvSpPr>
            <p:spPr>
              <a:xfrm>
                <a:off x="955728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F48A86-5ACD-D470-0548-8531B170D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28" y="2727611"/>
                <a:ext cx="749837" cy="1648143"/>
              </a:xfrm>
              <a:prstGeom prst="rect">
                <a:avLst/>
              </a:prstGeom>
              <a:blipFill>
                <a:blip r:embed="rId2"/>
                <a:stretch>
                  <a:fillRect l="-1666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F5C55-BDDC-A661-C799-88782046B401}"/>
                  </a:ext>
                </a:extLst>
              </p:cNvPr>
              <p:cNvSpPr txBox="1"/>
              <p:nvPr/>
            </p:nvSpPr>
            <p:spPr>
              <a:xfrm>
                <a:off x="2282650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F5C55-BDDC-A661-C799-88782046B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650" y="2727611"/>
                <a:ext cx="749837" cy="1648143"/>
              </a:xfrm>
              <a:prstGeom prst="rect">
                <a:avLst/>
              </a:prstGeom>
              <a:blipFill>
                <a:blip r:embed="rId3"/>
                <a:stretch>
                  <a:fillRect l="-1666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595B41-C1F6-AF61-11EF-B7ACA77D502D}"/>
                  </a:ext>
                </a:extLst>
              </p:cNvPr>
              <p:cNvSpPr txBox="1"/>
              <p:nvPr/>
            </p:nvSpPr>
            <p:spPr>
              <a:xfrm>
                <a:off x="3609572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595B41-C1F6-AF61-11EF-B7ACA77D5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572" y="2727611"/>
                <a:ext cx="749837" cy="1648143"/>
              </a:xfrm>
              <a:prstGeom prst="rect">
                <a:avLst/>
              </a:prstGeom>
              <a:blipFill>
                <a:blip r:embed="rId4"/>
                <a:stretch>
                  <a:fillRect l="-41667" r="-21667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6B6F2-3B6E-6060-B009-55FD946C23EE}"/>
                  </a:ext>
                </a:extLst>
              </p:cNvPr>
              <p:cNvSpPr txBox="1"/>
              <p:nvPr/>
            </p:nvSpPr>
            <p:spPr>
              <a:xfrm>
                <a:off x="4936494" y="2716486"/>
                <a:ext cx="749837" cy="167039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6B6F2-3B6E-6060-B009-55FD946C2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94" y="2716486"/>
                <a:ext cx="749837" cy="1670394"/>
              </a:xfrm>
              <a:prstGeom prst="rect">
                <a:avLst/>
              </a:prstGeom>
              <a:blipFill>
                <a:blip r:embed="rId5"/>
                <a:stretch>
                  <a:fillRect l="-41667" r="-21667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55EE8B-2072-18DF-3C68-B61B71E8C2BE}"/>
                  </a:ext>
                </a:extLst>
              </p:cNvPr>
              <p:cNvSpPr txBox="1"/>
              <p:nvPr/>
            </p:nvSpPr>
            <p:spPr>
              <a:xfrm>
                <a:off x="1562709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55EE8B-2072-18DF-3C68-B61B71E8C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709" y="3261557"/>
                <a:ext cx="749837" cy="769441"/>
              </a:xfrm>
              <a:prstGeom prst="rect">
                <a:avLst/>
              </a:prstGeom>
              <a:blipFill>
                <a:blip r:embed="rId6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62F93F-9F8F-8BA8-426F-475645C9FF30}"/>
                  </a:ext>
                </a:extLst>
              </p:cNvPr>
              <p:cNvSpPr txBox="1"/>
              <p:nvPr/>
            </p:nvSpPr>
            <p:spPr>
              <a:xfrm>
                <a:off x="293968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62F93F-9F8F-8BA8-426F-475645C9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683" y="3261557"/>
                <a:ext cx="749837" cy="769441"/>
              </a:xfrm>
              <a:prstGeom prst="rect">
                <a:avLst/>
              </a:prstGeom>
              <a:blipFill>
                <a:blip r:embed="rId7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13EAAF-5417-EFE9-38AF-16972C5039FE}"/>
                  </a:ext>
                </a:extLst>
              </p:cNvPr>
              <p:cNvSpPr txBox="1"/>
              <p:nvPr/>
            </p:nvSpPr>
            <p:spPr>
              <a:xfrm>
                <a:off x="422883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13EAAF-5417-EFE9-38AF-16972C503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833" y="3261557"/>
                <a:ext cx="749837" cy="769441"/>
              </a:xfrm>
              <a:prstGeom prst="rect">
                <a:avLst/>
              </a:prstGeom>
              <a:blipFill>
                <a:blip r:embed="rId8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0E771C-6C46-5BE7-8A29-70F386BA0285}"/>
                  </a:ext>
                </a:extLst>
              </p:cNvPr>
              <p:cNvSpPr txBox="1"/>
              <p:nvPr/>
            </p:nvSpPr>
            <p:spPr>
              <a:xfrm>
                <a:off x="5592408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0E771C-6C46-5BE7-8A29-70F386BA0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408" y="3261557"/>
                <a:ext cx="749837" cy="769441"/>
              </a:xfrm>
              <a:prstGeom prst="rect">
                <a:avLst/>
              </a:prstGeom>
              <a:blipFill>
                <a:blip r:embed="rId8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3D1705-C1E8-C31B-EC23-A1B6F4784E67}"/>
                  </a:ext>
                </a:extLst>
              </p:cNvPr>
              <p:cNvSpPr txBox="1"/>
              <p:nvPr/>
            </p:nvSpPr>
            <p:spPr>
              <a:xfrm>
                <a:off x="629770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3D1705-C1E8-C31B-EC23-A1B6F4784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705" y="2727611"/>
                <a:ext cx="749837" cy="1648143"/>
              </a:xfrm>
              <a:prstGeom prst="rect">
                <a:avLst/>
              </a:prstGeom>
              <a:blipFill>
                <a:blip r:embed="rId9"/>
                <a:stretch>
                  <a:fillRect l="-41667" r="-2333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3DDFCCC-FE6D-E91B-BF40-01ACBEE355D0}"/>
              </a:ext>
            </a:extLst>
          </p:cNvPr>
          <p:cNvSpPr/>
          <p:nvPr/>
        </p:nvSpPr>
        <p:spPr>
          <a:xfrm>
            <a:off x="2588159" y="1152480"/>
            <a:ext cx="4078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What do you notice?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FB2B6E3F-C472-E011-B3A4-E2C0F562B255}"/>
              </a:ext>
            </a:extLst>
          </p:cNvPr>
          <p:cNvSpPr/>
          <p:nvPr/>
        </p:nvSpPr>
        <p:spPr>
          <a:xfrm>
            <a:off x="807930" y="3261556"/>
            <a:ext cx="251460" cy="769441"/>
          </a:xfrm>
          <a:prstGeom prst="leftBracket">
            <a:avLst>
              <a:gd name="adj" fmla="val 152995"/>
            </a:avLst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9F57DD-54CF-0222-0CD7-9CF4CF023A01}"/>
                  </a:ext>
                </a:extLst>
              </p:cNvPr>
              <p:cNvSpPr/>
              <p:nvPr/>
            </p:nvSpPr>
            <p:spPr>
              <a:xfrm>
                <a:off x="58164" y="332621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9F57DD-54CF-0222-0CD7-9CF4CF023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" y="3326213"/>
                <a:ext cx="779381" cy="584775"/>
              </a:xfrm>
              <a:prstGeom prst="rect">
                <a:avLst/>
              </a:prstGeom>
              <a:blipFill>
                <a:blip r:embed="rId10"/>
                <a:stretch>
                  <a:fillRect l="-3226" t="-14894" r="-19355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ket 13">
            <a:extLst>
              <a:ext uri="{FF2B5EF4-FFF2-40B4-BE49-F238E27FC236}">
                <a16:creationId xmlns:a16="http://schemas.microsoft.com/office/drawing/2014/main" id="{9C47EDF5-61A7-B4AC-040D-8A3EC3CD5868}"/>
              </a:ext>
            </a:extLst>
          </p:cNvPr>
          <p:cNvSpPr/>
          <p:nvPr/>
        </p:nvSpPr>
        <p:spPr>
          <a:xfrm flipH="1">
            <a:off x="6963043" y="3261556"/>
            <a:ext cx="251460" cy="769441"/>
          </a:xfrm>
          <a:prstGeom prst="leftBracket">
            <a:avLst>
              <a:gd name="adj" fmla="val 152995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1043A3E-73CF-5EAC-6D4C-EC17A86423E1}"/>
                  </a:ext>
                </a:extLst>
              </p:cNvPr>
              <p:cNvSpPr/>
              <p:nvPr/>
            </p:nvSpPr>
            <p:spPr>
              <a:xfrm>
                <a:off x="7212344" y="332621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1043A3E-73CF-5EAC-6D4C-EC17A8642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44" y="3326213"/>
                <a:ext cx="792205" cy="584775"/>
              </a:xfrm>
              <a:prstGeom prst="rect">
                <a:avLst/>
              </a:prstGeom>
              <a:blipFill>
                <a:blip r:embed="rId11"/>
                <a:stretch>
                  <a:fillRect l="-1563" t="-14894" r="-1718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ket 15">
            <a:extLst>
              <a:ext uri="{FF2B5EF4-FFF2-40B4-BE49-F238E27FC236}">
                <a16:creationId xmlns:a16="http://schemas.microsoft.com/office/drawing/2014/main" id="{37DE85EA-0BED-E81D-7336-E099E853315F}"/>
              </a:ext>
            </a:extLst>
          </p:cNvPr>
          <p:cNvSpPr/>
          <p:nvPr/>
        </p:nvSpPr>
        <p:spPr>
          <a:xfrm rot="5400000">
            <a:off x="1767424" y="2028427"/>
            <a:ext cx="251460" cy="1297534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1FC009-E8C4-DCA1-1CE2-BC55B6BBAF9E}"/>
                  </a:ext>
                </a:extLst>
              </p:cNvPr>
              <p:cNvSpPr/>
              <p:nvPr/>
            </p:nvSpPr>
            <p:spPr>
              <a:xfrm>
                <a:off x="1522700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1FC009-E8C4-DCA1-1CE2-BC55B6BBAF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700" y="2030792"/>
                <a:ext cx="779381" cy="584775"/>
              </a:xfrm>
              <a:prstGeom prst="rect">
                <a:avLst/>
              </a:prstGeom>
              <a:blipFill>
                <a:blip r:embed="rId12"/>
                <a:stretch>
                  <a:fillRect l="-3226" t="-12766" r="-1774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>
            <a:extLst>
              <a:ext uri="{FF2B5EF4-FFF2-40B4-BE49-F238E27FC236}">
                <a16:creationId xmlns:a16="http://schemas.microsoft.com/office/drawing/2014/main" id="{35CEAEAB-2472-0110-8704-2D7DD4E2654B}"/>
              </a:ext>
            </a:extLst>
          </p:cNvPr>
          <p:cNvSpPr/>
          <p:nvPr/>
        </p:nvSpPr>
        <p:spPr>
          <a:xfrm rot="16200000" flipV="1">
            <a:off x="1767424" y="3882637"/>
            <a:ext cx="251460" cy="1297533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ACA5CD-7994-8F4F-C2C0-8AB5D0F1F191}"/>
                  </a:ext>
                </a:extLst>
              </p:cNvPr>
              <p:cNvSpPr/>
              <p:nvPr/>
            </p:nvSpPr>
            <p:spPr>
              <a:xfrm>
                <a:off x="1522700" y="459597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ACA5CD-7994-8F4F-C2C0-8AB5D0F1F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700" y="4595972"/>
                <a:ext cx="779381" cy="584775"/>
              </a:xfrm>
              <a:prstGeom prst="rect">
                <a:avLst/>
              </a:prstGeom>
              <a:blipFill>
                <a:blip r:embed="rId12"/>
                <a:stretch>
                  <a:fillRect l="-3226" t="-12500" r="-1774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ket 19">
            <a:extLst>
              <a:ext uri="{FF2B5EF4-FFF2-40B4-BE49-F238E27FC236}">
                <a16:creationId xmlns:a16="http://schemas.microsoft.com/office/drawing/2014/main" id="{4F0A4273-F68F-D78D-0BDF-FFF367E5807F}"/>
              </a:ext>
            </a:extLst>
          </p:cNvPr>
          <p:cNvSpPr/>
          <p:nvPr/>
        </p:nvSpPr>
        <p:spPr>
          <a:xfrm rot="5400000">
            <a:off x="2443910" y="1351941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7FF959-8FDA-816B-2FA2-8E46B425B185}"/>
                  </a:ext>
                </a:extLst>
              </p:cNvPr>
              <p:cNvSpPr/>
              <p:nvPr/>
            </p:nvSpPr>
            <p:spPr>
              <a:xfrm>
                <a:off x="2199186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7FF959-8FDA-816B-2FA2-8E46B425B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86" y="2030792"/>
                <a:ext cx="779381" cy="584775"/>
              </a:xfrm>
              <a:prstGeom prst="rect">
                <a:avLst/>
              </a:prstGeom>
              <a:blipFill>
                <a:blip r:embed="rId13"/>
                <a:stretch>
                  <a:fillRect l="-3226" t="-12766" r="-1774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>
            <a:extLst>
              <a:ext uri="{FF2B5EF4-FFF2-40B4-BE49-F238E27FC236}">
                <a16:creationId xmlns:a16="http://schemas.microsoft.com/office/drawing/2014/main" id="{33493A68-14F9-CD71-0E14-ABAEA44E90EB}"/>
              </a:ext>
            </a:extLst>
          </p:cNvPr>
          <p:cNvSpPr/>
          <p:nvPr/>
        </p:nvSpPr>
        <p:spPr>
          <a:xfrm rot="16200000" flipV="1">
            <a:off x="2443910" y="3206151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5C042F-9100-F65C-1E17-30A7AFDD4CC1}"/>
                  </a:ext>
                </a:extLst>
              </p:cNvPr>
              <p:cNvSpPr/>
              <p:nvPr/>
            </p:nvSpPr>
            <p:spPr>
              <a:xfrm>
                <a:off x="2195179" y="459597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5C042F-9100-F65C-1E17-30A7AFDD4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79" y="4595972"/>
                <a:ext cx="779381" cy="584775"/>
              </a:xfrm>
              <a:prstGeom prst="rect">
                <a:avLst/>
              </a:prstGeom>
              <a:blipFill>
                <a:blip r:embed="rId14"/>
                <a:stretch>
                  <a:fillRect l="-3175" t="-12500" r="-1746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ket 23">
            <a:extLst>
              <a:ext uri="{FF2B5EF4-FFF2-40B4-BE49-F238E27FC236}">
                <a16:creationId xmlns:a16="http://schemas.microsoft.com/office/drawing/2014/main" id="{C6583D54-EA4E-93DC-8F4E-AC66D7BE0690}"/>
              </a:ext>
            </a:extLst>
          </p:cNvPr>
          <p:cNvSpPr/>
          <p:nvPr/>
        </p:nvSpPr>
        <p:spPr>
          <a:xfrm rot="5400000">
            <a:off x="3107706" y="674048"/>
            <a:ext cx="251460" cy="3978099"/>
          </a:xfrm>
          <a:prstGeom prst="leftBracket">
            <a:avLst>
              <a:gd name="adj" fmla="val 791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F571D8D-93C3-E6EC-37BB-4F8E5F90D573}"/>
                  </a:ext>
                </a:extLst>
              </p:cNvPr>
              <p:cNvSpPr/>
              <p:nvPr/>
            </p:nvSpPr>
            <p:spPr>
              <a:xfrm>
                <a:off x="2862982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F571D8D-93C3-E6EC-37BB-4F8E5F90D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82" y="2030792"/>
                <a:ext cx="779381" cy="584775"/>
              </a:xfrm>
              <a:prstGeom prst="rect">
                <a:avLst/>
              </a:prstGeom>
              <a:blipFill>
                <a:blip r:embed="rId15"/>
                <a:stretch>
                  <a:fillRect l="-3175" t="-12766" r="-1746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ket 25">
            <a:extLst>
              <a:ext uri="{FF2B5EF4-FFF2-40B4-BE49-F238E27FC236}">
                <a16:creationId xmlns:a16="http://schemas.microsoft.com/office/drawing/2014/main" id="{9182C8E8-D055-D9D4-D2AE-5E477FCDC74C}"/>
              </a:ext>
            </a:extLst>
          </p:cNvPr>
          <p:cNvSpPr/>
          <p:nvPr/>
        </p:nvSpPr>
        <p:spPr>
          <a:xfrm rot="16200000" flipV="1">
            <a:off x="3107706" y="2528259"/>
            <a:ext cx="251460" cy="3978098"/>
          </a:xfrm>
          <a:prstGeom prst="leftBracket">
            <a:avLst>
              <a:gd name="adj" fmla="val 753525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0DEABA-E821-2D13-B989-96FE35820B74}"/>
                  </a:ext>
                </a:extLst>
              </p:cNvPr>
              <p:cNvSpPr/>
              <p:nvPr/>
            </p:nvSpPr>
            <p:spPr>
              <a:xfrm>
                <a:off x="2862982" y="4581876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0DEABA-E821-2D13-B989-96FE35820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82" y="4581876"/>
                <a:ext cx="779381" cy="584775"/>
              </a:xfrm>
              <a:prstGeom prst="rect">
                <a:avLst/>
              </a:prstGeom>
              <a:blipFill>
                <a:blip r:embed="rId15"/>
                <a:stretch>
                  <a:fillRect l="-3175" t="-12500" r="-1746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>
            <a:extLst>
              <a:ext uri="{FF2B5EF4-FFF2-40B4-BE49-F238E27FC236}">
                <a16:creationId xmlns:a16="http://schemas.microsoft.com/office/drawing/2014/main" id="{9508EEB5-72AB-18BD-9F63-42201AB88D99}"/>
              </a:ext>
            </a:extLst>
          </p:cNvPr>
          <p:cNvSpPr/>
          <p:nvPr/>
        </p:nvSpPr>
        <p:spPr>
          <a:xfrm rot="5400000">
            <a:off x="3772577" y="9176"/>
            <a:ext cx="251460" cy="5307845"/>
          </a:xfrm>
          <a:prstGeom prst="leftBracket">
            <a:avLst>
              <a:gd name="adj" fmla="val 96899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B83157E-9642-8E61-CC77-9CCA041D95D8}"/>
                  </a:ext>
                </a:extLst>
              </p:cNvPr>
              <p:cNvSpPr/>
              <p:nvPr/>
            </p:nvSpPr>
            <p:spPr>
              <a:xfrm>
                <a:off x="3479763" y="2030792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B83157E-9642-8E61-CC77-9CCA041D9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63" y="2030792"/>
                <a:ext cx="987771" cy="584775"/>
              </a:xfrm>
              <a:prstGeom prst="rect">
                <a:avLst/>
              </a:prstGeom>
              <a:blipFill>
                <a:blip r:embed="rId16"/>
                <a:stretch>
                  <a:fillRect l="-2564" t="-12766" r="-1410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ket 29">
            <a:extLst>
              <a:ext uri="{FF2B5EF4-FFF2-40B4-BE49-F238E27FC236}">
                <a16:creationId xmlns:a16="http://schemas.microsoft.com/office/drawing/2014/main" id="{8A2AA62A-B6C9-6594-ACC3-0F980AE0F9CE}"/>
              </a:ext>
            </a:extLst>
          </p:cNvPr>
          <p:cNvSpPr/>
          <p:nvPr/>
        </p:nvSpPr>
        <p:spPr>
          <a:xfrm rot="16200000" flipV="1">
            <a:off x="3772578" y="1863387"/>
            <a:ext cx="251460" cy="5307842"/>
          </a:xfrm>
          <a:prstGeom prst="leftBracket">
            <a:avLst>
              <a:gd name="adj" fmla="val 971704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8659C8B-F7A1-F084-4330-41835B3875FC}"/>
                  </a:ext>
                </a:extLst>
              </p:cNvPr>
              <p:cNvSpPr/>
              <p:nvPr/>
            </p:nvSpPr>
            <p:spPr>
              <a:xfrm>
                <a:off x="3479764" y="4581876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8659C8B-F7A1-F084-4330-41835B387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64" y="4581876"/>
                <a:ext cx="987771" cy="584775"/>
              </a:xfrm>
              <a:prstGeom prst="rect">
                <a:avLst/>
              </a:prstGeom>
              <a:blipFill>
                <a:blip r:embed="rId16"/>
                <a:stretch>
                  <a:fillRect l="-2564" t="-12500" r="-14103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1D1DEE47-1ED0-D3D3-2C2E-59A6872FC5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93355" y="317384"/>
            <a:ext cx="754194" cy="7541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53205E2-2990-8D34-9416-C31EF27B9830}"/>
              </a:ext>
            </a:extLst>
          </p:cNvPr>
          <p:cNvSpPr txBox="1"/>
          <p:nvPr/>
        </p:nvSpPr>
        <p:spPr>
          <a:xfrm>
            <a:off x="559389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6846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9" grpId="0"/>
      <p:bldP spid="30" grpId="0" animBg="1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6FE138-06CA-4BD8-9E4E-8847760D97E1}"/>
                  </a:ext>
                </a:extLst>
              </p:cNvPr>
              <p:cNvSpPr txBox="1"/>
              <p:nvPr/>
            </p:nvSpPr>
            <p:spPr>
              <a:xfrm>
                <a:off x="1259879" y="628218"/>
                <a:ext cx="6177498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Tiny has been asked to simplify</a:t>
                </a:r>
                <a:endParaRPr lang="en-GB" sz="16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6FE138-06CA-4BD8-9E4E-8847760D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79" y="628218"/>
                <a:ext cx="6177498" cy="1519968"/>
              </a:xfrm>
              <a:prstGeom prst="rect">
                <a:avLst/>
              </a:prstGeom>
              <a:blipFill>
                <a:blip r:embed="rId2"/>
                <a:stretch>
                  <a:fillRect t="-5000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EE7EEB-2081-3C5E-42FB-67FFC985D39C}"/>
                  </a:ext>
                </a:extLst>
              </p:cNvPr>
              <p:cNvSpPr txBox="1"/>
              <p:nvPr/>
            </p:nvSpPr>
            <p:spPr>
              <a:xfrm>
                <a:off x="1958719" y="3300713"/>
                <a:ext cx="4779818" cy="1145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EE7EEB-2081-3C5E-42FB-67FFC985D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719" y="3300713"/>
                <a:ext cx="4779818" cy="1145057"/>
              </a:xfrm>
              <a:prstGeom prst="rect">
                <a:avLst/>
              </a:prstGeo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A65DF3-E3BB-F5E4-3AA0-59A94DC3A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107" y="5271729"/>
            <a:ext cx="806518" cy="806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2650D-1A08-366F-17AE-B8EE8BE4B356}"/>
              </a:ext>
            </a:extLst>
          </p:cNvPr>
          <p:cNvSpPr txBox="1"/>
          <p:nvPr/>
        </p:nvSpPr>
        <p:spPr>
          <a:xfrm>
            <a:off x="5512945" y="5416221"/>
            <a:ext cx="20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00D0E-FC88-D6FC-34EC-131B4FD5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945" y="1697484"/>
            <a:ext cx="1582599" cy="1218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D32AA-5B27-DEEF-9A53-D56BD6073060}"/>
              </a:ext>
            </a:extLst>
          </p:cNvPr>
          <p:cNvSpPr txBox="1"/>
          <p:nvPr/>
        </p:nvSpPr>
        <p:spPr>
          <a:xfrm>
            <a:off x="1259879" y="4833260"/>
            <a:ext cx="6177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Is Tiny correct?</a:t>
            </a:r>
            <a:endParaRPr lang="en-GB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3F20A-789B-3D90-022C-10A1637B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73" y="842870"/>
            <a:ext cx="1582599" cy="1218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30D3F8-93A7-9059-3FEA-C8E37BF09BF1}"/>
                  </a:ext>
                </a:extLst>
              </p:cNvPr>
              <p:cNvSpPr txBox="1"/>
              <p:nvPr/>
            </p:nvSpPr>
            <p:spPr>
              <a:xfrm>
                <a:off x="1920976" y="2963961"/>
                <a:ext cx="4779818" cy="1301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30D3F8-93A7-9059-3FEA-C8E37BF0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976" y="2963961"/>
                <a:ext cx="4779818" cy="1301382"/>
              </a:xfrm>
              <a:prstGeom prst="rect">
                <a:avLst/>
              </a:prstGeom>
              <a:blipFill>
                <a:blip r:embed="rId3"/>
                <a:stretch>
                  <a:fillRect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1770F1-F060-D7C6-8632-954033768580}"/>
                  </a:ext>
                </a:extLst>
              </p:cNvPr>
              <p:cNvSpPr txBox="1"/>
              <p:nvPr/>
            </p:nvSpPr>
            <p:spPr>
              <a:xfrm>
                <a:off x="1827843" y="3004036"/>
                <a:ext cx="4779818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1770F1-F060-D7C6-8632-954033768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43" y="3004036"/>
                <a:ext cx="4779818" cy="1261307"/>
              </a:xfrm>
              <a:prstGeom prst="rect">
                <a:avLst/>
              </a:prstGeom>
              <a:blipFill>
                <a:blip r:embed="rId4"/>
                <a:stretch>
                  <a:fillRect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706208-0964-BEF9-CA17-5B11FE068436}"/>
                  </a:ext>
                </a:extLst>
              </p:cNvPr>
              <p:cNvSpPr txBox="1"/>
              <p:nvPr/>
            </p:nvSpPr>
            <p:spPr>
              <a:xfrm>
                <a:off x="954323" y="371660"/>
                <a:ext cx="6178063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Tiny has been asked to simplify</a:t>
                </a:r>
                <a:endParaRPr lang="en-GB" sz="16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706208-0964-BEF9-CA17-5B11FE068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23" y="371660"/>
                <a:ext cx="6178063" cy="1519968"/>
              </a:xfrm>
              <a:prstGeom prst="rect">
                <a:avLst/>
              </a:prstGeom>
              <a:blipFill>
                <a:blip r:embed="rId5"/>
                <a:stretch>
                  <a:fillRect t="-5000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9F378-EBBD-CB42-CAA4-0EFEB53CBF8C}"/>
                  </a:ext>
                </a:extLst>
              </p:cNvPr>
              <p:cNvSpPr txBox="1"/>
              <p:nvPr/>
            </p:nvSpPr>
            <p:spPr>
              <a:xfrm>
                <a:off x="1920976" y="2600470"/>
                <a:ext cx="4779818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9F378-EBBD-CB42-CAA4-0EFEB53CB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976" y="2600470"/>
                <a:ext cx="4779818" cy="1144352"/>
              </a:xfrm>
              <a:prstGeom prst="rect">
                <a:avLst/>
              </a:prstGeom>
              <a:blipFill>
                <a:blip r:embed="rId6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ket 6">
            <a:extLst>
              <a:ext uri="{FF2B5EF4-FFF2-40B4-BE49-F238E27FC236}">
                <a16:creationId xmlns:a16="http://schemas.microsoft.com/office/drawing/2014/main" id="{F4B3C285-F211-01CA-ABFD-4A3EE11E06F1}"/>
              </a:ext>
            </a:extLst>
          </p:cNvPr>
          <p:cNvSpPr/>
          <p:nvPr/>
        </p:nvSpPr>
        <p:spPr>
          <a:xfrm rot="16200000">
            <a:off x="4045029" y="1877728"/>
            <a:ext cx="274239" cy="1043102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52EF03-AF4D-83D9-581B-F941D5B57231}"/>
                  </a:ext>
                </a:extLst>
              </p:cNvPr>
              <p:cNvSpPr txBox="1"/>
              <p:nvPr/>
            </p:nvSpPr>
            <p:spPr>
              <a:xfrm>
                <a:off x="3798596" y="1776252"/>
                <a:ext cx="89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52EF03-AF4D-83D9-581B-F941D5B57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96" y="1776252"/>
                <a:ext cx="893618" cy="584775"/>
              </a:xfrm>
              <a:prstGeom prst="rect">
                <a:avLst/>
              </a:prstGeom>
              <a:blipFill>
                <a:blip r:embed="rId7"/>
                <a:stretch>
                  <a:fillRect l="-2817" t="-12766" r="-42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E41C52-1AB3-09FE-AC23-9C88B410AF17}"/>
                  </a:ext>
                </a:extLst>
              </p:cNvPr>
              <p:cNvSpPr txBox="1"/>
              <p:nvPr/>
            </p:nvSpPr>
            <p:spPr>
              <a:xfrm>
                <a:off x="3798596" y="3890358"/>
                <a:ext cx="89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E41C52-1AB3-09FE-AC23-9C88B410A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96" y="3890358"/>
                <a:ext cx="893618" cy="584775"/>
              </a:xfrm>
              <a:prstGeom prst="rect">
                <a:avLst/>
              </a:prstGeom>
              <a:blipFill>
                <a:blip r:embed="rId8"/>
                <a:stretch>
                  <a:fillRect l="-2817" t="-12766" r="-42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ket 9">
            <a:extLst>
              <a:ext uri="{FF2B5EF4-FFF2-40B4-BE49-F238E27FC236}">
                <a16:creationId xmlns:a16="http://schemas.microsoft.com/office/drawing/2014/main" id="{ED2C1583-EFB9-AB30-A209-A07FCF536690}"/>
              </a:ext>
            </a:extLst>
          </p:cNvPr>
          <p:cNvSpPr/>
          <p:nvPr/>
        </p:nvSpPr>
        <p:spPr>
          <a:xfrm rot="5400000" flipV="1">
            <a:off x="4045032" y="3351002"/>
            <a:ext cx="274239" cy="1043104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DCFB0127-CEB8-38E1-F9E1-CC0B1CC1D85F}"/>
              </a:ext>
            </a:extLst>
          </p:cNvPr>
          <p:cNvSpPr/>
          <p:nvPr/>
        </p:nvSpPr>
        <p:spPr>
          <a:xfrm rot="2694387">
            <a:off x="5520262" y="2386044"/>
            <a:ext cx="1566043" cy="1566043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3431B7D-092D-8243-5AC9-4DF470395ABE}"/>
              </a:ext>
            </a:extLst>
          </p:cNvPr>
          <p:cNvSpPr/>
          <p:nvPr/>
        </p:nvSpPr>
        <p:spPr>
          <a:xfrm rot="16200000">
            <a:off x="4121411" y="2428350"/>
            <a:ext cx="274239" cy="1043102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A297FB-B2BE-4615-53CE-C601BDCADAFE}"/>
                  </a:ext>
                </a:extLst>
              </p:cNvPr>
              <p:cNvSpPr txBox="1"/>
              <p:nvPr/>
            </p:nvSpPr>
            <p:spPr>
              <a:xfrm>
                <a:off x="3874978" y="2345924"/>
                <a:ext cx="89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A297FB-B2BE-4615-53CE-C601BDCA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78" y="2345924"/>
                <a:ext cx="893618" cy="584775"/>
              </a:xfrm>
              <a:prstGeom prst="rect">
                <a:avLst/>
              </a:prstGeom>
              <a:blipFill>
                <a:blip r:embed="rId7"/>
                <a:stretch>
                  <a:fillRect l="-2817" t="-12766" r="-42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6A72D2-57FC-63E3-5487-1D351C37BE9D}"/>
                  </a:ext>
                </a:extLst>
              </p:cNvPr>
              <p:cNvSpPr txBox="1"/>
              <p:nvPr/>
            </p:nvSpPr>
            <p:spPr>
              <a:xfrm>
                <a:off x="3874978" y="4439996"/>
                <a:ext cx="89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6A72D2-57FC-63E3-5487-1D351C37B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78" y="4439996"/>
                <a:ext cx="893618" cy="584775"/>
              </a:xfrm>
              <a:prstGeom prst="rect">
                <a:avLst/>
              </a:prstGeom>
              <a:blipFill>
                <a:blip r:embed="rId7"/>
                <a:stretch>
                  <a:fillRect l="-2817" t="-12766" r="-42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ket 14">
            <a:extLst>
              <a:ext uri="{FF2B5EF4-FFF2-40B4-BE49-F238E27FC236}">
                <a16:creationId xmlns:a16="http://schemas.microsoft.com/office/drawing/2014/main" id="{15D5CA6A-44E0-ACB1-E570-837B2E251435}"/>
              </a:ext>
            </a:extLst>
          </p:cNvPr>
          <p:cNvSpPr/>
          <p:nvPr/>
        </p:nvSpPr>
        <p:spPr>
          <a:xfrm rot="5400000" flipV="1">
            <a:off x="4121414" y="3900640"/>
            <a:ext cx="274239" cy="1043104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9F32E-6C48-2A13-675F-98242C16CE25}"/>
              </a:ext>
            </a:extLst>
          </p:cNvPr>
          <p:cNvSpPr txBox="1"/>
          <p:nvPr/>
        </p:nvSpPr>
        <p:spPr>
          <a:xfrm>
            <a:off x="585873" y="4897085"/>
            <a:ext cx="48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35: 1, 5, 7, 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A6FE5E-E2B2-8669-93B3-7FD4689CFF63}"/>
              </a:ext>
            </a:extLst>
          </p:cNvPr>
          <p:cNvSpPr txBox="1"/>
          <p:nvPr/>
        </p:nvSpPr>
        <p:spPr>
          <a:xfrm>
            <a:off x="585873" y="5572162"/>
            <a:ext cx="578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Factors of 40: 1, 2, 4, 5, 8, 10, 20, 40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C3F879-45BA-1E17-CDE2-E8A90F812D38}"/>
              </a:ext>
            </a:extLst>
          </p:cNvPr>
          <p:cNvSpPr/>
          <p:nvPr/>
        </p:nvSpPr>
        <p:spPr>
          <a:xfrm>
            <a:off x="2629521" y="4839563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D59C73-EDF6-F9A8-8376-DE92E2CD1C92}"/>
              </a:ext>
            </a:extLst>
          </p:cNvPr>
          <p:cNvSpPr/>
          <p:nvPr/>
        </p:nvSpPr>
        <p:spPr>
          <a:xfrm>
            <a:off x="2599883" y="5507601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C031AD-B78D-A67D-9CE5-924C726A718F}"/>
              </a:ext>
            </a:extLst>
          </p:cNvPr>
          <p:cNvSpPr/>
          <p:nvPr/>
        </p:nvSpPr>
        <p:spPr>
          <a:xfrm>
            <a:off x="2972868" y="4836493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54EF36-1873-12C8-F7DC-05B5E628947C}"/>
              </a:ext>
            </a:extLst>
          </p:cNvPr>
          <p:cNvSpPr/>
          <p:nvPr/>
        </p:nvSpPr>
        <p:spPr>
          <a:xfrm>
            <a:off x="3650006" y="5500713"/>
            <a:ext cx="393348" cy="63243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4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 animBg="1"/>
      <p:bldP spid="13" grpId="0"/>
      <p:bldP spid="14" grpId="0"/>
      <p:bldP spid="15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56FB1-16C7-8A99-564B-46471B71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88" y="1224714"/>
            <a:ext cx="6633023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11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32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275F2-9D34-1E8F-5471-A36FBDF2D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86" y="910438"/>
            <a:ext cx="3848100" cy="866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885CC1-96AD-1004-6BFA-C52E83655E17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Complete the number line.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a) 3 ones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ones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ones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ones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b) 3 fifths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fifths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fifths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fifths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c)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Write your answer as a mixed number.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885CC1-96AD-1004-6BFA-C52E8365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109639"/>
              </a:xfrm>
              <a:prstGeom prst="rect">
                <a:avLst/>
              </a:prstGeom>
              <a:blipFill>
                <a:blip r:embed="rId3"/>
                <a:stretch>
                  <a:fillRect l="-1182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E8368A1-F096-5544-E28B-0AE59649E8FC}"/>
              </a:ext>
            </a:extLst>
          </p:cNvPr>
          <p:cNvSpPr txBox="1"/>
          <p:nvPr/>
        </p:nvSpPr>
        <p:spPr>
          <a:xfrm>
            <a:off x="1066582" y="1515603"/>
            <a:ext cx="46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F2D4B-7057-B00B-9AF2-1C8FB5550489}"/>
              </a:ext>
            </a:extLst>
          </p:cNvPr>
          <p:cNvSpPr txBox="1"/>
          <p:nvPr/>
        </p:nvSpPr>
        <p:spPr>
          <a:xfrm>
            <a:off x="2439395" y="1515603"/>
            <a:ext cx="46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873B2-C1E3-CE6A-20DC-4EF88F0A37C4}"/>
              </a:ext>
            </a:extLst>
          </p:cNvPr>
          <p:cNvSpPr txBox="1"/>
          <p:nvPr/>
        </p:nvSpPr>
        <p:spPr>
          <a:xfrm>
            <a:off x="3812208" y="1507436"/>
            <a:ext cx="46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E5F1C9-6106-6177-BCD9-95D8CB6806EF}"/>
                  </a:ext>
                </a:extLst>
              </p:cNvPr>
              <p:cNvSpPr txBox="1"/>
              <p:nvPr/>
            </p:nvSpPr>
            <p:spPr>
              <a:xfrm>
                <a:off x="1509060" y="3810155"/>
                <a:ext cx="677296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E5F1C9-6106-6177-BCD9-95D8CB68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60" y="3810155"/>
                <a:ext cx="677296" cy="769378"/>
              </a:xfrm>
              <a:prstGeom prst="rect">
                <a:avLst/>
              </a:prstGeom>
              <a:blipFill>
                <a:blip r:embed="rId4"/>
                <a:stretch>
                  <a:fillRect l="-555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81131C-21BA-3231-1075-15B17BEB37E1}"/>
                  </a:ext>
                </a:extLst>
              </p:cNvPr>
              <p:cNvSpPr txBox="1"/>
              <p:nvPr/>
            </p:nvSpPr>
            <p:spPr>
              <a:xfrm>
                <a:off x="3080286" y="3955109"/>
                <a:ext cx="7319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81131C-21BA-3231-1075-15B17BEB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286" y="3955109"/>
                <a:ext cx="7319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BCBD7B-DB8F-FF6F-2BE8-3EB8CEE357FF}"/>
                  </a:ext>
                </a:extLst>
              </p:cNvPr>
              <p:cNvSpPr txBox="1"/>
              <p:nvPr/>
            </p:nvSpPr>
            <p:spPr>
              <a:xfrm>
                <a:off x="3592240" y="3810155"/>
                <a:ext cx="439936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BCBD7B-DB8F-FF6F-2BE8-3EB8CEE35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40" y="3810155"/>
                <a:ext cx="439936" cy="783548"/>
              </a:xfrm>
              <a:prstGeom prst="rect">
                <a:avLst/>
              </a:prstGeom>
              <a:blipFill>
                <a:blip r:embed="rId6"/>
                <a:stretch>
                  <a:fillRect l="-8333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11E4D6-EAA3-D154-DB53-A52F108FCC1E}"/>
                  </a:ext>
                </a:extLst>
              </p:cNvPr>
              <p:cNvSpPr txBox="1"/>
              <p:nvPr/>
            </p:nvSpPr>
            <p:spPr>
              <a:xfrm>
                <a:off x="1679436" y="3952357"/>
                <a:ext cx="7599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11E4D6-EAA3-D154-DB53-A52F108F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36" y="3952357"/>
                <a:ext cx="75995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284F41-1438-7F7E-DF59-5039B83AC4D8}"/>
                  </a:ext>
                </a:extLst>
              </p:cNvPr>
              <p:cNvSpPr txBox="1"/>
              <p:nvPr/>
            </p:nvSpPr>
            <p:spPr>
              <a:xfrm>
                <a:off x="2904984" y="3810155"/>
                <a:ext cx="486967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284F41-1438-7F7E-DF59-5039B83AC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984" y="3810155"/>
                <a:ext cx="486967" cy="783548"/>
              </a:xfrm>
              <a:prstGeom prst="rect">
                <a:avLst/>
              </a:prstGeom>
              <a:blipFill>
                <a:blip r:embed="rId8"/>
                <a:stretch>
                  <a:fillRect l="-769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14F5AF-85BF-5ACA-DA66-F9E398DBD93D}"/>
                  </a:ext>
                </a:extLst>
              </p:cNvPr>
              <p:cNvSpPr txBox="1"/>
              <p:nvPr/>
            </p:nvSpPr>
            <p:spPr>
              <a:xfrm>
                <a:off x="2465048" y="3952357"/>
                <a:ext cx="439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14F5AF-85BF-5ACA-DA66-F9E398DB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48" y="3952357"/>
                <a:ext cx="439936" cy="523220"/>
              </a:xfrm>
              <a:prstGeom prst="rect">
                <a:avLst/>
              </a:prstGeom>
              <a:blipFill>
                <a:blip r:embed="rId9"/>
                <a:stretch>
                  <a:fillRect l="-2778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A30A7D-7471-5C36-63B0-A3385F14E297}"/>
                  </a:ext>
                </a:extLst>
              </p:cNvPr>
              <p:cNvSpPr txBox="1"/>
              <p:nvPr/>
            </p:nvSpPr>
            <p:spPr>
              <a:xfrm>
                <a:off x="2186356" y="3810155"/>
                <a:ext cx="595865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A30A7D-7471-5C36-63B0-A3385F14E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356" y="3810155"/>
                <a:ext cx="595865" cy="783548"/>
              </a:xfrm>
              <a:prstGeom prst="rect">
                <a:avLst/>
              </a:prstGeom>
              <a:blipFill>
                <a:blip r:embed="rId10"/>
                <a:stretch>
                  <a:fillRect l="-851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1E4A37-AAFD-9D17-B332-6382CCF37581}"/>
                  </a:ext>
                </a:extLst>
              </p:cNvPr>
              <p:cNvSpPr txBox="1"/>
              <p:nvPr/>
            </p:nvSpPr>
            <p:spPr>
              <a:xfrm>
                <a:off x="3812208" y="3952357"/>
                <a:ext cx="5225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1E4A37-AAFD-9D17-B332-6382CCF37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208" y="3952357"/>
                <a:ext cx="52251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33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DC57AE-D54F-581B-EB3E-B8D97BE4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86" y="910438"/>
            <a:ext cx="3848100" cy="866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AF147E-FA76-AC7D-50AA-5165ADB1BCD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Complete the number line.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a) 3 ones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ones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ones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ones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b) 3 fifths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fifths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fifths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fifths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c)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Write your answer as a mixed number.</a:t>
                </a: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AF147E-FA76-AC7D-50AA-5165ADB1B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109639"/>
              </a:xfrm>
              <a:prstGeom prst="rect">
                <a:avLst/>
              </a:prstGeom>
              <a:blipFill>
                <a:blip r:embed="rId3"/>
                <a:stretch>
                  <a:fillRect l="-1182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35E5AB4-AAE4-A6BE-A753-C2365C2CCD59}"/>
              </a:ext>
            </a:extLst>
          </p:cNvPr>
          <p:cNvSpPr txBox="1"/>
          <p:nvPr/>
        </p:nvSpPr>
        <p:spPr>
          <a:xfrm>
            <a:off x="1066582" y="1515603"/>
            <a:ext cx="46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35BB5-960C-7731-356D-8007A91EDA80}"/>
              </a:ext>
            </a:extLst>
          </p:cNvPr>
          <p:cNvSpPr txBox="1"/>
          <p:nvPr/>
        </p:nvSpPr>
        <p:spPr>
          <a:xfrm>
            <a:off x="2439395" y="1515603"/>
            <a:ext cx="46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1C00C-0E8E-296C-3276-3ED640AF9F12}"/>
              </a:ext>
            </a:extLst>
          </p:cNvPr>
          <p:cNvSpPr txBox="1"/>
          <p:nvPr/>
        </p:nvSpPr>
        <p:spPr>
          <a:xfrm>
            <a:off x="3812208" y="1507436"/>
            <a:ext cx="46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9428F6-B9A7-3660-265D-F8B357D44840}"/>
                  </a:ext>
                </a:extLst>
              </p:cNvPr>
              <p:cNvSpPr txBox="1"/>
              <p:nvPr/>
            </p:nvSpPr>
            <p:spPr>
              <a:xfrm>
                <a:off x="1509060" y="3810155"/>
                <a:ext cx="677296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9428F6-B9A7-3660-265D-F8B357D44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60" y="3810155"/>
                <a:ext cx="677296" cy="783548"/>
              </a:xfrm>
              <a:prstGeom prst="rect">
                <a:avLst/>
              </a:prstGeom>
              <a:blipFill>
                <a:blip r:embed="rId4"/>
                <a:stretch>
                  <a:fillRect l="-740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053A1E-16F0-14D2-4723-2E8C87A3530E}"/>
                  </a:ext>
                </a:extLst>
              </p:cNvPr>
              <p:cNvSpPr txBox="1"/>
              <p:nvPr/>
            </p:nvSpPr>
            <p:spPr>
              <a:xfrm>
                <a:off x="3080286" y="3955109"/>
                <a:ext cx="7319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053A1E-16F0-14D2-4723-2E8C87A35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286" y="3955109"/>
                <a:ext cx="7319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F07712-C7B0-931D-5664-736C8366BC28}"/>
                  </a:ext>
                </a:extLst>
              </p:cNvPr>
              <p:cNvSpPr txBox="1"/>
              <p:nvPr/>
            </p:nvSpPr>
            <p:spPr>
              <a:xfrm>
                <a:off x="3592240" y="3810155"/>
                <a:ext cx="439936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F07712-C7B0-931D-5664-736C8366B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40" y="3810155"/>
                <a:ext cx="439936" cy="783548"/>
              </a:xfrm>
              <a:prstGeom prst="rect">
                <a:avLst/>
              </a:prstGeom>
              <a:blipFill>
                <a:blip r:embed="rId6"/>
                <a:stretch>
                  <a:fillRect l="-8333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CDD3E1-E0B2-AF71-E6CF-1C6388CD7FF7}"/>
                  </a:ext>
                </a:extLst>
              </p:cNvPr>
              <p:cNvSpPr txBox="1"/>
              <p:nvPr/>
            </p:nvSpPr>
            <p:spPr>
              <a:xfrm>
                <a:off x="1679436" y="3952357"/>
                <a:ext cx="7599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CDD3E1-E0B2-AF71-E6CF-1C6388CD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36" y="3952357"/>
                <a:ext cx="75995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104706-805B-C56A-A624-9110A56EAD5E}"/>
                  </a:ext>
                </a:extLst>
              </p:cNvPr>
              <p:cNvSpPr txBox="1"/>
              <p:nvPr/>
            </p:nvSpPr>
            <p:spPr>
              <a:xfrm>
                <a:off x="2904984" y="3810155"/>
                <a:ext cx="486967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104706-805B-C56A-A624-9110A56EA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984" y="3810155"/>
                <a:ext cx="486967" cy="783548"/>
              </a:xfrm>
              <a:prstGeom prst="rect">
                <a:avLst/>
              </a:prstGeom>
              <a:blipFill>
                <a:blip r:embed="rId8"/>
                <a:stretch>
                  <a:fillRect l="-769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C56DD2-CEF4-A335-212E-21823E3077B4}"/>
                  </a:ext>
                </a:extLst>
              </p:cNvPr>
              <p:cNvSpPr txBox="1"/>
              <p:nvPr/>
            </p:nvSpPr>
            <p:spPr>
              <a:xfrm>
                <a:off x="2465048" y="3952357"/>
                <a:ext cx="439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C56DD2-CEF4-A335-212E-21823E307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48" y="3952357"/>
                <a:ext cx="439936" cy="523220"/>
              </a:xfrm>
              <a:prstGeom prst="rect">
                <a:avLst/>
              </a:prstGeom>
              <a:blipFill>
                <a:blip r:embed="rId9"/>
                <a:stretch>
                  <a:fillRect l="-2778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781EE-AF76-4250-48BC-A08FE5981F40}"/>
                  </a:ext>
                </a:extLst>
              </p:cNvPr>
              <p:cNvSpPr txBox="1"/>
              <p:nvPr/>
            </p:nvSpPr>
            <p:spPr>
              <a:xfrm>
                <a:off x="2186356" y="3810155"/>
                <a:ext cx="595865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781EE-AF76-4250-48BC-A08FE5981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356" y="3810155"/>
                <a:ext cx="595865" cy="783548"/>
              </a:xfrm>
              <a:prstGeom prst="rect">
                <a:avLst/>
              </a:prstGeom>
              <a:blipFill>
                <a:blip r:embed="rId10"/>
                <a:stretch>
                  <a:fillRect l="-851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DF3BC0-D114-2113-6305-8D8A21CA3E9F}"/>
                  </a:ext>
                </a:extLst>
              </p:cNvPr>
              <p:cNvSpPr txBox="1"/>
              <p:nvPr/>
            </p:nvSpPr>
            <p:spPr>
              <a:xfrm>
                <a:off x="3812208" y="3952357"/>
                <a:ext cx="5225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DF3BC0-D114-2113-6305-8D8A21CA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208" y="3952357"/>
                <a:ext cx="52251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0DB327-9B74-1DA6-2158-C4D9E994773D}"/>
                  </a:ext>
                </a:extLst>
              </p:cNvPr>
              <p:cNvSpPr txBox="1"/>
              <p:nvPr/>
            </p:nvSpPr>
            <p:spPr>
              <a:xfrm>
                <a:off x="1760152" y="1578946"/>
                <a:ext cx="852407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0DB327-9B74-1DA6-2158-C4D9E994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52" y="1578946"/>
                <a:ext cx="852407" cy="680123"/>
              </a:xfrm>
              <a:prstGeom prst="rect">
                <a:avLst/>
              </a:prstGeom>
              <a:blipFill>
                <a:blip r:embed="rId12"/>
                <a:stretch>
                  <a:fillRect l="-1471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BE69BC-B225-87C0-D8E7-98A548A3E635}"/>
                  </a:ext>
                </a:extLst>
              </p:cNvPr>
              <p:cNvSpPr txBox="1"/>
              <p:nvPr/>
            </p:nvSpPr>
            <p:spPr>
              <a:xfrm>
                <a:off x="2907071" y="1599401"/>
                <a:ext cx="852407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BE69BC-B225-87C0-D8E7-98A548A3E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71" y="1599401"/>
                <a:ext cx="852407" cy="680123"/>
              </a:xfrm>
              <a:prstGeom prst="rect">
                <a:avLst/>
              </a:prstGeom>
              <a:blipFill>
                <a:blip r:embed="rId13"/>
                <a:stretch>
                  <a:fillRect l="-101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CD0C8B-703D-9AB0-13AB-C27F898A9104}"/>
                  </a:ext>
                </a:extLst>
              </p:cNvPr>
              <p:cNvSpPr txBox="1"/>
              <p:nvPr/>
            </p:nvSpPr>
            <p:spPr>
              <a:xfrm>
                <a:off x="4301396" y="1595627"/>
                <a:ext cx="852407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CD0C8B-703D-9AB0-13AB-C27F898A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96" y="1595627"/>
                <a:ext cx="852407" cy="680123"/>
              </a:xfrm>
              <a:prstGeom prst="rect">
                <a:avLst/>
              </a:prstGeom>
              <a:blipFill>
                <a:blip r:embed="rId14"/>
                <a:stretch>
                  <a:fillRect l="-10294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7ADF1C-9665-FEF5-AA07-33D3EE59717E}"/>
                  </a:ext>
                </a:extLst>
              </p:cNvPr>
              <p:cNvSpPr txBox="1"/>
              <p:nvPr/>
            </p:nvSpPr>
            <p:spPr>
              <a:xfrm>
                <a:off x="4158306" y="3810155"/>
                <a:ext cx="852407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7ADF1C-9665-FEF5-AA07-33D3EE597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06" y="3810155"/>
                <a:ext cx="852407" cy="783548"/>
              </a:xfrm>
              <a:prstGeom prst="rect">
                <a:avLst/>
              </a:prstGeom>
              <a:blipFill>
                <a:blip r:embed="rId15"/>
                <a:stretch>
                  <a:fillRect l="-294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CD2B1AB-FA91-DF9B-1D6F-CA51EDB45397}"/>
              </a:ext>
            </a:extLst>
          </p:cNvPr>
          <p:cNvSpPr txBox="1"/>
          <p:nvPr/>
        </p:nvSpPr>
        <p:spPr>
          <a:xfrm>
            <a:off x="6273357" y="2456406"/>
            <a:ext cx="136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 ones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C2F38E-EF2A-B02E-6C31-A1BA9FDAF222}"/>
              </a:ext>
            </a:extLst>
          </p:cNvPr>
          <p:cNvSpPr txBox="1"/>
          <p:nvPr/>
        </p:nvSpPr>
        <p:spPr>
          <a:xfrm>
            <a:off x="6464745" y="3221323"/>
            <a:ext cx="172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 fifths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A2F418-F39B-CD0B-8EB4-03E33A8585CD}"/>
                  </a:ext>
                </a:extLst>
              </p:cNvPr>
              <p:cNvSpPr txBox="1"/>
              <p:nvPr/>
            </p:nvSpPr>
            <p:spPr>
              <a:xfrm>
                <a:off x="6197099" y="4509460"/>
                <a:ext cx="1779722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A2F418-F39B-CD0B-8EB4-03E33A858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99" y="4509460"/>
                <a:ext cx="1779722" cy="783548"/>
              </a:xfrm>
              <a:prstGeom prst="rect">
                <a:avLst/>
              </a:prstGeom>
              <a:blipFill>
                <a:blip r:embed="rId16"/>
                <a:stretch>
                  <a:fillRect l="-709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7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11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16B7A-2463-747E-8098-0495A8B6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78" y="1459682"/>
            <a:ext cx="6516287" cy="1760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F5D3EB-A550-CC32-9152-4F1C6115C731}"/>
              </a:ext>
            </a:extLst>
          </p:cNvPr>
          <p:cNvSpPr txBox="1"/>
          <p:nvPr/>
        </p:nvSpPr>
        <p:spPr>
          <a:xfrm>
            <a:off x="1080792" y="374009"/>
            <a:ext cx="723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Label each interval on the number 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71E9E-7D17-E1EB-E499-3FCB015EB7DB}"/>
              </a:ext>
            </a:extLst>
          </p:cNvPr>
          <p:cNvSpPr txBox="1"/>
          <p:nvPr/>
        </p:nvSpPr>
        <p:spPr>
          <a:xfrm>
            <a:off x="1208464" y="2977714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66404-F2B5-0E61-5CDC-829FEA609137}"/>
              </a:ext>
            </a:extLst>
          </p:cNvPr>
          <p:cNvSpPr txBox="1"/>
          <p:nvPr/>
        </p:nvSpPr>
        <p:spPr>
          <a:xfrm>
            <a:off x="7264975" y="2929536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D99D44-2F8F-5881-96D5-F6167EF73B07}"/>
              </a:ext>
            </a:extLst>
          </p:cNvPr>
          <p:cNvCxnSpPr/>
          <p:nvPr/>
        </p:nvCxnSpPr>
        <p:spPr>
          <a:xfrm>
            <a:off x="1477842" y="2339695"/>
            <a:ext cx="8933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2F4CCF-D9D1-3A95-E0A9-371FA4662F3F}"/>
              </a:ext>
            </a:extLst>
          </p:cNvPr>
          <p:cNvCxnSpPr/>
          <p:nvPr/>
        </p:nvCxnSpPr>
        <p:spPr>
          <a:xfrm>
            <a:off x="2469050" y="2338799"/>
            <a:ext cx="8933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405E35-6C0D-883D-4B99-18A0B7B37401}"/>
              </a:ext>
            </a:extLst>
          </p:cNvPr>
          <p:cNvCxnSpPr/>
          <p:nvPr/>
        </p:nvCxnSpPr>
        <p:spPr>
          <a:xfrm>
            <a:off x="3482948" y="2340591"/>
            <a:ext cx="8933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6F72B2-0228-D4F5-FEC1-FB88F977390F}"/>
              </a:ext>
            </a:extLst>
          </p:cNvPr>
          <p:cNvCxnSpPr/>
          <p:nvPr/>
        </p:nvCxnSpPr>
        <p:spPr>
          <a:xfrm>
            <a:off x="4474156" y="2339695"/>
            <a:ext cx="8933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D66489-28C8-1922-0FC6-864403EE9EC8}"/>
              </a:ext>
            </a:extLst>
          </p:cNvPr>
          <p:cNvCxnSpPr/>
          <p:nvPr/>
        </p:nvCxnSpPr>
        <p:spPr>
          <a:xfrm>
            <a:off x="5482077" y="2333625"/>
            <a:ext cx="8933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EB27D5-902E-7C9F-2565-D817E810694E}"/>
              </a:ext>
            </a:extLst>
          </p:cNvPr>
          <p:cNvCxnSpPr/>
          <p:nvPr/>
        </p:nvCxnSpPr>
        <p:spPr>
          <a:xfrm>
            <a:off x="6473285" y="2332729"/>
            <a:ext cx="8933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97DA77-17AD-AC5A-A882-CE1BFD5CACCB}"/>
                  </a:ext>
                </a:extLst>
              </p:cNvPr>
              <p:cNvSpPr txBox="1"/>
              <p:nvPr/>
            </p:nvSpPr>
            <p:spPr>
              <a:xfrm>
                <a:off x="4168254" y="865904"/>
                <a:ext cx="53875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97DA77-17AD-AC5A-A882-CE1BFD5CA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254" y="865904"/>
                <a:ext cx="538756" cy="780791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1D7771-A7AC-F8E2-0305-A9231FFABE37}"/>
                  </a:ext>
                </a:extLst>
              </p:cNvPr>
              <p:cNvSpPr txBox="1"/>
              <p:nvPr/>
            </p:nvSpPr>
            <p:spPr>
              <a:xfrm>
                <a:off x="3138531" y="2915281"/>
                <a:ext cx="53875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1D7771-A7AC-F8E2-0305-A9231FFAB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531" y="2915281"/>
                <a:ext cx="538756" cy="780791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B3BD24-FDF3-DC67-82BB-283D9D3F9B9B}"/>
                  </a:ext>
                </a:extLst>
              </p:cNvPr>
              <p:cNvSpPr txBox="1"/>
              <p:nvPr/>
            </p:nvSpPr>
            <p:spPr>
              <a:xfrm>
                <a:off x="4160890" y="2915281"/>
                <a:ext cx="53875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B3BD24-FDF3-DC67-82BB-283D9D3F9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890" y="2915281"/>
                <a:ext cx="538756" cy="780791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F0A16C-23BD-DBE5-0515-9DCB3ABFA00D}"/>
                  </a:ext>
                </a:extLst>
              </p:cNvPr>
              <p:cNvSpPr txBox="1"/>
              <p:nvPr/>
            </p:nvSpPr>
            <p:spPr>
              <a:xfrm>
                <a:off x="5154598" y="2907849"/>
                <a:ext cx="538756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F0A16C-23BD-DBE5-0515-9DCB3ABFA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598" y="2907849"/>
                <a:ext cx="538756" cy="779252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DDF7FA-BEB2-7BCB-66E9-5BCE9001F67D}"/>
                  </a:ext>
                </a:extLst>
              </p:cNvPr>
              <p:cNvSpPr txBox="1"/>
              <p:nvPr/>
            </p:nvSpPr>
            <p:spPr>
              <a:xfrm>
                <a:off x="6175375" y="2907849"/>
                <a:ext cx="538756" cy="78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DDF7FA-BEB2-7BCB-66E9-5BCE9001F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75" y="2907849"/>
                <a:ext cx="538756" cy="789575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2CED7AF-D015-51A1-7262-EAA99CD1FE4D}"/>
              </a:ext>
            </a:extLst>
          </p:cNvPr>
          <p:cNvSpPr txBox="1"/>
          <p:nvPr/>
        </p:nvSpPr>
        <p:spPr>
          <a:xfrm>
            <a:off x="3891512" y="1001533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170E90-92E1-CC4B-CA52-36E32940FA1A}"/>
              </a:ext>
            </a:extLst>
          </p:cNvPr>
          <p:cNvSpPr txBox="1"/>
          <p:nvPr/>
        </p:nvSpPr>
        <p:spPr>
          <a:xfrm>
            <a:off x="4585742" y="1011593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B8D0E9-3E2D-D909-012C-BA8C7DF23018}"/>
                  </a:ext>
                </a:extLst>
              </p:cNvPr>
              <p:cNvSpPr txBox="1"/>
              <p:nvPr/>
            </p:nvSpPr>
            <p:spPr>
              <a:xfrm>
                <a:off x="4160890" y="1011593"/>
                <a:ext cx="538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B8D0E9-3E2D-D909-012C-BA8C7DF23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890" y="1011593"/>
                <a:ext cx="53875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D544E6-7074-0ECD-633B-64337433EDE0}"/>
              </a:ext>
            </a:extLst>
          </p:cNvPr>
          <p:cNvCxnSpPr>
            <a:cxnSpLocks/>
          </p:cNvCxnSpPr>
          <p:nvPr/>
        </p:nvCxnSpPr>
        <p:spPr>
          <a:xfrm>
            <a:off x="1477841" y="1946291"/>
            <a:ext cx="58888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C 0.00087 -0.01505 0.00278 -0.02408 0.004 -0.03797 C 0.00469 -0.04653 0.00973 -0.05278 0.01337 -0.05556 C 0.01702 -0.0581 0.02188 -0.06019 0.02587 -0.05371 C 0.03212 -0.04352 0.03594 -0.04213 0.03803 -0.02847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1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1198 0.03889 C -0.01475 0.04791 -0.01771 0.05116 -0.02118 0.05278 C -0.02482 0.05463 -0.0276 0.0544 -0.03298 0.04884 C -0.03576 0.04305 -0.03472 0.04606 -0.03732 0.03264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22048 0.2988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758253-28AC-DF3E-A4B5-E6C78F61F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80" y="2163625"/>
            <a:ext cx="6516287" cy="1760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481B6C-BE2D-FAD5-AD88-F81629AF748F}"/>
              </a:ext>
            </a:extLst>
          </p:cNvPr>
          <p:cNvSpPr txBox="1"/>
          <p:nvPr/>
        </p:nvSpPr>
        <p:spPr>
          <a:xfrm>
            <a:off x="1080792" y="374009"/>
            <a:ext cx="723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Label each interval on the number 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6A6E5-097A-DE43-DE65-2C70BDE2211B}"/>
              </a:ext>
            </a:extLst>
          </p:cNvPr>
          <p:cNvSpPr txBox="1"/>
          <p:nvPr/>
        </p:nvSpPr>
        <p:spPr>
          <a:xfrm>
            <a:off x="1202166" y="3681657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2F12F-FD32-A00C-46D3-B18A27C5035E}"/>
              </a:ext>
            </a:extLst>
          </p:cNvPr>
          <p:cNvSpPr txBox="1"/>
          <p:nvPr/>
        </p:nvSpPr>
        <p:spPr>
          <a:xfrm>
            <a:off x="4223026" y="3651662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848045-7FE3-62C9-1942-1AB22E2BF4C5}"/>
              </a:ext>
            </a:extLst>
          </p:cNvPr>
          <p:cNvCxnSpPr/>
          <p:nvPr/>
        </p:nvCxnSpPr>
        <p:spPr>
          <a:xfrm>
            <a:off x="1471544" y="3043638"/>
            <a:ext cx="8933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A1582F-0EC2-46D5-D8DE-CA25E2F97726}"/>
              </a:ext>
            </a:extLst>
          </p:cNvPr>
          <p:cNvCxnSpPr/>
          <p:nvPr/>
        </p:nvCxnSpPr>
        <p:spPr>
          <a:xfrm>
            <a:off x="2462752" y="3042742"/>
            <a:ext cx="8933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3A94CB-CF8E-28D4-7737-9A1BFA3BDCE8}"/>
              </a:ext>
            </a:extLst>
          </p:cNvPr>
          <p:cNvCxnSpPr/>
          <p:nvPr/>
        </p:nvCxnSpPr>
        <p:spPr>
          <a:xfrm>
            <a:off x="3476650" y="3044534"/>
            <a:ext cx="89339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282FCD-0569-6922-76AF-4B6EAFA4753B}"/>
                  </a:ext>
                </a:extLst>
              </p:cNvPr>
              <p:cNvSpPr txBox="1"/>
              <p:nvPr/>
            </p:nvSpPr>
            <p:spPr>
              <a:xfrm>
                <a:off x="3132233" y="3619224"/>
                <a:ext cx="53875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282FCD-0569-6922-76AF-4B6EAFA47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233" y="3619224"/>
                <a:ext cx="538756" cy="780791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50F82C-5BA4-8F9C-4908-B32AE5F0BF27}"/>
                  </a:ext>
                </a:extLst>
              </p:cNvPr>
              <p:cNvSpPr txBox="1"/>
              <p:nvPr/>
            </p:nvSpPr>
            <p:spPr>
              <a:xfrm>
                <a:off x="5122041" y="3645509"/>
                <a:ext cx="64169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50F82C-5BA4-8F9C-4908-B32AE5F0B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41" y="3645509"/>
                <a:ext cx="641694" cy="780791"/>
              </a:xfrm>
              <a:prstGeom prst="rect">
                <a:avLst/>
              </a:prstGeom>
              <a:blipFill>
                <a:blip r:embed="rId4"/>
                <a:stretch>
                  <a:fillRect l="-19608" r="-5882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A0FE06-25D2-FD6F-3CC6-EF12F9986F88}"/>
                  </a:ext>
                </a:extLst>
              </p:cNvPr>
              <p:cNvSpPr txBox="1"/>
              <p:nvPr/>
            </p:nvSpPr>
            <p:spPr>
              <a:xfrm>
                <a:off x="5981889" y="3645509"/>
                <a:ext cx="64169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A0FE06-25D2-FD6F-3CC6-EF12F9986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889" y="3645509"/>
                <a:ext cx="641694" cy="780791"/>
              </a:xfrm>
              <a:prstGeom prst="rect">
                <a:avLst/>
              </a:prstGeom>
              <a:blipFill>
                <a:blip r:embed="rId5"/>
                <a:stretch>
                  <a:fillRect l="-19231" r="-576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216B685-12A4-071E-CB6E-A42D2DF93647}"/>
              </a:ext>
            </a:extLst>
          </p:cNvPr>
          <p:cNvSpPr txBox="1"/>
          <p:nvPr/>
        </p:nvSpPr>
        <p:spPr>
          <a:xfrm>
            <a:off x="7248167" y="3651662"/>
            <a:ext cx="6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3919F-231E-B360-A2F8-A6D13C0F110B}"/>
                  </a:ext>
                </a:extLst>
              </p:cNvPr>
              <p:cNvSpPr txBox="1"/>
              <p:nvPr/>
            </p:nvSpPr>
            <p:spPr>
              <a:xfrm>
                <a:off x="3204646" y="918235"/>
                <a:ext cx="53875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3919F-231E-B360-A2F8-A6D13C0F1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46" y="918235"/>
                <a:ext cx="538756" cy="780791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B3ADF95-17CD-4218-3CB3-C3B2337833FB}"/>
              </a:ext>
            </a:extLst>
          </p:cNvPr>
          <p:cNvSpPr txBox="1"/>
          <p:nvPr/>
        </p:nvSpPr>
        <p:spPr>
          <a:xfrm>
            <a:off x="2927904" y="1053864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042878-F901-6439-C573-BE0C656D11E3}"/>
              </a:ext>
            </a:extLst>
          </p:cNvPr>
          <p:cNvSpPr txBox="1"/>
          <p:nvPr/>
        </p:nvSpPr>
        <p:spPr>
          <a:xfrm>
            <a:off x="3622134" y="1063924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3393CD-9127-E019-3196-BD66F75371AA}"/>
                  </a:ext>
                </a:extLst>
              </p:cNvPr>
              <p:cNvSpPr txBox="1"/>
              <p:nvPr/>
            </p:nvSpPr>
            <p:spPr>
              <a:xfrm>
                <a:off x="3197282" y="1063924"/>
                <a:ext cx="538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3393CD-9127-E019-3196-BD66F7537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82" y="1063924"/>
                <a:ext cx="5387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9E285D-5C69-FD0F-EF18-535BBD9673BC}"/>
              </a:ext>
            </a:extLst>
          </p:cNvPr>
          <p:cNvCxnSpPr>
            <a:cxnSpLocks/>
          </p:cNvCxnSpPr>
          <p:nvPr/>
        </p:nvCxnSpPr>
        <p:spPr>
          <a:xfrm>
            <a:off x="1359324" y="2599434"/>
            <a:ext cx="3010725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C 0.00087 -0.01505 0.00278 -0.02408 0.004 -0.03797 C 0.00469 -0.04653 0.00973 -0.05278 0.01337 -0.05556 C 0.01702 -0.05811 0.02188 -0.06019 0.02587 -0.05371 C 0.03212 -0.04352 0.03594 -0.04213 0.03802 -0.02848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1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1198 0.03889 C -0.01476 0.04791 -0.01771 0.05115 -0.02118 0.05277 C -0.02483 0.05463 -0.0276 0.0544 -0.03299 0.04884 C -0.03576 0.04305 -0.03472 0.04606 -0.03733 0.03264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11562 0.393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3" grpId="1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3D1C78-22B8-A974-3C7A-2297552BE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07"/>
          <a:stretch/>
        </p:blipFill>
        <p:spPr>
          <a:xfrm>
            <a:off x="1230432" y="2955267"/>
            <a:ext cx="5482734" cy="87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8D7F66-0FB2-B35F-AF00-1CCEB82095A8}"/>
              </a:ext>
            </a:extLst>
          </p:cNvPr>
          <p:cNvSpPr txBox="1"/>
          <p:nvPr/>
        </p:nvSpPr>
        <p:spPr>
          <a:xfrm>
            <a:off x="1080792" y="374009"/>
            <a:ext cx="723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Label each interval on the number 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F1BBE-329A-C94F-6C49-0A3C9DD35423}"/>
              </a:ext>
            </a:extLst>
          </p:cNvPr>
          <p:cNvSpPr txBox="1"/>
          <p:nvPr/>
        </p:nvSpPr>
        <p:spPr>
          <a:xfrm>
            <a:off x="1202166" y="3681657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E69965-A708-3B11-C095-5CDE5D764BEC}"/>
              </a:ext>
            </a:extLst>
          </p:cNvPr>
          <p:cNvCxnSpPr>
            <a:cxnSpLocks/>
          </p:cNvCxnSpPr>
          <p:nvPr/>
        </p:nvCxnSpPr>
        <p:spPr>
          <a:xfrm>
            <a:off x="1409812" y="2977092"/>
            <a:ext cx="5040988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4D21D7-BABB-5624-C0E3-CA7A91DC729A}"/>
              </a:ext>
            </a:extLst>
          </p:cNvPr>
          <p:cNvCxnSpPr>
            <a:cxnSpLocks/>
          </p:cNvCxnSpPr>
          <p:nvPr/>
        </p:nvCxnSpPr>
        <p:spPr>
          <a:xfrm>
            <a:off x="1423422" y="3314879"/>
            <a:ext cx="58825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07E945-D590-C263-4E44-D39779A4012C}"/>
              </a:ext>
            </a:extLst>
          </p:cNvPr>
          <p:cNvCxnSpPr>
            <a:cxnSpLocks/>
          </p:cNvCxnSpPr>
          <p:nvPr/>
        </p:nvCxnSpPr>
        <p:spPr>
          <a:xfrm>
            <a:off x="2051217" y="3314879"/>
            <a:ext cx="58873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0BD887-A69F-BAB6-1508-314F1AAB0F7C}"/>
              </a:ext>
            </a:extLst>
          </p:cNvPr>
          <p:cNvSpPr txBox="1"/>
          <p:nvPr/>
        </p:nvSpPr>
        <p:spPr>
          <a:xfrm>
            <a:off x="6253917" y="3640369"/>
            <a:ext cx="6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374E18-276A-A2D4-0CA7-8818E71AF62E}"/>
                  </a:ext>
                </a:extLst>
              </p:cNvPr>
              <p:cNvSpPr txBox="1"/>
              <p:nvPr/>
            </p:nvSpPr>
            <p:spPr>
              <a:xfrm>
                <a:off x="3204646" y="918235"/>
                <a:ext cx="53875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374E18-276A-A2D4-0CA7-8818E71AF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46" y="918235"/>
                <a:ext cx="538756" cy="780791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1EC54B4-444F-59B0-C1FE-5C0C9CBEEBA6}"/>
              </a:ext>
            </a:extLst>
          </p:cNvPr>
          <p:cNvSpPr txBox="1"/>
          <p:nvPr/>
        </p:nvSpPr>
        <p:spPr>
          <a:xfrm>
            <a:off x="2927904" y="1053864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91EF7-164F-98CD-8A2C-94F500D12053}"/>
              </a:ext>
            </a:extLst>
          </p:cNvPr>
          <p:cNvSpPr txBox="1"/>
          <p:nvPr/>
        </p:nvSpPr>
        <p:spPr>
          <a:xfrm>
            <a:off x="3622134" y="1063924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0F7156-8B88-8034-6B07-E8862BCE7CB6}"/>
                  </a:ext>
                </a:extLst>
              </p:cNvPr>
              <p:cNvSpPr txBox="1"/>
              <p:nvPr/>
            </p:nvSpPr>
            <p:spPr>
              <a:xfrm>
                <a:off x="3197282" y="1063924"/>
                <a:ext cx="538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0F7156-8B88-8034-6B07-E8862BCE7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82" y="1063924"/>
                <a:ext cx="5387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0C6165-D1F9-09B1-AD03-3B685CA69A0C}"/>
              </a:ext>
            </a:extLst>
          </p:cNvPr>
          <p:cNvCxnSpPr>
            <a:cxnSpLocks/>
          </p:cNvCxnSpPr>
          <p:nvPr/>
        </p:nvCxnSpPr>
        <p:spPr>
          <a:xfrm>
            <a:off x="2679494" y="3314879"/>
            <a:ext cx="58825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39DC69-782C-12E7-DFF1-BDCFDC12515B}"/>
              </a:ext>
            </a:extLst>
          </p:cNvPr>
          <p:cNvCxnSpPr>
            <a:cxnSpLocks/>
          </p:cNvCxnSpPr>
          <p:nvPr/>
        </p:nvCxnSpPr>
        <p:spPr>
          <a:xfrm>
            <a:off x="3307289" y="3314879"/>
            <a:ext cx="58873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5883F2-17D1-08FB-9DE3-0C7C9022C480}"/>
              </a:ext>
            </a:extLst>
          </p:cNvPr>
          <p:cNvCxnSpPr>
            <a:cxnSpLocks/>
          </p:cNvCxnSpPr>
          <p:nvPr/>
        </p:nvCxnSpPr>
        <p:spPr>
          <a:xfrm>
            <a:off x="3935566" y="3314879"/>
            <a:ext cx="58825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84ECE7-F95B-1615-B67D-B7C4DB9C0098}"/>
              </a:ext>
            </a:extLst>
          </p:cNvPr>
          <p:cNvCxnSpPr>
            <a:cxnSpLocks/>
          </p:cNvCxnSpPr>
          <p:nvPr/>
        </p:nvCxnSpPr>
        <p:spPr>
          <a:xfrm>
            <a:off x="4563361" y="3314879"/>
            <a:ext cx="58873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75CF7F-4B9D-5544-B02A-9FCE4D0BE029}"/>
              </a:ext>
            </a:extLst>
          </p:cNvPr>
          <p:cNvCxnSpPr>
            <a:cxnSpLocks/>
          </p:cNvCxnSpPr>
          <p:nvPr/>
        </p:nvCxnSpPr>
        <p:spPr>
          <a:xfrm>
            <a:off x="5191638" y="3314879"/>
            <a:ext cx="58825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B6DAE3-CB7B-1E71-99F6-9DAC86D5B621}"/>
              </a:ext>
            </a:extLst>
          </p:cNvPr>
          <p:cNvCxnSpPr>
            <a:cxnSpLocks/>
          </p:cNvCxnSpPr>
          <p:nvPr/>
        </p:nvCxnSpPr>
        <p:spPr>
          <a:xfrm>
            <a:off x="5819431" y="3314879"/>
            <a:ext cx="588739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B4F5F03-34E0-DBBF-F4B2-B9B9D5D19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692" y="872684"/>
            <a:ext cx="738516" cy="7385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07CCD0-248E-7F35-A4F7-2839883AA442}"/>
              </a:ext>
            </a:extLst>
          </p:cNvPr>
          <p:cNvSpPr txBox="1"/>
          <p:nvPr/>
        </p:nvSpPr>
        <p:spPr>
          <a:xfrm>
            <a:off x="5616374" y="1005995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8FC1F2-30E2-6A9E-6E2E-787D62B3158E}"/>
              </a:ext>
            </a:extLst>
          </p:cNvPr>
          <p:cNvCxnSpPr/>
          <p:nvPr/>
        </p:nvCxnSpPr>
        <p:spPr>
          <a:xfrm flipH="1">
            <a:off x="3913814" y="2639122"/>
            <a:ext cx="4516" cy="152446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0804B35-C565-31ED-76FA-E94D8D104FE4}"/>
              </a:ext>
            </a:extLst>
          </p:cNvPr>
          <p:cNvSpPr txBox="1"/>
          <p:nvPr/>
        </p:nvSpPr>
        <p:spPr>
          <a:xfrm>
            <a:off x="3736038" y="3640369"/>
            <a:ext cx="64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DF05A4-D1FD-F137-4076-33114ECC4F22}"/>
                  </a:ext>
                </a:extLst>
              </p:cNvPr>
              <p:cNvSpPr txBox="1"/>
              <p:nvPr/>
            </p:nvSpPr>
            <p:spPr>
              <a:xfrm>
                <a:off x="4536490" y="938011"/>
                <a:ext cx="538756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DF05A4-D1FD-F137-4076-33114ECC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90" y="938011"/>
                <a:ext cx="538756" cy="777970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03BEE95-EE73-95E9-2455-E26B97A515AC}"/>
              </a:ext>
            </a:extLst>
          </p:cNvPr>
          <p:cNvSpPr txBox="1"/>
          <p:nvPr/>
        </p:nvSpPr>
        <p:spPr>
          <a:xfrm>
            <a:off x="4259748" y="1073640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E84110-8A16-8F82-F919-815C489CD309}"/>
              </a:ext>
            </a:extLst>
          </p:cNvPr>
          <p:cNvSpPr txBox="1"/>
          <p:nvPr/>
        </p:nvSpPr>
        <p:spPr>
          <a:xfrm>
            <a:off x="4953978" y="1083700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5006F0-2EDC-D64C-4ED0-98F9DDC95B75}"/>
                  </a:ext>
                </a:extLst>
              </p:cNvPr>
              <p:cNvSpPr txBox="1"/>
              <p:nvPr/>
            </p:nvSpPr>
            <p:spPr>
              <a:xfrm>
                <a:off x="4529126" y="1083700"/>
                <a:ext cx="538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5006F0-2EDC-D64C-4ED0-98F9DDC95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126" y="1083700"/>
                <a:ext cx="5387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29AE2B-3C3E-244F-A1CF-241ADC348939}"/>
                  </a:ext>
                </a:extLst>
              </p:cNvPr>
              <p:cNvSpPr txBox="1"/>
              <p:nvPr/>
            </p:nvSpPr>
            <p:spPr>
              <a:xfrm>
                <a:off x="2379626" y="3659435"/>
                <a:ext cx="538756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29AE2B-3C3E-244F-A1CF-241ADC348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26" y="3659435"/>
                <a:ext cx="538756" cy="779252"/>
              </a:xfrm>
              <a:prstGeom prst="rect">
                <a:avLst/>
              </a:prstGeom>
              <a:blipFill>
                <a:blip r:embed="rId8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3FA66C-3C1C-DE60-9CE8-3CED1AE264C4}"/>
                  </a:ext>
                </a:extLst>
              </p:cNvPr>
              <p:cNvSpPr txBox="1"/>
              <p:nvPr/>
            </p:nvSpPr>
            <p:spPr>
              <a:xfrm>
                <a:off x="2386664" y="2445915"/>
                <a:ext cx="538756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3FA66C-3C1C-DE60-9CE8-3CED1AE2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64" y="2445915"/>
                <a:ext cx="538756" cy="777970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E6162D-7E96-F2D0-961B-0C1D6238617D}"/>
                  </a:ext>
                </a:extLst>
              </p:cNvPr>
              <p:cNvSpPr txBox="1"/>
              <p:nvPr/>
            </p:nvSpPr>
            <p:spPr>
              <a:xfrm>
                <a:off x="3009785" y="2453027"/>
                <a:ext cx="538756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E6162D-7E96-F2D0-961B-0C1D62386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785" y="2453027"/>
                <a:ext cx="538756" cy="777970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1ED22D-116C-2E78-5534-47AAB15CA45F}"/>
                  </a:ext>
                </a:extLst>
              </p:cNvPr>
              <p:cNvSpPr txBox="1"/>
              <p:nvPr/>
            </p:nvSpPr>
            <p:spPr>
              <a:xfrm>
                <a:off x="4664033" y="2468011"/>
                <a:ext cx="861961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1ED22D-116C-2E78-5534-47AAB15C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33" y="2468011"/>
                <a:ext cx="861961" cy="777970"/>
              </a:xfrm>
              <a:prstGeom prst="rect">
                <a:avLst/>
              </a:prstGeom>
              <a:blipFill>
                <a:blip r:embed="rId11"/>
                <a:stretch>
                  <a:fillRect l="-588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7EEBE3-6762-6BEB-6132-2A79206ADBA5}"/>
                  </a:ext>
                </a:extLst>
              </p:cNvPr>
              <p:cNvSpPr txBox="1"/>
              <p:nvPr/>
            </p:nvSpPr>
            <p:spPr>
              <a:xfrm>
                <a:off x="5340414" y="2470187"/>
                <a:ext cx="913503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7EEBE3-6762-6BEB-6132-2A79206AD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14" y="2470187"/>
                <a:ext cx="913503" cy="777970"/>
              </a:xfrm>
              <a:prstGeom prst="rect">
                <a:avLst/>
              </a:prstGeom>
              <a:blipFill>
                <a:blip r:embed="rId12"/>
                <a:stretch>
                  <a:fillRect l="-547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50F0B7-1038-34A0-955D-0E4C58A0D23E}"/>
                  </a:ext>
                </a:extLst>
              </p:cNvPr>
              <p:cNvSpPr txBox="1"/>
              <p:nvPr/>
            </p:nvSpPr>
            <p:spPr>
              <a:xfrm>
                <a:off x="4022806" y="2433646"/>
                <a:ext cx="861961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50F0B7-1038-34A0-955D-0E4C58A0D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806" y="2433646"/>
                <a:ext cx="861961" cy="777970"/>
              </a:xfrm>
              <a:prstGeom prst="rect">
                <a:avLst/>
              </a:prstGeom>
              <a:blipFill>
                <a:blip r:embed="rId13"/>
                <a:stretch>
                  <a:fillRect l="-579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C 0.00087 -0.01505 0.00278 -0.02408 0.004 -0.03797 C 0.00469 -0.04653 0.00973 -0.05278 0.01337 -0.05556 C 0.01702 -0.05811 0.02188 -0.06019 0.02587 -0.05371 C 0.03212 -0.04352 0.03594 -0.04213 0.03802 -0.02848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1198 0.03889 C -0.01476 0.04791 -0.01771 0.05115 -0.02118 0.05277 C -0.02483 0.05463 -0.0276 0.0544 -0.03299 0.04884 C -0.03576 0.04305 -0.03472 0.04606 -0.03733 0.03264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15555 0.398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0.00087 -0.01505 0.00278 -0.02408 0.004 -0.03797 C 0.00469 -0.04653 0.00972 -0.05278 0.01337 -0.05556 C 0.01702 -0.05811 0.02188 -0.06019 0.02587 -0.05371 C 0.03212 -0.04352 0.03594 -0.04213 0.03802 -0.02848 " pathEditMode="relative" rAng="0" ptsTypes="AAAAA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1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01198 0.03889 C -0.01476 0.04792 -0.01771 0.05116 -0.02118 0.05278 C -0.02483 0.05463 -0.0276 0.0544 -0.03299 0.04885 C -0.03576 0.04306 -0.03472 0.04607 -0.03733 0.03264 " pathEditMode="relative" rAng="0" ptsTypes="AAA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268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30555 0.2238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20" grpId="0"/>
      <p:bldP spid="22" grpId="0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7E3538-07F1-09DB-6BF4-DA7230343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85" y="2420029"/>
            <a:ext cx="5870575" cy="87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0DE69-AF9F-048C-E694-E59B2EB51E62}"/>
              </a:ext>
            </a:extLst>
          </p:cNvPr>
          <p:cNvSpPr txBox="1"/>
          <p:nvPr/>
        </p:nvSpPr>
        <p:spPr>
          <a:xfrm>
            <a:off x="1080792" y="374009"/>
            <a:ext cx="7237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Where would this representation go on the number line?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C8FA2-FDD1-188B-C3E0-21B24726BF02}"/>
              </a:ext>
            </a:extLst>
          </p:cNvPr>
          <p:cNvSpPr txBox="1"/>
          <p:nvPr/>
        </p:nvSpPr>
        <p:spPr>
          <a:xfrm>
            <a:off x="1330515" y="3130515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3BE50-F26D-1783-2D73-3D1C3FAA418E}"/>
              </a:ext>
            </a:extLst>
          </p:cNvPr>
          <p:cNvSpPr txBox="1"/>
          <p:nvPr/>
        </p:nvSpPr>
        <p:spPr>
          <a:xfrm>
            <a:off x="7031225" y="3071441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1C2C48-DDE4-B441-E862-B254F52DB6F3}"/>
              </a:ext>
            </a:extLst>
          </p:cNvPr>
          <p:cNvCxnSpPr/>
          <p:nvPr/>
        </p:nvCxnSpPr>
        <p:spPr>
          <a:xfrm flipV="1">
            <a:off x="1539692" y="2824845"/>
            <a:ext cx="561651" cy="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BAB296-593A-8089-96D5-E7CA6B5CE3D9}"/>
                  </a:ext>
                </a:extLst>
              </p:cNvPr>
              <p:cNvSpPr txBox="1"/>
              <p:nvPr/>
            </p:nvSpPr>
            <p:spPr>
              <a:xfrm>
                <a:off x="5285225" y="826526"/>
                <a:ext cx="53875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BAB296-593A-8089-96D5-E7CA6B5CE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25" y="826526"/>
                <a:ext cx="538756" cy="780791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36524-0B83-E85E-F91F-B94B4CBF3836}"/>
                  </a:ext>
                </a:extLst>
              </p:cNvPr>
              <p:cNvSpPr txBox="1"/>
              <p:nvPr/>
            </p:nvSpPr>
            <p:spPr>
              <a:xfrm>
                <a:off x="1869271" y="3099283"/>
                <a:ext cx="53875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36524-0B83-E85E-F91F-B94B4CBF3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71" y="3099283"/>
                <a:ext cx="538756" cy="780791"/>
              </a:xfrm>
              <a:prstGeom prst="rect">
                <a:avLst/>
              </a:prstGeom>
              <a:blipFill>
                <a:blip r:embed="rId4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55ABFE-AB21-4EA9-4851-9C95A83E675A}"/>
                  </a:ext>
                </a:extLst>
              </p:cNvPr>
              <p:cNvSpPr txBox="1"/>
              <p:nvPr/>
            </p:nvSpPr>
            <p:spPr>
              <a:xfrm>
                <a:off x="2475865" y="3099283"/>
                <a:ext cx="64169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55ABFE-AB21-4EA9-4851-9C95A83E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65" y="3099283"/>
                <a:ext cx="641694" cy="780791"/>
              </a:xfrm>
              <a:prstGeom prst="rect">
                <a:avLst/>
              </a:prstGeom>
              <a:blipFill>
                <a:blip r:embed="rId5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5C7A59-FC8F-70BB-F62B-E74DE16DC9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01611" y="1017703"/>
          <a:ext cx="17463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08">
                  <a:extLst>
                    <a:ext uri="{9D8B030D-6E8A-4147-A177-3AD203B41FA5}">
                      <a16:colId xmlns:a16="http://schemas.microsoft.com/office/drawing/2014/main" val="581226851"/>
                    </a:ext>
                  </a:extLst>
                </a:gridCol>
                <a:gridCol w="582108">
                  <a:extLst>
                    <a:ext uri="{9D8B030D-6E8A-4147-A177-3AD203B41FA5}">
                      <a16:colId xmlns:a16="http://schemas.microsoft.com/office/drawing/2014/main" val="1046109206"/>
                    </a:ext>
                  </a:extLst>
                </a:gridCol>
                <a:gridCol w="582108">
                  <a:extLst>
                    <a:ext uri="{9D8B030D-6E8A-4147-A177-3AD203B41FA5}">
                      <a16:colId xmlns:a16="http://schemas.microsoft.com/office/drawing/2014/main" val="402339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60967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83573-E177-2527-29C9-874B8D271D15}"/>
              </a:ext>
            </a:extLst>
          </p:cNvPr>
          <p:cNvCxnSpPr/>
          <p:nvPr/>
        </p:nvCxnSpPr>
        <p:spPr>
          <a:xfrm flipV="1">
            <a:off x="2174043" y="2824845"/>
            <a:ext cx="561651" cy="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941E70-59D5-4637-67B4-632D7AEB1990}"/>
              </a:ext>
            </a:extLst>
          </p:cNvPr>
          <p:cNvCxnSpPr/>
          <p:nvPr/>
        </p:nvCxnSpPr>
        <p:spPr>
          <a:xfrm flipV="1">
            <a:off x="2787492" y="2824845"/>
            <a:ext cx="561651" cy="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02DDCC-0025-6FC1-4E00-7317757B02E1}"/>
              </a:ext>
            </a:extLst>
          </p:cNvPr>
          <p:cNvCxnSpPr/>
          <p:nvPr/>
        </p:nvCxnSpPr>
        <p:spPr>
          <a:xfrm flipV="1">
            <a:off x="3421843" y="2824845"/>
            <a:ext cx="561651" cy="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A0AD29-1E9A-7BFC-B35B-F9F4154AD4A4}"/>
              </a:ext>
            </a:extLst>
          </p:cNvPr>
          <p:cNvCxnSpPr/>
          <p:nvPr/>
        </p:nvCxnSpPr>
        <p:spPr>
          <a:xfrm flipV="1">
            <a:off x="4057691" y="2824845"/>
            <a:ext cx="561651" cy="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1CBDF0-B36F-7B5F-241E-D77EF42014C5}"/>
              </a:ext>
            </a:extLst>
          </p:cNvPr>
          <p:cNvCxnSpPr/>
          <p:nvPr/>
        </p:nvCxnSpPr>
        <p:spPr>
          <a:xfrm flipV="1">
            <a:off x="4692042" y="2824845"/>
            <a:ext cx="561651" cy="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05B9F9-1978-FD5B-390E-CC4CD9AF76EA}"/>
              </a:ext>
            </a:extLst>
          </p:cNvPr>
          <p:cNvCxnSpPr/>
          <p:nvPr/>
        </p:nvCxnSpPr>
        <p:spPr>
          <a:xfrm flipV="1">
            <a:off x="5321257" y="2824845"/>
            <a:ext cx="561651" cy="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6ECAF8-4147-47B9-2CC2-76099D311C89}"/>
              </a:ext>
            </a:extLst>
          </p:cNvPr>
          <p:cNvCxnSpPr/>
          <p:nvPr/>
        </p:nvCxnSpPr>
        <p:spPr>
          <a:xfrm flipV="1">
            <a:off x="5939842" y="2824845"/>
            <a:ext cx="561651" cy="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8A86FF-B0ED-AA34-B08B-086DCE7DFBCB}"/>
              </a:ext>
            </a:extLst>
          </p:cNvPr>
          <p:cNvCxnSpPr/>
          <p:nvPr/>
        </p:nvCxnSpPr>
        <p:spPr>
          <a:xfrm flipV="1">
            <a:off x="6582076" y="2824845"/>
            <a:ext cx="561651" cy="8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FB81E1-0D1B-E295-4669-C45BF264A705}"/>
                  </a:ext>
                </a:extLst>
              </p:cNvPr>
              <p:cNvSpPr txBox="1"/>
              <p:nvPr/>
            </p:nvSpPr>
            <p:spPr>
              <a:xfrm>
                <a:off x="3108879" y="3099283"/>
                <a:ext cx="64169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FB81E1-0D1B-E295-4669-C45BF264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879" y="3099283"/>
                <a:ext cx="641694" cy="780791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6E6A8E-C846-0FC6-2E8D-D3E02C8B7385}"/>
                  </a:ext>
                </a:extLst>
              </p:cNvPr>
              <p:cNvSpPr txBox="1"/>
              <p:nvPr/>
            </p:nvSpPr>
            <p:spPr>
              <a:xfrm>
                <a:off x="3741893" y="3099283"/>
                <a:ext cx="641694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6E6A8E-C846-0FC6-2E8D-D3E02C8B7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893" y="3099283"/>
                <a:ext cx="641694" cy="779252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F29F2F-43C3-1928-595A-1A0916D0F6A1}"/>
                  </a:ext>
                </a:extLst>
              </p:cNvPr>
              <p:cNvSpPr txBox="1"/>
              <p:nvPr/>
            </p:nvSpPr>
            <p:spPr>
              <a:xfrm>
                <a:off x="4399575" y="3099283"/>
                <a:ext cx="641694" cy="78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F29F2F-43C3-1928-595A-1A0916D0F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575" y="3099283"/>
                <a:ext cx="641694" cy="789575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01CA54-FBCD-8CCD-4089-B66AB5B1B8C1}"/>
                  </a:ext>
                </a:extLst>
              </p:cNvPr>
              <p:cNvSpPr txBox="1"/>
              <p:nvPr/>
            </p:nvSpPr>
            <p:spPr>
              <a:xfrm>
                <a:off x="5004399" y="3099283"/>
                <a:ext cx="64169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01CA54-FBCD-8CCD-4089-B66AB5B1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399" y="3099283"/>
                <a:ext cx="641694" cy="780791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72A340-A8B4-881C-9810-719F77122FB8}"/>
                  </a:ext>
                </a:extLst>
              </p:cNvPr>
              <p:cNvSpPr txBox="1"/>
              <p:nvPr/>
            </p:nvSpPr>
            <p:spPr>
              <a:xfrm>
                <a:off x="5646093" y="3099283"/>
                <a:ext cx="641694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72A340-A8B4-881C-9810-719F77122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93" y="3099283"/>
                <a:ext cx="641694" cy="777970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1770EB-17F8-DC21-21CD-B3346D87D1C2}"/>
                  </a:ext>
                </a:extLst>
              </p:cNvPr>
              <p:cNvSpPr txBox="1"/>
              <p:nvPr/>
            </p:nvSpPr>
            <p:spPr>
              <a:xfrm>
                <a:off x="6302113" y="3099283"/>
                <a:ext cx="641694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1770EB-17F8-DC21-21CD-B3346D87D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13" y="3099283"/>
                <a:ext cx="641694" cy="780791"/>
              </a:xfrm>
              <a:prstGeom prst="rect">
                <a:avLst/>
              </a:prstGeom>
              <a:blipFill>
                <a:blip r:embed="rId11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798AE-539E-897D-C9BC-BC384902D1B3}"/>
                  </a:ext>
                </a:extLst>
              </p:cNvPr>
              <p:cNvSpPr txBox="1"/>
              <p:nvPr/>
            </p:nvSpPr>
            <p:spPr>
              <a:xfrm>
                <a:off x="3066693" y="4499279"/>
                <a:ext cx="538756" cy="767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798AE-539E-897D-C9BC-BC384902D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693" y="4499279"/>
                <a:ext cx="538756" cy="76758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E0D291-3BAC-71F8-251E-A4E963A49BE6}"/>
                  </a:ext>
                </a:extLst>
              </p:cNvPr>
              <p:cNvSpPr txBox="1"/>
              <p:nvPr/>
            </p:nvSpPr>
            <p:spPr>
              <a:xfrm>
                <a:off x="4348830" y="4546183"/>
                <a:ext cx="538756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E0D291-3BAC-71F8-251E-A4E963A49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830" y="4546183"/>
                <a:ext cx="538756" cy="780791"/>
              </a:xfrm>
              <a:prstGeom prst="rect">
                <a:avLst/>
              </a:prstGeom>
              <a:blipFill>
                <a:blip r:embed="rId1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0D3DB83A-78AD-5E67-C46A-0879DC556866}"/>
              </a:ext>
            </a:extLst>
          </p:cNvPr>
          <p:cNvSpPr/>
          <p:nvPr/>
        </p:nvSpPr>
        <p:spPr>
          <a:xfrm>
            <a:off x="4419242" y="4426971"/>
            <a:ext cx="397931" cy="4560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C34807-5047-E6BE-5297-CC9D9A001CA3}"/>
                  </a:ext>
                </a:extLst>
              </p:cNvPr>
              <p:cNvSpPr txBox="1"/>
              <p:nvPr/>
            </p:nvSpPr>
            <p:spPr>
              <a:xfrm>
                <a:off x="3336071" y="4593563"/>
                <a:ext cx="112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C34807-5047-E6BE-5297-CC9D9A00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71" y="4593563"/>
                <a:ext cx="112548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ket 28">
            <a:extLst>
              <a:ext uri="{FF2B5EF4-FFF2-40B4-BE49-F238E27FC236}">
                <a16:creationId xmlns:a16="http://schemas.microsoft.com/office/drawing/2014/main" id="{12E79058-6178-DE4F-52E0-19BB802413F2}"/>
              </a:ext>
            </a:extLst>
          </p:cNvPr>
          <p:cNvSpPr/>
          <p:nvPr/>
        </p:nvSpPr>
        <p:spPr>
          <a:xfrm rot="5400000">
            <a:off x="3713265" y="3554282"/>
            <a:ext cx="475505" cy="1190135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FF77123-E619-698D-B53D-A95B6D2933E6}"/>
                  </a:ext>
                </a:extLst>
              </p:cNvPr>
              <p:cNvSpPr/>
              <p:nvPr/>
            </p:nvSpPr>
            <p:spPr>
              <a:xfrm>
                <a:off x="3646074" y="3851074"/>
                <a:ext cx="6286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FF77123-E619-698D-B53D-A95B6D293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074" y="3851074"/>
                <a:ext cx="628698" cy="461665"/>
              </a:xfrm>
              <a:prstGeom prst="rect">
                <a:avLst/>
              </a:prstGeom>
              <a:blipFill>
                <a:blip r:embed="rId15"/>
                <a:stretch>
                  <a:fillRect t="-8108" r="-1400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ket 30">
            <a:extLst>
              <a:ext uri="{FF2B5EF4-FFF2-40B4-BE49-F238E27FC236}">
                <a16:creationId xmlns:a16="http://schemas.microsoft.com/office/drawing/2014/main" id="{D21580C4-006F-7C3E-8543-81D3638C338A}"/>
              </a:ext>
            </a:extLst>
          </p:cNvPr>
          <p:cNvSpPr/>
          <p:nvPr/>
        </p:nvSpPr>
        <p:spPr>
          <a:xfrm rot="16200000" flipV="1">
            <a:off x="3719686" y="4948921"/>
            <a:ext cx="425995" cy="1226803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87A88C-C3C6-A06B-902E-6DEC7AABCD7F}"/>
                  </a:ext>
                </a:extLst>
              </p:cNvPr>
              <p:cNvSpPr/>
              <p:nvPr/>
            </p:nvSpPr>
            <p:spPr>
              <a:xfrm>
                <a:off x="3646074" y="5349324"/>
                <a:ext cx="6286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87A88C-C3C6-A06B-902E-6DEC7AABC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074" y="5349324"/>
                <a:ext cx="628698" cy="461665"/>
              </a:xfrm>
              <a:prstGeom prst="rect">
                <a:avLst/>
              </a:prstGeom>
              <a:blipFill>
                <a:blip r:embed="rId15"/>
                <a:stretch>
                  <a:fillRect t="-8108" r="-1400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6ABDA0-6277-A562-AEA1-F45A3FF119AA}"/>
              </a:ext>
            </a:extLst>
          </p:cNvPr>
          <p:cNvCxnSpPr/>
          <p:nvPr/>
        </p:nvCxnSpPr>
        <p:spPr>
          <a:xfrm>
            <a:off x="3401611" y="1796527"/>
            <a:ext cx="0" cy="78530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FB0C8-65E9-1F96-AF5F-1215F27C9FB9}"/>
              </a:ext>
            </a:extLst>
          </p:cNvPr>
          <p:cNvSpPr txBox="1"/>
          <p:nvPr/>
        </p:nvSpPr>
        <p:spPr>
          <a:xfrm>
            <a:off x="532270" y="334776"/>
            <a:ext cx="74974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Find the common factors of 12 and 18</a:t>
            </a:r>
          </a:p>
          <a:p>
            <a:endParaRPr lang="en-GB" sz="2800" dirty="0"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What fraction of the bar is shaded orange?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What fraction of the bar is shaded blue?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 What do you notice?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002019-37C1-6556-7B14-B681D86F6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91779"/>
              </p:ext>
            </p:extLst>
          </p:nvPr>
        </p:nvGraphicFramePr>
        <p:xfrm>
          <a:off x="1051437" y="268624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76078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19771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5044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8270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06722479"/>
                    </a:ext>
                  </a:extLst>
                </a:gridCol>
              </a:tblGrid>
              <a:tr h="4721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1728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7CC669-8C21-47B6-7345-240873201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814879"/>
              </p:ext>
            </p:extLst>
          </p:nvPr>
        </p:nvGraphicFramePr>
        <p:xfrm>
          <a:off x="1051437" y="448419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25446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825394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44361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67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793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93993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98230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8347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60137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1458902"/>
                    </a:ext>
                  </a:extLst>
                </a:gridCol>
              </a:tblGrid>
              <a:tr h="3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4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012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A57D2-5A79-6896-8430-90FC01B1250A}"/>
              </a:ext>
            </a:extLst>
          </p:cNvPr>
          <p:cNvSpPr/>
          <p:nvPr/>
        </p:nvSpPr>
        <p:spPr>
          <a:xfrm>
            <a:off x="3104592" y="2611348"/>
            <a:ext cx="544508" cy="732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6DB10-13B3-6067-4F8E-54666384B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392" y="2010437"/>
            <a:ext cx="1896412" cy="6490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50C800-71B9-3E05-49DF-EC5BA90BC5ED}"/>
              </a:ext>
            </a:extLst>
          </p:cNvPr>
          <p:cNvSpPr/>
          <p:nvPr/>
        </p:nvSpPr>
        <p:spPr>
          <a:xfrm>
            <a:off x="4752911" y="2628415"/>
            <a:ext cx="544508" cy="732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8F2366-9E41-7BCB-1056-C0789917F7F5}"/>
              </a:ext>
            </a:extLst>
          </p:cNvPr>
          <p:cNvSpPr/>
          <p:nvPr/>
        </p:nvSpPr>
        <p:spPr>
          <a:xfrm>
            <a:off x="1607459" y="2611348"/>
            <a:ext cx="544508" cy="732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6B28C9-FD21-5146-CE1A-C9A508060B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2918" y="2074460"/>
          <a:ext cx="5222660" cy="487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6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522266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43805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43805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154C841-496C-BECD-D0D2-8EAA1FBBFD67}"/>
              </a:ext>
            </a:extLst>
          </p:cNvPr>
          <p:cNvSpPr txBox="1"/>
          <p:nvPr/>
        </p:nvSpPr>
        <p:spPr>
          <a:xfrm>
            <a:off x="2975642" y="358914"/>
            <a:ext cx="723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Fill in the missing boxes.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0B36B-F59E-5B10-7772-197A6CA0E298}"/>
              </a:ext>
            </a:extLst>
          </p:cNvPr>
          <p:cNvSpPr txBox="1"/>
          <p:nvPr/>
        </p:nvSpPr>
        <p:spPr>
          <a:xfrm>
            <a:off x="643584" y="2562070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D9120-A9E8-1411-A9DA-0BBBF62C907D}"/>
              </a:ext>
            </a:extLst>
          </p:cNvPr>
          <p:cNvSpPr txBox="1"/>
          <p:nvPr/>
        </p:nvSpPr>
        <p:spPr>
          <a:xfrm>
            <a:off x="3194684" y="2696587"/>
            <a:ext cx="53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7483FE-3DD0-EA20-FB70-B9336FAE5AF5}"/>
              </a:ext>
            </a:extLst>
          </p:cNvPr>
          <p:cNvCxnSpPr/>
          <p:nvPr/>
        </p:nvCxnSpPr>
        <p:spPr>
          <a:xfrm>
            <a:off x="854450" y="2213728"/>
            <a:ext cx="47649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ABDD45-9F13-4B85-576C-B805B2BEAF59}"/>
                  </a:ext>
                </a:extLst>
              </p:cNvPr>
              <p:cNvSpPr txBox="1"/>
              <p:nvPr/>
            </p:nvSpPr>
            <p:spPr>
              <a:xfrm>
                <a:off x="1619905" y="2579324"/>
                <a:ext cx="538756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ABDD45-9F13-4B85-576C-B805B2BEA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05" y="2579324"/>
                <a:ext cx="538756" cy="783548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9584B0-A80A-5B67-5CE9-0AD41E6D8310}"/>
                  </a:ext>
                </a:extLst>
              </p:cNvPr>
              <p:cNvSpPr txBox="1"/>
              <p:nvPr/>
            </p:nvSpPr>
            <p:spPr>
              <a:xfrm>
                <a:off x="2199089" y="804925"/>
                <a:ext cx="1026671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9584B0-A80A-5B67-5CE9-0AD41E6D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089" y="804925"/>
                <a:ext cx="1026671" cy="783548"/>
              </a:xfrm>
              <a:prstGeom prst="rect">
                <a:avLst/>
              </a:prstGeom>
              <a:blipFill>
                <a:blip r:embed="rId4"/>
                <a:stretch>
                  <a:fillRect l="-3704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B79B4F-3841-387B-2ED7-810E4D9DC98D}"/>
                  </a:ext>
                </a:extLst>
              </p:cNvPr>
              <p:cNvSpPr txBox="1"/>
              <p:nvPr/>
            </p:nvSpPr>
            <p:spPr>
              <a:xfrm>
                <a:off x="4680141" y="2579324"/>
                <a:ext cx="641694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B79B4F-3841-387B-2ED7-810E4D9DC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141" y="2579324"/>
                <a:ext cx="641694" cy="783548"/>
              </a:xfrm>
              <a:prstGeom prst="rect">
                <a:avLst/>
              </a:prstGeom>
              <a:blipFill>
                <a:blip r:embed="rId5"/>
                <a:stretch>
                  <a:fillRect l="-19231" r="-384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9384C97-E163-DB7E-AB49-206C40308485}"/>
              </a:ext>
            </a:extLst>
          </p:cNvPr>
          <p:cNvSpPr/>
          <p:nvPr/>
        </p:nvSpPr>
        <p:spPr>
          <a:xfrm>
            <a:off x="6233379" y="2546602"/>
            <a:ext cx="544508" cy="732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D06A9A-C8CD-BFDC-3831-179994B3FC14}"/>
              </a:ext>
            </a:extLst>
          </p:cNvPr>
          <p:cNvCxnSpPr/>
          <p:nvPr/>
        </p:nvCxnSpPr>
        <p:spPr>
          <a:xfrm>
            <a:off x="1369213" y="2213728"/>
            <a:ext cx="47649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67B169-BB0F-8CBF-3905-9E9A00673A00}"/>
              </a:ext>
            </a:extLst>
          </p:cNvPr>
          <p:cNvCxnSpPr/>
          <p:nvPr/>
        </p:nvCxnSpPr>
        <p:spPr>
          <a:xfrm>
            <a:off x="1889500" y="2213728"/>
            <a:ext cx="47649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D653B-DA4E-A6C2-CAD2-8433960C9D39}"/>
              </a:ext>
            </a:extLst>
          </p:cNvPr>
          <p:cNvCxnSpPr/>
          <p:nvPr/>
        </p:nvCxnSpPr>
        <p:spPr>
          <a:xfrm>
            <a:off x="2412546" y="2213728"/>
            <a:ext cx="47649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272803-B3BC-7F5A-D854-5DBF54DC8B21}"/>
              </a:ext>
            </a:extLst>
          </p:cNvPr>
          <p:cNvCxnSpPr/>
          <p:nvPr/>
        </p:nvCxnSpPr>
        <p:spPr>
          <a:xfrm>
            <a:off x="2941989" y="2213728"/>
            <a:ext cx="47649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Down Arrow 7">
            <a:extLst>
              <a:ext uri="{FF2B5EF4-FFF2-40B4-BE49-F238E27FC236}">
                <a16:creationId xmlns:a16="http://schemas.microsoft.com/office/drawing/2014/main" id="{19730370-0865-9FFF-397E-94A471E23DDF}"/>
              </a:ext>
            </a:extLst>
          </p:cNvPr>
          <p:cNvSpPr/>
          <p:nvPr/>
        </p:nvSpPr>
        <p:spPr>
          <a:xfrm rot="5400000">
            <a:off x="2456119" y="1062710"/>
            <a:ext cx="390567" cy="1565691"/>
          </a:xfrm>
          <a:prstGeom prst="leftBracket">
            <a:avLst>
              <a:gd name="adj" fmla="val 200438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9F118F-BDCA-904C-95B6-D9BE015D10CB}"/>
                  </a:ext>
                </a:extLst>
              </p:cNvPr>
              <p:cNvSpPr txBox="1"/>
              <p:nvPr/>
            </p:nvSpPr>
            <p:spPr>
              <a:xfrm>
                <a:off x="3726240" y="845198"/>
                <a:ext cx="1026671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9F118F-BDCA-904C-95B6-D9BE015D1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240" y="845198"/>
                <a:ext cx="1026671" cy="783548"/>
              </a:xfrm>
              <a:prstGeom prst="rect">
                <a:avLst/>
              </a:prstGeom>
              <a:blipFill>
                <a:blip r:embed="rId6"/>
                <a:stretch>
                  <a:fillRect l="-2439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35">
            <a:extLst>
              <a:ext uri="{FF2B5EF4-FFF2-40B4-BE49-F238E27FC236}">
                <a16:creationId xmlns:a16="http://schemas.microsoft.com/office/drawing/2014/main" id="{A9AA1228-EDEE-5797-F55C-7702E4B6757B}"/>
              </a:ext>
            </a:extLst>
          </p:cNvPr>
          <p:cNvSpPr/>
          <p:nvPr/>
        </p:nvSpPr>
        <p:spPr>
          <a:xfrm rot="5400000">
            <a:off x="4029735" y="1087308"/>
            <a:ext cx="390565" cy="1516498"/>
          </a:xfrm>
          <a:prstGeom prst="leftBracket">
            <a:avLst>
              <a:gd name="adj" fmla="val 191342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6303C6-5BF3-9597-4851-FF0BC9C74E99}"/>
                  </a:ext>
                </a:extLst>
              </p:cNvPr>
              <p:cNvSpPr txBox="1"/>
              <p:nvPr/>
            </p:nvSpPr>
            <p:spPr>
              <a:xfrm>
                <a:off x="5298612" y="880891"/>
                <a:ext cx="1026671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6303C6-5BF3-9597-4851-FF0BC9C74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612" y="880891"/>
                <a:ext cx="1026671" cy="783548"/>
              </a:xfrm>
              <a:prstGeom prst="rect">
                <a:avLst/>
              </a:prstGeom>
              <a:blipFill>
                <a:blip r:embed="rId7"/>
                <a:stretch>
                  <a:fillRect l="-2439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rved Down Arrow 37">
            <a:extLst>
              <a:ext uri="{FF2B5EF4-FFF2-40B4-BE49-F238E27FC236}">
                <a16:creationId xmlns:a16="http://schemas.microsoft.com/office/drawing/2014/main" id="{3D71F649-43A1-7068-3ED4-EA092359F59E}"/>
              </a:ext>
            </a:extLst>
          </p:cNvPr>
          <p:cNvSpPr/>
          <p:nvPr/>
        </p:nvSpPr>
        <p:spPr>
          <a:xfrm rot="5400000">
            <a:off x="5549226" y="1118321"/>
            <a:ext cx="390565" cy="1454472"/>
          </a:xfrm>
          <a:prstGeom prst="leftBracket">
            <a:avLst>
              <a:gd name="adj" fmla="val 197758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6DD7BB-1FF6-FA15-CE2A-E8F45F0AD3D3}"/>
                  </a:ext>
                </a:extLst>
              </p:cNvPr>
              <p:cNvSpPr txBox="1"/>
              <p:nvPr/>
            </p:nvSpPr>
            <p:spPr>
              <a:xfrm>
                <a:off x="6154869" y="2511382"/>
                <a:ext cx="641694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6DD7BB-1FF6-FA15-CE2A-E8F45F0AD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69" y="2511382"/>
                <a:ext cx="641694" cy="783548"/>
              </a:xfrm>
              <a:prstGeom prst="rect">
                <a:avLst/>
              </a:prstGeom>
              <a:blipFill>
                <a:blip r:embed="rId8"/>
                <a:stretch>
                  <a:fillRect l="-19231" r="-5769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D503EED-F1C6-C125-3A7B-EEB9C650B8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4030062"/>
          <a:ext cx="4032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74">
                  <a:extLst>
                    <a:ext uri="{9D8B030D-6E8A-4147-A177-3AD203B41FA5}">
                      <a16:colId xmlns:a16="http://schemas.microsoft.com/office/drawing/2014/main" val="1808223526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2442579450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3306314384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3019102526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3361699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2814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72B977E-E88B-9923-3CC6-E269B06712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19629" y="4561099"/>
          <a:ext cx="4032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74">
                  <a:extLst>
                    <a:ext uri="{9D8B030D-6E8A-4147-A177-3AD203B41FA5}">
                      <a16:colId xmlns:a16="http://schemas.microsoft.com/office/drawing/2014/main" val="1808223526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2442579450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3306314384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3019102526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3361699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28143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B61D774-0DFD-E0F7-AB68-6E9D550E33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5157688"/>
          <a:ext cx="4032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74">
                  <a:extLst>
                    <a:ext uri="{9D8B030D-6E8A-4147-A177-3AD203B41FA5}">
                      <a16:colId xmlns:a16="http://schemas.microsoft.com/office/drawing/2014/main" val="1808223526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2442579450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3306314384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3019102526"/>
                    </a:ext>
                  </a:extLst>
                </a:gridCol>
                <a:gridCol w="806474">
                  <a:extLst>
                    <a:ext uri="{9D8B030D-6E8A-4147-A177-3AD203B41FA5}">
                      <a16:colId xmlns:a16="http://schemas.microsoft.com/office/drawing/2014/main" val="3361699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281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1169FF-DE21-A839-F12A-E845870CA83C}"/>
                  </a:ext>
                </a:extLst>
              </p:cNvPr>
              <p:cNvSpPr txBox="1"/>
              <p:nvPr/>
            </p:nvSpPr>
            <p:spPr>
              <a:xfrm>
                <a:off x="6175588" y="2511687"/>
                <a:ext cx="641694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1169FF-DE21-A839-F12A-E845870CA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88" y="2511687"/>
                <a:ext cx="641694" cy="783548"/>
              </a:xfrm>
              <a:prstGeom prst="rect">
                <a:avLst/>
              </a:prstGeom>
              <a:blipFill>
                <a:blip r:embed="rId9"/>
                <a:stretch>
                  <a:fillRect l="-19608" r="-5882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4" grpId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B535F-8ABD-CAE8-A618-CE018779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24" y="703988"/>
            <a:ext cx="3467100" cy="3819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C5521-63FF-8C8B-4685-4DF83D75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64" y="865122"/>
            <a:ext cx="4415453" cy="34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8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2EACBE-74DC-1E9E-1A42-4F177BE4C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887518"/>
            <a:ext cx="7395670" cy="169545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493E76-673C-06AE-B3A2-71120B452F7B}"/>
              </a:ext>
            </a:extLst>
          </p:cNvPr>
          <p:cNvCxnSpPr/>
          <p:nvPr/>
        </p:nvCxnSpPr>
        <p:spPr>
          <a:xfrm>
            <a:off x="933450" y="1775510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4C9FAE-4432-1665-66E0-291D6973D929}"/>
              </a:ext>
            </a:extLst>
          </p:cNvPr>
          <p:cNvCxnSpPr/>
          <p:nvPr/>
        </p:nvCxnSpPr>
        <p:spPr>
          <a:xfrm>
            <a:off x="1276769" y="1777614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C911DE-7E27-7E66-4744-8AD9B006F186}"/>
              </a:ext>
            </a:extLst>
          </p:cNvPr>
          <p:cNvCxnSpPr/>
          <p:nvPr/>
        </p:nvCxnSpPr>
        <p:spPr>
          <a:xfrm>
            <a:off x="1628461" y="1775510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45BED0-4C6B-43CF-0727-BA8CFF6B8BDC}"/>
              </a:ext>
            </a:extLst>
          </p:cNvPr>
          <p:cNvCxnSpPr/>
          <p:nvPr/>
        </p:nvCxnSpPr>
        <p:spPr>
          <a:xfrm>
            <a:off x="1971780" y="1777614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99E6E1-81E1-9EC8-35A0-7500376B7168}"/>
              </a:ext>
            </a:extLst>
          </p:cNvPr>
          <p:cNvCxnSpPr/>
          <p:nvPr/>
        </p:nvCxnSpPr>
        <p:spPr>
          <a:xfrm>
            <a:off x="2323472" y="1775510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E6BE9E-96DD-B7F0-FB22-343B103F694E}"/>
              </a:ext>
            </a:extLst>
          </p:cNvPr>
          <p:cNvCxnSpPr/>
          <p:nvPr/>
        </p:nvCxnSpPr>
        <p:spPr>
          <a:xfrm>
            <a:off x="2666791" y="1777614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FF1ADA-4AD6-ECB4-E927-0BC8B6281052}"/>
              </a:ext>
            </a:extLst>
          </p:cNvPr>
          <p:cNvCxnSpPr/>
          <p:nvPr/>
        </p:nvCxnSpPr>
        <p:spPr>
          <a:xfrm>
            <a:off x="3013459" y="1775510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876C99-6944-8CC2-CD0F-D01B91460C82}"/>
              </a:ext>
            </a:extLst>
          </p:cNvPr>
          <p:cNvCxnSpPr/>
          <p:nvPr/>
        </p:nvCxnSpPr>
        <p:spPr>
          <a:xfrm>
            <a:off x="3356778" y="1777614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129B57-20C1-7CEE-CB17-D91780DC16D1}"/>
              </a:ext>
            </a:extLst>
          </p:cNvPr>
          <p:cNvCxnSpPr/>
          <p:nvPr/>
        </p:nvCxnSpPr>
        <p:spPr>
          <a:xfrm>
            <a:off x="3711819" y="1775510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3EA0FF-1507-8F61-BC5B-B7ED55569F02}"/>
              </a:ext>
            </a:extLst>
          </p:cNvPr>
          <p:cNvCxnSpPr/>
          <p:nvPr/>
        </p:nvCxnSpPr>
        <p:spPr>
          <a:xfrm>
            <a:off x="4055138" y="1777614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D72E07-A2FC-642A-46BD-F8C829DCEA2F}"/>
              </a:ext>
            </a:extLst>
          </p:cNvPr>
          <p:cNvCxnSpPr/>
          <p:nvPr/>
        </p:nvCxnSpPr>
        <p:spPr>
          <a:xfrm>
            <a:off x="969247" y="2123651"/>
            <a:ext cx="339341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B5F1B72-EDF5-EF35-C31A-AE31E62CC5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3693" y="1159113"/>
          <a:ext cx="713995" cy="37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995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273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  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88A5932-50A9-D1E6-8E60-8E472C926E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12605" y="1158303"/>
          <a:ext cx="2079652" cy="37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652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273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               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767CF10-34BE-8701-9B9F-286F1A7185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92257" y="1159113"/>
          <a:ext cx="1378264" cy="37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64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192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        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4AA14B5-EA65-F1F1-2E58-307142CCED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82777" y="1159113"/>
          <a:ext cx="2584320" cy="37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320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27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F174083-F711-E732-BA21-2DC3FAD8C8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79353" y="1158303"/>
          <a:ext cx="217011" cy="37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1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27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sz="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676836-FCA7-BC6A-1F8C-2A8C4FF65404}"/>
                  </a:ext>
                </a:extLst>
              </p:cNvPr>
              <p:cNvSpPr txBox="1"/>
              <p:nvPr/>
            </p:nvSpPr>
            <p:spPr>
              <a:xfrm>
                <a:off x="969247" y="1943049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676836-FCA7-BC6A-1F8C-2A8C4FF65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47" y="1943049"/>
                <a:ext cx="628441" cy="5841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96EA04-966D-B369-9E65-CB475DCD8759}"/>
                  </a:ext>
                </a:extLst>
              </p:cNvPr>
              <p:cNvSpPr txBox="1"/>
              <p:nvPr/>
            </p:nvSpPr>
            <p:spPr>
              <a:xfrm>
                <a:off x="1334416" y="1951086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96EA04-966D-B369-9E65-CB475DCD8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416" y="1951086"/>
                <a:ext cx="628441" cy="584199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BD235F-133B-680D-8419-B040A99EF478}"/>
                  </a:ext>
                </a:extLst>
              </p:cNvPr>
              <p:cNvSpPr txBox="1"/>
              <p:nvPr/>
            </p:nvSpPr>
            <p:spPr>
              <a:xfrm>
                <a:off x="3411340" y="1991780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BD235F-133B-680D-8419-B040A99EF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340" y="1991780"/>
                <a:ext cx="628441" cy="584199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856BD2-C1C4-2307-0236-BE62A40F338B}"/>
                  </a:ext>
                </a:extLst>
              </p:cNvPr>
              <p:cNvSpPr txBox="1"/>
              <p:nvPr/>
            </p:nvSpPr>
            <p:spPr>
              <a:xfrm>
                <a:off x="999239" y="3241742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856BD2-C1C4-2307-0236-BE62A40F3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39" y="3241742"/>
                <a:ext cx="555059" cy="369332"/>
              </a:xfrm>
              <a:prstGeom prst="rect">
                <a:avLst/>
              </a:prstGeom>
              <a:blipFill>
                <a:blip r:embed="rId6"/>
                <a:stretch>
                  <a:fillRect l="-888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E3AD69-0876-82EA-1DA4-92EA86571D4A}"/>
                  </a:ext>
                </a:extLst>
              </p:cNvPr>
              <p:cNvSpPr txBox="1"/>
              <p:nvPr/>
            </p:nvSpPr>
            <p:spPr>
              <a:xfrm>
                <a:off x="1341304" y="3126937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E3AD69-0876-82EA-1DA4-92EA8657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04" y="3126937"/>
                <a:ext cx="628441" cy="584199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79C4F10E-608E-FBE5-EC11-CCDAA36C7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775" y="2780782"/>
            <a:ext cx="3684247" cy="291810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5A31D6-09A1-00D2-7FFE-F466A49D9786}"/>
              </a:ext>
            </a:extLst>
          </p:cNvPr>
          <p:cNvCxnSpPr/>
          <p:nvPr/>
        </p:nvCxnSpPr>
        <p:spPr>
          <a:xfrm>
            <a:off x="3100664" y="2743200"/>
            <a:ext cx="0" cy="29556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E595EDC-BED0-CDC6-D0FD-9CC4306224F2}"/>
              </a:ext>
            </a:extLst>
          </p:cNvPr>
          <p:cNvSpPr/>
          <p:nvPr/>
        </p:nvSpPr>
        <p:spPr>
          <a:xfrm>
            <a:off x="2393887" y="5396589"/>
            <a:ext cx="699092" cy="268959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1188A5-96B1-93D6-D30C-9971EA7E3DA6}"/>
              </a:ext>
            </a:extLst>
          </p:cNvPr>
          <p:cNvSpPr/>
          <p:nvPr/>
        </p:nvSpPr>
        <p:spPr>
          <a:xfrm>
            <a:off x="2395041" y="3966083"/>
            <a:ext cx="699092" cy="268959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A73EBB-3F07-3C0D-E59C-5118EF2F183E}"/>
                  </a:ext>
                </a:extLst>
              </p:cNvPr>
              <p:cNvSpPr txBox="1"/>
              <p:nvPr/>
            </p:nvSpPr>
            <p:spPr>
              <a:xfrm>
                <a:off x="1791058" y="3126937"/>
                <a:ext cx="628441" cy="586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A73EBB-3F07-3C0D-E59C-5118EF2F1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058" y="3126937"/>
                <a:ext cx="628441" cy="586058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7CECC3B-38A9-929C-A96A-2206199B43F4}"/>
              </a:ext>
            </a:extLst>
          </p:cNvPr>
          <p:cNvSpPr txBox="1"/>
          <p:nvPr/>
        </p:nvSpPr>
        <p:spPr>
          <a:xfrm>
            <a:off x="-1410789" y="130628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571E75-7A29-544D-3785-B5898D8E3028}"/>
              </a:ext>
            </a:extLst>
          </p:cNvPr>
          <p:cNvSpPr/>
          <p:nvPr/>
        </p:nvSpPr>
        <p:spPr>
          <a:xfrm>
            <a:off x="899436" y="518793"/>
            <a:ext cx="120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28938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0087 0.0583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1" grpId="0"/>
      <p:bldP spid="22" grpId="0"/>
      <p:bldP spid="23" grpId="0"/>
      <p:bldP spid="26" grpId="0" animBg="1"/>
      <p:bldP spid="26" grpId="1" animBg="1"/>
      <p:bldP spid="27" grpId="0" animBg="1"/>
      <p:bldP spid="27" grpId="1" animBg="1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EC13C4-0543-E0C4-5C28-8EB78380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887518"/>
            <a:ext cx="7395670" cy="16954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3CC7DB-C2F1-10C1-4F88-1EDB9E71A9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12605" y="1159114"/>
          <a:ext cx="2079652" cy="37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652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191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               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ED58E6-2350-952B-0EC6-88ECCC05E4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92257" y="1159113"/>
          <a:ext cx="1378264" cy="37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64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191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        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2C2A1B-EB8D-2D05-3199-C825E4A75E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82777" y="1159113"/>
          <a:ext cx="2584320" cy="37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320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272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8BE747-96FF-2083-F4E7-FB67DCF222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79353" y="1159113"/>
          <a:ext cx="217011" cy="37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1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191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sz="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F2A30-EC23-4306-3D99-C3376CA0A8C8}"/>
                  </a:ext>
                </a:extLst>
              </p:cNvPr>
              <p:cNvSpPr txBox="1"/>
              <p:nvPr/>
            </p:nvSpPr>
            <p:spPr>
              <a:xfrm>
                <a:off x="1341303" y="1951086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F2A30-EC23-4306-3D99-C3376CA0A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03" y="1951086"/>
                <a:ext cx="628441" cy="5841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27D09-21EB-922C-2BDE-C6BBAA2A76D7}"/>
                  </a:ext>
                </a:extLst>
              </p:cNvPr>
              <p:cNvSpPr txBox="1"/>
              <p:nvPr/>
            </p:nvSpPr>
            <p:spPr>
              <a:xfrm>
                <a:off x="3411340" y="1991780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27D09-21EB-922C-2BDE-C6BBAA2A7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340" y="1991780"/>
                <a:ext cx="628441" cy="584199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DC6CC1-8372-41D0-B4DC-04565236F7D1}"/>
                  </a:ext>
                </a:extLst>
              </p:cNvPr>
              <p:cNvSpPr txBox="1"/>
              <p:nvPr/>
            </p:nvSpPr>
            <p:spPr>
              <a:xfrm>
                <a:off x="999239" y="3241742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DC6CC1-8372-41D0-B4DC-04565236F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39" y="3241742"/>
                <a:ext cx="555059" cy="369332"/>
              </a:xfrm>
              <a:prstGeom prst="rect">
                <a:avLst/>
              </a:prstGeom>
              <a:blipFill>
                <a:blip r:embed="rId5"/>
                <a:stretch>
                  <a:fillRect l="-888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71AF4-6A5D-D055-76BF-9FAA2EA03325}"/>
                  </a:ext>
                </a:extLst>
              </p:cNvPr>
              <p:cNvSpPr txBox="1"/>
              <p:nvPr/>
            </p:nvSpPr>
            <p:spPr>
              <a:xfrm>
                <a:off x="1341304" y="3126937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71AF4-6A5D-D055-76BF-9FAA2EA03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04" y="3126937"/>
                <a:ext cx="628441" cy="584199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313681-C240-96AA-47C7-8672636BBE96}"/>
                  </a:ext>
                </a:extLst>
              </p:cNvPr>
              <p:cNvSpPr txBox="1"/>
              <p:nvPr/>
            </p:nvSpPr>
            <p:spPr>
              <a:xfrm>
                <a:off x="1791058" y="3126937"/>
                <a:ext cx="628441" cy="586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313681-C240-96AA-47C7-8672636BB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058" y="3126937"/>
                <a:ext cx="628441" cy="586058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45137D-697C-767D-D499-C8EBDD625E21}"/>
                  </a:ext>
                </a:extLst>
              </p:cNvPr>
              <p:cNvSpPr txBox="1"/>
              <p:nvPr/>
            </p:nvSpPr>
            <p:spPr>
              <a:xfrm>
                <a:off x="1042629" y="4061013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45137D-697C-767D-D499-C8EBDD62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29" y="4061013"/>
                <a:ext cx="555059" cy="369332"/>
              </a:xfrm>
              <a:prstGeom prst="rect">
                <a:avLst/>
              </a:prstGeom>
              <a:blipFill>
                <a:blip r:embed="rId8"/>
                <a:stretch>
                  <a:fillRect l="-909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DA8980-67AA-6AA5-B7B5-F8EC1D48D5EB}"/>
                  </a:ext>
                </a:extLst>
              </p:cNvPr>
              <p:cNvSpPr txBox="1"/>
              <p:nvPr/>
            </p:nvSpPr>
            <p:spPr>
              <a:xfrm>
                <a:off x="1384694" y="3946208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DA8980-67AA-6AA5-B7B5-F8EC1D48D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94" y="3946208"/>
                <a:ext cx="628441" cy="584199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A3655F-EE37-7C82-CAB6-823400F361FB}"/>
              </a:ext>
            </a:extLst>
          </p:cNvPr>
          <p:cNvCxnSpPr/>
          <p:nvPr/>
        </p:nvCxnSpPr>
        <p:spPr>
          <a:xfrm>
            <a:off x="1692067" y="2170674"/>
            <a:ext cx="193135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84CD6BD-FBE3-23BD-04B8-97519718F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3256" y="2780782"/>
            <a:ext cx="3684247" cy="291810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E4D94E-51BD-5009-ECA5-6FE38F52F210}"/>
              </a:ext>
            </a:extLst>
          </p:cNvPr>
          <p:cNvCxnSpPr/>
          <p:nvPr/>
        </p:nvCxnSpPr>
        <p:spPr>
          <a:xfrm>
            <a:off x="4814113" y="2780782"/>
            <a:ext cx="0" cy="29556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949516A-3BAA-2FBA-9A4D-D11FFC28CD33}"/>
              </a:ext>
            </a:extLst>
          </p:cNvPr>
          <p:cNvSpPr/>
          <p:nvPr/>
        </p:nvSpPr>
        <p:spPr>
          <a:xfrm>
            <a:off x="2614912" y="5400602"/>
            <a:ext cx="2186060" cy="268959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1163B-CF80-F393-CF7F-CC8332E82177}"/>
              </a:ext>
            </a:extLst>
          </p:cNvPr>
          <p:cNvSpPr/>
          <p:nvPr/>
        </p:nvSpPr>
        <p:spPr>
          <a:xfrm>
            <a:off x="2608408" y="3960340"/>
            <a:ext cx="2190554" cy="268959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B6783D-2FCA-B173-4A64-F3B2119658E2}"/>
                  </a:ext>
                </a:extLst>
              </p:cNvPr>
              <p:cNvSpPr txBox="1"/>
              <p:nvPr/>
            </p:nvSpPr>
            <p:spPr>
              <a:xfrm>
                <a:off x="1839339" y="3946272"/>
                <a:ext cx="628441" cy="586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B6783D-2FCA-B173-4A64-F3B211965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39" y="3946272"/>
                <a:ext cx="628441" cy="586058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6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13C9B-B864-4539-B432-E3EAE8C13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887518"/>
            <a:ext cx="7395670" cy="16954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A9F236-0FB2-DBBE-0016-EE38FB8801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92257" y="1152581"/>
          <a:ext cx="1378264" cy="37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64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845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        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E77A91-99FD-AFAD-03FC-75E4B8FD58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82777" y="1152581"/>
          <a:ext cx="2584320" cy="37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320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9262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7E9486-656A-87DB-871C-511AB48D64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79353" y="1152581"/>
          <a:ext cx="217011" cy="37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1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78452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sz="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D1EBA8-37A3-7E37-C06F-81BD0C6201E2}"/>
                  </a:ext>
                </a:extLst>
              </p:cNvPr>
              <p:cNvSpPr txBox="1"/>
              <p:nvPr/>
            </p:nvSpPr>
            <p:spPr>
              <a:xfrm>
                <a:off x="3411340" y="1991780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D1EBA8-37A3-7E37-C06F-81BD0C620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340" y="1991780"/>
                <a:ext cx="628441" cy="584199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B1A75-B677-021A-65C4-18B3C21722DA}"/>
                  </a:ext>
                </a:extLst>
              </p:cNvPr>
              <p:cNvSpPr txBox="1"/>
              <p:nvPr/>
            </p:nvSpPr>
            <p:spPr>
              <a:xfrm>
                <a:off x="999239" y="3241742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4B1A75-B677-021A-65C4-18B3C2172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39" y="3241742"/>
                <a:ext cx="555059" cy="369332"/>
              </a:xfrm>
              <a:prstGeom prst="rect">
                <a:avLst/>
              </a:prstGeom>
              <a:blipFill>
                <a:blip r:embed="rId4"/>
                <a:stretch>
                  <a:fillRect l="-888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B2B97E-5CAC-F455-15EB-740CDD536A9A}"/>
                  </a:ext>
                </a:extLst>
              </p:cNvPr>
              <p:cNvSpPr txBox="1"/>
              <p:nvPr/>
            </p:nvSpPr>
            <p:spPr>
              <a:xfrm>
                <a:off x="1341304" y="3126937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B2B97E-5CAC-F455-15EB-740CDD536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04" y="3126937"/>
                <a:ext cx="628441" cy="584199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6FC72F-9E56-60CB-FA03-053C69006D03}"/>
                  </a:ext>
                </a:extLst>
              </p:cNvPr>
              <p:cNvSpPr txBox="1"/>
              <p:nvPr/>
            </p:nvSpPr>
            <p:spPr>
              <a:xfrm>
                <a:off x="1791058" y="3126937"/>
                <a:ext cx="628441" cy="586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6FC72F-9E56-60CB-FA03-053C69006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058" y="3126937"/>
                <a:ext cx="628441" cy="586058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1DCCA8-7003-5325-028A-9B73BBDC5E47}"/>
                  </a:ext>
                </a:extLst>
              </p:cNvPr>
              <p:cNvSpPr txBox="1"/>
              <p:nvPr/>
            </p:nvSpPr>
            <p:spPr>
              <a:xfrm>
                <a:off x="1042629" y="4061013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1DCCA8-7003-5325-028A-9B73BBDC5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29" y="4061013"/>
                <a:ext cx="555059" cy="369332"/>
              </a:xfrm>
              <a:prstGeom prst="rect">
                <a:avLst/>
              </a:prstGeom>
              <a:blipFill>
                <a:blip r:embed="rId7"/>
                <a:stretch>
                  <a:fillRect l="-909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C09349-8B7C-1A38-256A-B1DF494815F1}"/>
                  </a:ext>
                </a:extLst>
              </p:cNvPr>
              <p:cNvSpPr txBox="1"/>
              <p:nvPr/>
            </p:nvSpPr>
            <p:spPr>
              <a:xfrm>
                <a:off x="1384694" y="3946208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C09349-8B7C-1A38-256A-B1DF49481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94" y="3946208"/>
                <a:ext cx="628441" cy="584199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1C3AAF-3CE6-74B4-BDC0-114F33E7A37C}"/>
              </a:ext>
            </a:extLst>
          </p:cNvPr>
          <p:cNvCxnSpPr/>
          <p:nvPr/>
        </p:nvCxnSpPr>
        <p:spPr>
          <a:xfrm>
            <a:off x="3805709" y="2102901"/>
            <a:ext cx="120212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F552FF-3866-F4FD-B6FF-FE5899C489F4}"/>
                  </a:ext>
                </a:extLst>
              </p:cNvPr>
              <p:cNvSpPr txBox="1"/>
              <p:nvPr/>
            </p:nvSpPr>
            <p:spPr>
              <a:xfrm>
                <a:off x="1839339" y="3918734"/>
                <a:ext cx="628441" cy="586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F552FF-3866-F4FD-B6FF-FE5899C48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39" y="3918734"/>
                <a:ext cx="628441" cy="586058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139B8B-F5A7-DDDF-8F50-4E4BE0D42DF5}"/>
                  </a:ext>
                </a:extLst>
              </p:cNvPr>
              <p:cNvSpPr txBox="1"/>
              <p:nvPr/>
            </p:nvSpPr>
            <p:spPr>
              <a:xfrm>
                <a:off x="4693615" y="1985742"/>
                <a:ext cx="779722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139B8B-F5A7-DDDF-8F50-4E4BE0D42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615" y="1985742"/>
                <a:ext cx="779722" cy="584199"/>
              </a:xfrm>
              <a:prstGeom prst="rect">
                <a:avLst/>
              </a:prstGeom>
              <a:blipFill>
                <a:blip r:embed="rId10"/>
                <a:stretch>
                  <a:fillRect l="-793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4006CC-CFD0-DDE4-437B-EE5B22420A64}"/>
              </a:ext>
            </a:extLst>
          </p:cNvPr>
          <p:cNvCxnSpPr/>
          <p:nvPr/>
        </p:nvCxnSpPr>
        <p:spPr>
          <a:xfrm>
            <a:off x="3721320" y="2043044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B8293A-E281-81D8-93CE-692941BB3721}"/>
              </a:ext>
            </a:extLst>
          </p:cNvPr>
          <p:cNvCxnSpPr/>
          <p:nvPr/>
        </p:nvCxnSpPr>
        <p:spPr>
          <a:xfrm>
            <a:off x="4064639" y="2043044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E11D5E-AF4A-F990-5DAD-5CCD4D9870D7}"/>
              </a:ext>
            </a:extLst>
          </p:cNvPr>
          <p:cNvCxnSpPr/>
          <p:nvPr/>
        </p:nvCxnSpPr>
        <p:spPr>
          <a:xfrm>
            <a:off x="4419680" y="2043044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786E60-7904-C319-506D-B7618B88211E}"/>
              </a:ext>
            </a:extLst>
          </p:cNvPr>
          <p:cNvCxnSpPr/>
          <p:nvPr/>
        </p:nvCxnSpPr>
        <p:spPr>
          <a:xfrm>
            <a:off x="4762999" y="2043044"/>
            <a:ext cx="3075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F1C168-4707-8E80-5D3E-C7B3CC342549}"/>
                  </a:ext>
                </a:extLst>
              </p:cNvPr>
              <p:cNvSpPr txBox="1"/>
              <p:nvPr/>
            </p:nvSpPr>
            <p:spPr>
              <a:xfrm>
                <a:off x="1063773" y="4964637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F1C168-4707-8E80-5D3E-C7B3CC342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73" y="4964637"/>
                <a:ext cx="555059" cy="369332"/>
              </a:xfrm>
              <a:prstGeom prst="rect">
                <a:avLst/>
              </a:prstGeom>
              <a:blipFill>
                <a:blip r:embed="rId11"/>
                <a:stretch>
                  <a:fillRect l="-11364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3C1343-A8EA-3ECF-5D11-DEBEF5F3B614}"/>
                  </a:ext>
                </a:extLst>
              </p:cNvPr>
              <p:cNvSpPr txBox="1"/>
              <p:nvPr/>
            </p:nvSpPr>
            <p:spPr>
              <a:xfrm>
                <a:off x="1355132" y="4793613"/>
                <a:ext cx="628441" cy="58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3C1343-A8EA-3ECF-5D11-DEBEF5F3B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32" y="4793613"/>
                <a:ext cx="628441" cy="583108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AAB843-A31A-7746-F2CE-77BE07EE95B8}"/>
                  </a:ext>
                </a:extLst>
              </p:cNvPr>
              <p:cNvSpPr txBox="1"/>
              <p:nvPr/>
            </p:nvSpPr>
            <p:spPr>
              <a:xfrm>
                <a:off x="1732091" y="4793677"/>
                <a:ext cx="628441" cy="586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AAB843-A31A-7746-F2CE-77BE07EE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91" y="4793677"/>
                <a:ext cx="628441" cy="586058"/>
              </a:xfrm>
              <a:prstGeom prst="rect">
                <a:avLst/>
              </a:prstGeom>
              <a:blipFill>
                <a:blip r:embed="rId1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3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06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5B69A-6B07-F5FD-D44C-31E40F09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887518"/>
            <a:ext cx="7395670" cy="16954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B7F0CE-B3E9-D9BF-1D9C-81CB2A7155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82777" y="1163344"/>
          <a:ext cx="25843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320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5696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D1B28A-3306-A6E9-E9FC-018DA2F3E5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79353" y="1163343"/>
          <a:ext cx="217011" cy="36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1">
                  <a:extLst>
                    <a:ext uri="{9D8B030D-6E8A-4147-A177-3AD203B41FA5}">
                      <a16:colId xmlns:a16="http://schemas.microsoft.com/office/drawing/2014/main" val="4254336197"/>
                    </a:ext>
                  </a:extLst>
                </a:gridCol>
              </a:tblGrid>
              <a:tr h="36768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GB" sz="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597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BBA61-65CA-DE67-92DA-FB79938F7FA8}"/>
                  </a:ext>
                </a:extLst>
              </p:cNvPr>
              <p:cNvSpPr txBox="1"/>
              <p:nvPr/>
            </p:nvSpPr>
            <p:spPr>
              <a:xfrm>
                <a:off x="999239" y="3241742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BBA61-65CA-DE67-92DA-FB79938F7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39" y="3241742"/>
                <a:ext cx="555059" cy="369332"/>
              </a:xfrm>
              <a:prstGeom prst="rect">
                <a:avLst/>
              </a:prstGeom>
              <a:blipFill>
                <a:blip r:embed="rId3"/>
                <a:stretch>
                  <a:fillRect l="-888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B14C72-94EC-657E-C3A9-769B661D2DB3}"/>
                  </a:ext>
                </a:extLst>
              </p:cNvPr>
              <p:cNvSpPr txBox="1"/>
              <p:nvPr/>
            </p:nvSpPr>
            <p:spPr>
              <a:xfrm>
                <a:off x="1341304" y="3126937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B14C72-94EC-657E-C3A9-769B661D2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04" y="3126937"/>
                <a:ext cx="628441" cy="584199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1ABDE3-B311-3403-A328-A705344632C6}"/>
                  </a:ext>
                </a:extLst>
              </p:cNvPr>
              <p:cNvSpPr txBox="1"/>
              <p:nvPr/>
            </p:nvSpPr>
            <p:spPr>
              <a:xfrm>
                <a:off x="1791058" y="3126937"/>
                <a:ext cx="628441" cy="586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1ABDE3-B311-3403-A328-A70534463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058" y="3126937"/>
                <a:ext cx="628441" cy="586058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4A767B-EB92-AC8A-41AC-D9C3EC35587B}"/>
                  </a:ext>
                </a:extLst>
              </p:cNvPr>
              <p:cNvSpPr txBox="1"/>
              <p:nvPr/>
            </p:nvSpPr>
            <p:spPr>
              <a:xfrm>
                <a:off x="1042629" y="4061013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4A767B-EB92-AC8A-41AC-D9C3EC355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29" y="4061013"/>
                <a:ext cx="555059" cy="369332"/>
              </a:xfrm>
              <a:prstGeom prst="rect">
                <a:avLst/>
              </a:prstGeom>
              <a:blipFill>
                <a:blip r:embed="rId6"/>
                <a:stretch>
                  <a:fillRect l="-909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06AF8A-4320-194B-FC35-14AF81A0142A}"/>
                  </a:ext>
                </a:extLst>
              </p:cNvPr>
              <p:cNvSpPr txBox="1"/>
              <p:nvPr/>
            </p:nvSpPr>
            <p:spPr>
              <a:xfrm>
                <a:off x="1384694" y="3946208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06AF8A-4320-194B-FC35-14AF81A01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94" y="3946208"/>
                <a:ext cx="628441" cy="584199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6B35AF-99B3-75C7-11AB-253E4FBECA3E}"/>
              </a:ext>
            </a:extLst>
          </p:cNvPr>
          <p:cNvCxnSpPr/>
          <p:nvPr/>
        </p:nvCxnSpPr>
        <p:spPr>
          <a:xfrm>
            <a:off x="5161597" y="2204899"/>
            <a:ext cx="25055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72D667-9B46-D382-A6B2-417D509D7E30}"/>
                  </a:ext>
                </a:extLst>
              </p:cNvPr>
              <p:cNvSpPr txBox="1"/>
              <p:nvPr/>
            </p:nvSpPr>
            <p:spPr>
              <a:xfrm>
                <a:off x="1839339" y="3918734"/>
                <a:ext cx="628441" cy="586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72D667-9B46-D382-A6B2-417D509D7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39" y="3918734"/>
                <a:ext cx="628441" cy="586058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7F9120-F85C-17FE-7E36-8E0ED9623FD3}"/>
                  </a:ext>
                </a:extLst>
              </p:cNvPr>
              <p:cNvSpPr txBox="1"/>
              <p:nvPr/>
            </p:nvSpPr>
            <p:spPr>
              <a:xfrm>
                <a:off x="4673755" y="2028731"/>
                <a:ext cx="846979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7F9120-F85C-17FE-7E36-8E0ED962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55" y="2028731"/>
                <a:ext cx="846979" cy="584199"/>
              </a:xfrm>
              <a:prstGeom prst="rect">
                <a:avLst/>
              </a:prstGeom>
              <a:blipFill>
                <a:blip r:embed="rId9"/>
                <a:stretch>
                  <a:fillRect l="-895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07C6B-AE8A-3577-11FE-D219D52EF68B}"/>
                  </a:ext>
                </a:extLst>
              </p:cNvPr>
              <p:cNvSpPr txBox="1"/>
              <p:nvPr/>
            </p:nvSpPr>
            <p:spPr>
              <a:xfrm>
                <a:off x="1063773" y="4964637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07C6B-AE8A-3577-11FE-D219D52EF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73" y="4964637"/>
                <a:ext cx="555059" cy="369332"/>
              </a:xfrm>
              <a:prstGeom prst="rect">
                <a:avLst/>
              </a:prstGeom>
              <a:blipFill>
                <a:blip r:embed="rId10"/>
                <a:stretch>
                  <a:fillRect l="-11364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FB5648-6072-0CDF-DE92-AB193A9F2051}"/>
                  </a:ext>
                </a:extLst>
              </p:cNvPr>
              <p:cNvSpPr txBox="1"/>
              <p:nvPr/>
            </p:nvSpPr>
            <p:spPr>
              <a:xfrm>
                <a:off x="1355132" y="4793613"/>
                <a:ext cx="628441" cy="58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FB5648-6072-0CDF-DE92-AB193A9F2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32" y="4793613"/>
                <a:ext cx="628441" cy="583108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2425CD-AEB3-30FE-5027-7F0E30D6207D}"/>
                  </a:ext>
                </a:extLst>
              </p:cNvPr>
              <p:cNvSpPr txBox="1"/>
              <p:nvPr/>
            </p:nvSpPr>
            <p:spPr>
              <a:xfrm>
                <a:off x="1732091" y="4793677"/>
                <a:ext cx="628441" cy="586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2425CD-AEB3-30FE-5027-7F0E30D6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91" y="4793677"/>
                <a:ext cx="628441" cy="586058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7DD157-5A43-DE4D-F24E-E2907E94E269}"/>
              </a:ext>
            </a:extLst>
          </p:cNvPr>
          <p:cNvCxnSpPr/>
          <p:nvPr/>
        </p:nvCxnSpPr>
        <p:spPr>
          <a:xfrm>
            <a:off x="4557623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A53079-3C3E-888F-D68A-D80DE84DA11E}"/>
              </a:ext>
            </a:extLst>
          </p:cNvPr>
          <p:cNvCxnSpPr/>
          <p:nvPr/>
        </p:nvCxnSpPr>
        <p:spPr>
          <a:xfrm>
            <a:off x="4912497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6E7C70-D37C-F9A7-E513-9524722E2A28}"/>
              </a:ext>
            </a:extLst>
          </p:cNvPr>
          <p:cNvCxnSpPr/>
          <p:nvPr/>
        </p:nvCxnSpPr>
        <p:spPr>
          <a:xfrm>
            <a:off x="5241246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E2AC23-1F80-6264-9B2C-8BD311ABCE32}"/>
              </a:ext>
            </a:extLst>
          </p:cNvPr>
          <p:cNvCxnSpPr/>
          <p:nvPr/>
        </p:nvCxnSpPr>
        <p:spPr>
          <a:xfrm>
            <a:off x="5586323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AF32F2-269B-4086-7845-FACA7FD7D3BF}"/>
              </a:ext>
            </a:extLst>
          </p:cNvPr>
          <p:cNvCxnSpPr/>
          <p:nvPr/>
        </p:nvCxnSpPr>
        <p:spPr>
          <a:xfrm>
            <a:off x="5947728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DEA3D5-28CC-E35F-BE21-A71A67CFDD61}"/>
              </a:ext>
            </a:extLst>
          </p:cNvPr>
          <p:cNvCxnSpPr/>
          <p:nvPr/>
        </p:nvCxnSpPr>
        <p:spPr>
          <a:xfrm>
            <a:off x="6276766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C545EB-2470-E831-990F-4B98F3E00891}"/>
              </a:ext>
            </a:extLst>
          </p:cNvPr>
          <p:cNvCxnSpPr/>
          <p:nvPr/>
        </p:nvCxnSpPr>
        <p:spPr>
          <a:xfrm>
            <a:off x="6631640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F05A9F-9517-B584-B31C-BFE318794187}"/>
              </a:ext>
            </a:extLst>
          </p:cNvPr>
          <p:cNvCxnSpPr/>
          <p:nvPr/>
        </p:nvCxnSpPr>
        <p:spPr>
          <a:xfrm>
            <a:off x="6960389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46217A-0610-786A-942A-E7FD0BF0EB9D}"/>
              </a:ext>
            </a:extLst>
          </p:cNvPr>
          <p:cNvCxnSpPr/>
          <p:nvPr/>
        </p:nvCxnSpPr>
        <p:spPr>
          <a:xfrm>
            <a:off x="7305466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AB8D46-5EBD-2594-7AFD-A16FD4031EB9}"/>
              </a:ext>
            </a:extLst>
          </p:cNvPr>
          <p:cNvCxnSpPr/>
          <p:nvPr/>
        </p:nvCxnSpPr>
        <p:spPr>
          <a:xfrm>
            <a:off x="7666871" y="1657885"/>
            <a:ext cx="0" cy="39599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1C9F20-CF3B-171E-6482-18B7D877749C}"/>
                  </a:ext>
                </a:extLst>
              </p:cNvPr>
              <p:cNvSpPr txBox="1"/>
              <p:nvPr/>
            </p:nvSpPr>
            <p:spPr>
              <a:xfrm>
                <a:off x="4673755" y="2017706"/>
                <a:ext cx="871162" cy="58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1C9F20-CF3B-171E-6482-18B7D8777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755" y="2017706"/>
                <a:ext cx="871162" cy="583108"/>
              </a:xfrm>
              <a:prstGeom prst="rect">
                <a:avLst/>
              </a:prstGeom>
              <a:blipFill>
                <a:blip r:embed="rId13"/>
                <a:stretch>
                  <a:fillRect l="-8696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5EB04C-8587-4355-953F-B8B28838ACC0}"/>
              </a:ext>
            </a:extLst>
          </p:cNvPr>
          <p:cNvCxnSpPr/>
          <p:nvPr/>
        </p:nvCxnSpPr>
        <p:spPr>
          <a:xfrm>
            <a:off x="4430268" y="2083612"/>
            <a:ext cx="3430385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80A4F0-CF2D-EE57-954E-BA1B65F35394}"/>
                  </a:ext>
                </a:extLst>
              </p:cNvPr>
              <p:cNvSpPr txBox="1"/>
              <p:nvPr/>
            </p:nvSpPr>
            <p:spPr>
              <a:xfrm>
                <a:off x="7240757" y="2017706"/>
                <a:ext cx="655607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80A4F0-CF2D-EE57-954E-BA1B65F35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757" y="2017706"/>
                <a:ext cx="655607" cy="584199"/>
              </a:xfrm>
              <a:prstGeom prst="rect">
                <a:avLst/>
              </a:prstGeom>
              <a:blipFill>
                <a:blip r:embed="rId14"/>
                <a:stretch>
                  <a:fillRect l="-1153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B4294F8-1471-3DC0-DD46-CE16EC9DD713}"/>
                  </a:ext>
                </a:extLst>
              </p:cNvPr>
              <p:cNvSpPr txBox="1"/>
              <p:nvPr/>
            </p:nvSpPr>
            <p:spPr>
              <a:xfrm>
                <a:off x="4005153" y="3186592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B4294F8-1471-3DC0-DD46-CE16EC9DD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53" y="3186592"/>
                <a:ext cx="555059" cy="369332"/>
              </a:xfrm>
              <a:prstGeom prst="rect">
                <a:avLst/>
              </a:prstGeom>
              <a:blipFill>
                <a:blip r:embed="rId15"/>
                <a:stretch>
                  <a:fillRect l="-8889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B893C8-A4A5-A794-2130-8D834063F3A5}"/>
                  </a:ext>
                </a:extLst>
              </p:cNvPr>
              <p:cNvSpPr txBox="1"/>
              <p:nvPr/>
            </p:nvSpPr>
            <p:spPr>
              <a:xfrm>
                <a:off x="4454336" y="3083839"/>
                <a:ext cx="628441" cy="59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B893C8-A4A5-A794-2130-8D834063F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336" y="3083839"/>
                <a:ext cx="628441" cy="590483"/>
              </a:xfrm>
              <a:prstGeom prst="rect">
                <a:avLst/>
              </a:prstGeom>
              <a:blipFill>
                <a:blip r:embed="rId1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6CE2D3-7299-C969-22B8-1D2B0548AE13}"/>
              </a:ext>
            </a:extLst>
          </p:cNvPr>
          <p:cNvCxnSpPr/>
          <p:nvPr/>
        </p:nvCxnSpPr>
        <p:spPr>
          <a:xfrm>
            <a:off x="5082777" y="1630510"/>
            <a:ext cx="2561366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9A4C5B-4061-E61F-987C-F89140BF42DE}"/>
                  </a:ext>
                </a:extLst>
              </p:cNvPr>
              <p:cNvSpPr txBox="1"/>
              <p:nvPr/>
            </p:nvSpPr>
            <p:spPr>
              <a:xfrm>
                <a:off x="4861526" y="2536918"/>
                <a:ext cx="999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9A4C5B-4061-E61F-987C-F89140BF4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526" y="2536918"/>
                <a:ext cx="999292" cy="369332"/>
              </a:xfrm>
              <a:prstGeom prst="rect">
                <a:avLst/>
              </a:prstGeom>
              <a:blipFill>
                <a:blip r:embed="rId1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CDAE72-C9B4-3EE1-73EA-3E4E69B56373}"/>
                  </a:ext>
                </a:extLst>
              </p:cNvPr>
              <p:cNvSpPr txBox="1"/>
              <p:nvPr/>
            </p:nvSpPr>
            <p:spPr>
              <a:xfrm>
                <a:off x="4861526" y="3859393"/>
                <a:ext cx="12131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CDAE72-C9B4-3EE1-73EA-3E4E69B56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526" y="3859393"/>
                <a:ext cx="1213173" cy="369332"/>
              </a:xfrm>
              <a:prstGeom prst="rect">
                <a:avLst/>
              </a:prstGeom>
              <a:blipFill>
                <a:blip r:embed="rId18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rved Down Arrow 2">
            <a:extLst>
              <a:ext uri="{FF2B5EF4-FFF2-40B4-BE49-F238E27FC236}">
                <a16:creationId xmlns:a16="http://schemas.microsoft.com/office/drawing/2014/main" id="{28B2DD66-3945-8F02-DF2B-87E5F6A2830C}"/>
              </a:ext>
            </a:extLst>
          </p:cNvPr>
          <p:cNvSpPr/>
          <p:nvPr/>
        </p:nvSpPr>
        <p:spPr>
          <a:xfrm rot="16200000">
            <a:off x="4993013" y="2596766"/>
            <a:ext cx="279248" cy="776199"/>
          </a:xfrm>
          <a:prstGeom prst="rightBracket">
            <a:avLst>
              <a:gd name="adj" fmla="val 150861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urved Up Arrow 3">
            <a:extLst>
              <a:ext uri="{FF2B5EF4-FFF2-40B4-BE49-F238E27FC236}">
                <a16:creationId xmlns:a16="http://schemas.microsoft.com/office/drawing/2014/main" id="{1F6B0506-D199-4AD4-C433-B5FA88BB77FD}"/>
              </a:ext>
            </a:extLst>
          </p:cNvPr>
          <p:cNvSpPr/>
          <p:nvPr/>
        </p:nvSpPr>
        <p:spPr>
          <a:xfrm rot="5400000">
            <a:off x="5019426" y="3412030"/>
            <a:ext cx="226805" cy="775811"/>
          </a:xfrm>
          <a:prstGeom prst="rightBracket">
            <a:avLst>
              <a:gd name="adj" fmla="val 171030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920AE1-E24F-D18C-0768-4D86C01B2779}"/>
                  </a:ext>
                </a:extLst>
              </p:cNvPr>
              <p:cNvSpPr txBox="1"/>
              <p:nvPr/>
            </p:nvSpPr>
            <p:spPr>
              <a:xfrm>
                <a:off x="5317100" y="3095648"/>
                <a:ext cx="628441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920AE1-E24F-D18C-0768-4D86C01B2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100" y="3095648"/>
                <a:ext cx="628441" cy="582147"/>
              </a:xfrm>
              <a:prstGeom prst="rect">
                <a:avLst/>
              </a:prstGeom>
              <a:blipFill>
                <a:blip r:embed="rId1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C992108-1BFF-3A34-F8E8-142B1F96A600}"/>
                  </a:ext>
                </a:extLst>
              </p:cNvPr>
              <p:cNvSpPr txBox="1"/>
              <p:nvPr/>
            </p:nvSpPr>
            <p:spPr>
              <a:xfrm>
                <a:off x="4005153" y="4803889"/>
                <a:ext cx="555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C992108-1BFF-3A34-F8E8-142B1F96A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53" y="4803889"/>
                <a:ext cx="555059" cy="369332"/>
              </a:xfrm>
              <a:prstGeom prst="rect">
                <a:avLst/>
              </a:prstGeom>
              <a:blipFill>
                <a:blip r:embed="rId20"/>
                <a:stretch>
                  <a:fillRect l="-888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EB5088-2073-2F89-38D2-03B38FDF52DB}"/>
                  </a:ext>
                </a:extLst>
              </p:cNvPr>
              <p:cNvSpPr txBox="1"/>
              <p:nvPr/>
            </p:nvSpPr>
            <p:spPr>
              <a:xfrm>
                <a:off x="4454336" y="4701136"/>
                <a:ext cx="628441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EB5088-2073-2F89-38D2-03B38FDF5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336" y="4701136"/>
                <a:ext cx="628441" cy="584199"/>
              </a:xfrm>
              <a:prstGeom prst="rect">
                <a:avLst/>
              </a:prstGeom>
              <a:blipFill>
                <a:blip r:embed="rId2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3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2.22222E-6 0.0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2.5E-6 -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0.061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8" grpId="0"/>
      <p:bldP spid="29" grpId="0"/>
      <p:bldP spid="30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BC71EC-BDE9-FCFF-B8E8-E807F7BBF421}"/>
              </a:ext>
            </a:extLst>
          </p:cNvPr>
          <p:cNvSpPr txBox="1"/>
          <p:nvPr/>
        </p:nvSpPr>
        <p:spPr>
          <a:xfrm>
            <a:off x="368981" y="334776"/>
            <a:ext cx="74974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Find the common factors of 12 and 18</a:t>
            </a:r>
          </a:p>
          <a:p>
            <a:endParaRPr lang="en-GB" sz="2800" dirty="0"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What fraction of the bar is shaded orange?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What fraction of the bar is shaded blue?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 What do you notice?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F544C9-0B1C-84D2-7E70-9B94F7F63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89406"/>
              </p:ext>
            </p:extLst>
          </p:nvPr>
        </p:nvGraphicFramePr>
        <p:xfrm>
          <a:off x="888148" y="268624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76078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19771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5044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8270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06722479"/>
                    </a:ext>
                  </a:extLst>
                </a:gridCol>
              </a:tblGrid>
              <a:tr h="4721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1728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BA9723-556D-33C0-F51B-C5FF88EEB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77837"/>
              </p:ext>
            </p:extLst>
          </p:nvPr>
        </p:nvGraphicFramePr>
        <p:xfrm>
          <a:off x="888148" y="448419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25446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825394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44361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67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793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93993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98230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8347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60137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1458902"/>
                    </a:ext>
                  </a:extLst>
                </a:gridCol>
              </a:tblGrid>
              <a:tr h="3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422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3CE04A-B31B-975D-051B-F6A61DA40F2E}"/>
                  </a:ext>
                </a:extLst>
              </p:cNvPr>
              <p:cNvSpPr txBox="1"/>
              <p:nvPr/>
            </p:nvSpPr>
            <p:spPr>
              <a:xfrm>
                <a:off x="6984148" y="2606002"/>
                <a:ext cx="1894243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3CE04A-B31B-975D-051B-F6A61DA4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48" y="2606002"/>
                <a:ext cx="1894243" cy="783548"/>
              </a:xfrm>
              <a:prstGeom prst="rect">
                <a:avLst/>
              </a:prstGeom>
              <a:blipFill>
                <a:blip r:embed="rId2"/>
                <a:stretch>
                  <a:fillRect l="-2685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A0F8D3-3BE9-5F7A-75DB-56B34F2D7C20}"/>
                  </a:ext>
                </a:extLst>
              </p:cNvPr>
              <p:cNvSpPr txBox="1"/>
              <p:nvPr/>
            </p:nvSpPr>
            <p:spPr>
              <a:xfrm>
                <a:off x="6984148" y="4378307"/>
                <a:ext cx="1894243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A0F8D3-3BE9-5F7A-75DB-56B34F2D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48" y="4378307"/>
                <a:ext cx="1894243" cy="779252"/>
              </a:xfrm>
              <a:prstGeom prst="rect">
                <a:avLst/>
              </a:prstGeom>
              <a:blipFill>
                <a:blip r:embed="rId3"/>
                <a:stretch>
                  <a:fillRect l="-2013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97E1786-6D89-CF69-49A6-E57F03CABA47}"/>
              </a:ext>
            </a:extLst>
          </p:cNvPr>
          <p:cNvSpPr txBox="1"/>
          <p:nvPr/>
        </p:nvSpPr>
        <p:spPr>
          <a:xfrm>
            <a:off x="888148" y="849392"/>
            <a:ext cx="4785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Factors of 12: 1, 2, 3, 4, 6, 12</a:t>
            </a:r>
          </a:p>
          <a:p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17A3-73FC-53C0-56CE-E86FA24F2010}"/>
              </a:ext>
            </a:extLst>
          </p:cNvPr>
          <p:cNvSpPr txBox="1"/>
          <p:nvPr/>
        </p:nvSpPr>
        <p:spPr>
          <a:xfrm>
            <a:off x="888148" y="1371124"/>
            <a:ext cx="4785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Factors of 18: 1, 2, 3, 6, 9, 18</a:t>
            </a:r>
          </a:p>
          <a:p>
            <a:r>
              <a:rPr lang="en-GB" dirty="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DD7A1F-4CC8-FC70-C270-EF326E0EB6A2}"/>
              </a:ext>
            </a:extLst>
          </p:cNvPr>
          <p:cNvSpPr/>
          <p:nvPr/>
        </p:nvSpPr>
        <p:spPr>
          <a:xfrm>
            <a:off x="2646617" y="904037"/>
            <a:ext cx="311560" cy="38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8AA8B7-5619-EB57-D708-47D456D9F7CA}"/>
              </a:ext>
            </a:extLst>
          </p:cNvPr>
          <p:cNvSpPr/>
          <p:nvPr/>
        </p:nvSpPr>
        <p:spPr>
          <a:xfrm>
            <a:off x="2646617" y="1445674"/>
            <a:ext cx="311560" cy="38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6C81FA-6AC5-E480-BDA2-932B4C64A63A}"/>
              </a:ext>
            </a:extLst>
          </p:cNvPr>
          <p:cNvSpPr/>
          <p:nvPr/>
        </p:nvSpPr>
        <p:spPr>
          <a:xfrm>
            <a:off x="2954797" y="904037"/>
            <a:ext cx="311560" cy="38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6AA0D4-301C-8E64-0EE7-89973AD64A11}"/>
              </a:ext>
            </a:extLst>
          </p:cNvPr>
          <p:cNvSpPr/>
          <p:nvPr/>
        </p:nvSpPr>
        <p:spPr>
          <a:xfrm>
            <a:off x="2954797" y="1445674"/>
            <a:ext cx="311560" cy="38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BDAF49-4E18-B7E8-181A-F26149626F20}"/>
              </a:ext>
            </a:extLst>
          </p:cNvPr>
          <p:cNvSpPr/>
          <p:nvPr/>
        </p:nvSpPr>
        <p:spPr>
          <a:xfrm>
            <a:off x="3266357" y="904037"/>
            <a:ext cx="311560" cy="38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BDC025-6549-D6E1-5FFD-34339D8268AC}"/>
              </a:ext>
            </a:extLst>
          </p:cNvPr>
          <p:cNvSpPr/>
          <p:nvPr/>
        </p:nvSpPr>
        <p:spPr>
          <a:xfrm>
            <a:off x="3266357" y="1445674"/>
            <a:ext cx="311560" cy="38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A5B3CD-C84E-8E27-675E-38BC3C0E01BA}"/>
              </a:ext>
            </a:extLst>
          </p:cNvPr>
          <p:cNvSpPr/>
          <p:nvPr/>
        </p:nvSpPr>
        <p:spPr>
          <a:xfrm>
            <a:off x="3813891" y="904037"/>
            <a:ext cx="311560" cy="38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653575-E322-0DEA-C9C3-67CC15DD7D66}"/>
              </a:ext>
            </a:extLst>
          </p:cNvPr>
          <p:cNvSpPr/>
          <p:nvPr/>
        </p:nvSpPr>
        <p:spPr>
          <a:xfrm>
            <a:off x="3577917" y="1445674"/>
            <a:ext cx="311560" cy="389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587B14-3E74-F15F-D669-85911CEB9B5A}"/>
              </a:ext>
            </a:extLst>
          </p:cNvPr>
          <p:cNvSpPr txBox="1"/>
          <p:nvPr/>
        </p:nvSpPr>
        <p:spPr>
          <a:xfrm>
            <a:off x="3778935" y="5337507"/>
            <a:ext cx="444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The same amount of the bar is shaded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 The fractions are equivalent</a:t>
            </a:r>
          </a:p>
        </p:txBody>
      </p:sp>
    </p:spTree>
    <p:extLst>
      <p:ext uri="{BB962C8B-B14F-4D97-AF65-F5344CB8AC3E}">
        <p14:creationId xmlns:p14="http://schemas.microsoft.com/office/powerpoint/2010/main" val="30467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1FC6C-16C4-247D-03CE-F9213BAFD69B}"/>
              </a:ext>
            </a:extLst>
          </p:cNvPr>
          <p:cNvSpPr txBox="1"/>
          <p:nvPr/>
        </p:nvSpPr>
        <p:spPr>
          <a:xfrm>
            <a:off x="262504" y="772509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do you notice about these fractions?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1B51A8-C687-095E-E935-87BF58F78573}"/>
                  </a:ext>
                </a:extLst>
              </p:cNvPr>
              <p:cNvSpPr txBox="1"/>
              <p:nvPr/>
            </p:nvSpPr>
            <p:spPr>
              <a:xfrm>
                <a:off x="1675266" y="1449044"/>
                <a:ext cx="1191492" cy="87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1B51A8-C687-095E-E935-87BF58F78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66" y="1449044"/>
                <a:ext cx="1191492" cy="879280"/>
              </a:xfrm>
              <a:prstGeom prst="rect">
                <a:avLst/>
              </a:prstGeom>
              <a:blipFill>
                <a:blip r:embed="rId2"/>
                <a:stretch>
                  <a:fillRect l="-531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487E7B-413A-9D4B-2415-B106E75B744B}"/>
                  </a:ext>
                </a:extLst>
              </p:cNvPr>
              <p:cNvSpPr txBox="1"/>
              <p:nvPr/>
            </p:nvSpPr>
            <p:spPr>
              <a:xfrm>
                <a:off x="1675266" y="3236181"/>
                <a:ext cx="1191492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487E7B-413A-9D4B-2415-B106E75B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66" y="3236181"/>
                <a:ext cx="1191492" cy="876074"/>
              </a:xfrm>
              <a:prstGeom prst="rect">
                <a:avLst/>
              </a:prstGeom>
              <a:blipFill>
                <a:blip r:embed="rId3"/>
                <a:stretch>
                  <a:fillRect l="-531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54306D-A88B-F87A-C022-E59447F6F217}"/>
                  </a:ext>
                </a:extLst>
              </p:cNvPr>
              <p:cNvSpPr txBox="1"/>
              <p:nvPr/>
            </p:nvSpPr>
            <p:spPr>
              <a:xfrm>
                <a:off x="5369024" y="3148959"/>
                <a:ext cx="1191492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54306D-A88B-F87A-C022-E59447F6F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024" y="3148959"/>
                <a:ext cx="1191492" cy="876074"/>
              </a:xfrm>
              <a:prstGeom prst="rect">
                <a:avLst/>
              </a:prstGeom>
              <a:blipFill>
                <a:blip r:embed="rId4"/>
                <a:stretch>
                  <a:fillRect l="-4211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6D0B5C-A576-8B94-5BD2-8A5AEA4240AB}"/>
                  </a:ext>
                </a:extLst>
              </p:cNvPr>
              <p:cNvSpPr txBox="1"/>
              <p:nvPr/>
            </p:nvSpPr>
            <p:spPr>
              <a:xfrm>
                <a:off x="5419407" y="1413739"/>
                <a:ext cx="1191492" cy="87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6D0B5C-A576-8B94-5BD2-8A5AEA424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407" y="1413739"/>
                <a:ext cx="1191492" cy="879280"/>
              </a:xfrm>
              <a:prstGeom prst="rect">
                <a:avLst/>
              </a:prstGeom>
              <a:blipFill>
                <a:blip r:embed="rId5"/>
                <a:stretch>
                  <a:fillRect l="-421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E6E7A3-E42F-EF03-327C-BD92928EC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57780"/>
              </p:ext>
            </p:extLst>
          </p:nvPr>
        </p:nvGraphicFramePr>
        <p:xfrm>
          <a:off x="644044" y="2517471"/>
          <a:ext cx="2432256" cy="65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032">
                  <a:extLst>
                    <a:ext uri="{9D8B030D-6E8A-4147-A177-3AD203B41FA5}">
                      <a16:colId xmlns:a16="http://schemas.microsoft.com/office/drawing/2014/main" val="1741428798"/>
                    </a:ext>
                  </a:extLst>
                </a:gridCol>
                <a:gridCol w="304032">
                  <a:extLst>
                    <a:ext uri="{9D8B030D-6E8A-4147-A177-3AD203B41FA5}">
                      <a16:colId xmlns:a16="http://schemas.microsoft.com/office/drawing/2014/main" val="2089003130"/>
                    </a:ext>
                  </a:extLst>
                </a:gridCol>
                <a:gridCol w="304032">
                  <a:extLst>
                    <a:ext uri="{9D8B030D-6E8A-4147-A177-3AD203B41FA5}">
                      <a16:colId xmlns:a16="http://schemas.microsoft.com/office/drawing/2014/main" val="393713552"/>
                    </a:ext>
                  </a:extLst>
                </a:gridCol>
                <a:gridCol w="304032">
                  <a:extLst>
                    <a:ext uri="{9D8B030D-6E8A-4147-A177-3AD203B41FA5}">
                      <a16:colId xmlns:a16="http://schemas.microsoft.com/office/drawing/2014/main" val="1328607191"/>
                    </a:ext>
                  </a:extLst>
                </a:gridCol>
                <a:gridCol w="304032">
                  <a:extLst>
                    <a:ext uri="{9D8B030D-6E8A-4147-A177-3AD203B41FA5}">
                      <a16:colId xmlns:a16="http://schemas.microsoft.com/office/drawing/2014/main" val="4218381462"/>
                    </a:ext>
                  </a:extLst>
                </a:gridCol>
                <a:gridCol w="304032">
                  <a:extLst>
                    <a:ext uri="{9D8B030D-6E8A-4147-A177-3AD203B41FA5}">
                      <a16:colId xmlns:a16="http://schemas.microsoft.com/office/drawing/2014/main" val="774488652"/>
                    </a:ext>
                  </a:extLst>
                </a:gridCol>
                <a:gridCol w="304032">
                  <a:extLst>
                    <a:ext uri="{9D8B030D-6E8A-4147-A177-3AD203B41FA5}">
                      <a16:colId xmlns:a16="http://schemas.microsoft.com/office/drawing/2014/main" val="1953078604"/>
                    </a:ext>
                  </a:extLst>
                </a:gridCol>
                <a:gridCol w="304032">
                  <a:extLst>
                    <a:ext uri="{9D8B030D-6E8A-4147-A177-3AD203B41FA5}">
                      <a16:colId xmlns:a16="http://schemas.microsoft.com/office/drawing/2014/main" val="3118034779"/>
                    </a:ext>
                  </a:extLst>
                </a:gridCol>
              </a:tblGrid>
              <a:tr h="6506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3212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7D4030-6779-D345-424B-16720D423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64333"/>
              </p:ext>
            </p:extLst>
          </p:nvPr>
        </p:nvGraphicFramePr>
        <p:xfrm>
          <a:off x="644044" y="4250498"/>
          <a:ext cx="2432252" cy="65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063">
                  <a:extLst>
                    <a:ext uri="{9D8B030D-6E8A-4147-A177-3AD203B41FA5}">
                      <a16:colId xmlns:a16="http://schemas.microsoft.com/office/drawing/2014/main" val="1741428798"/>
                    </a:ext>
                  </a:extLst>
                </a:gridCol>
                <a:gridCol w="608063">
                  <a:extLst>
                    <a:ext uri="{9D8B030D-6E8A-4147-A177-3AD203B41FA5}">
                      <a16:colId xmlns:a16="http://schemas.microsoft.com/office/drawing/2014/main" val="777103286"/>
                    </a:ext>
                  </a:extLst>
                </a:gridCol>
                <a:gridCol w="608063">
                  <a:extLst>
                    <a:ext uri="{9D8B030D-6E8A-4147-A177-3AD203B41FA5}">
                      <a16:colId xmlns:a16="http://schemas.microsoft.com/office/drawing/2014/main" val="4218381462"/>
                    </a:ext>
                  </a:extLst>
                </a:gridCol>
                <a:gridCol w="608063">
                  <a:extLst>
                    <a:ext uri="{9D8B030D-6E8A-4147-A177-3AD203B41FA5}">
                      <a16:colId xmlns:a16="http://schemas.microsoft.com/office/drawing/2014/main" val="242885556"/>
                    </a:ext>
                  </a:extLst>
                </a:gridCol>
              </a:tblGrid>
              <a:tr h="6506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3212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8C9EC3-6635-BB5D-6803-84E3ADFA7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34127"/>
              </p:ext>
            </p:extLst>
          </p:nvPr>
        </p:nvGraphicFramePr>
        <p:xfrm>
          <a:off x="4501724" y="2517471"/>
          <a:ext cx="2432256" cy="65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72">
                  <a:extLst>
                    <a:ext uri="{9D8B030D-6E8A-4147-A177-3AD203B41FA5}">
                      <a16:colId xmlns:a16="http://schemas.microsoft.com/office/drawing/2014/main" val="1741428798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19500797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98963179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09679801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0978104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64006677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430620803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49777829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89605326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99868085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310219141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09826714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823394830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56730537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855776020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4291687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99299090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0016385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25275068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26934412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410321502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414176888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69223083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90417237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64731867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90020282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4041318187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892074156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66704796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117538978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64283322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69301360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49008184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38673048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06964368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92683353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705404522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115285745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606313339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020315083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272419828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861161373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360340632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49378753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2068932444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502872443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1818780260"/>
                    </a:ext>
                  </a:extLst>
                </a:gridCol>
                <a:gridCol w="50672">
                  <a:extLst>
                    <a:ext uri="{9D8B030D-6E8A-4147-A177-3AD203B41FA5}">
                      <a16:colId xmlns:a16="http://schemas.microsoft.com/office/drawing/2014/main" val="3989019459"/>
                    </a:ext>
                  </a:extLst>
                </a:gridCol>
              </a:tblGrid>
              <a:tr h="65067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3212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55FAC0E-E9E8-6F4B-EAC3-0D486D745BDB}"/>
              </a:ext>
            </a:extLst>
          </p:cNvPr>
          <p:cNvSpPr txBox="1"/>
          <p:nvPr/>
        </p:nvSpPr>
        <p:spPr>
          <a:xfrm>
            <a:off x="901338" y="5096656"/>
            <a:ext cx="5244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These fractions are all 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58F14-39C1-F2BD-2CCB-DEB553462757}"/>
              </a:ext>
            </a:extLst>
          </p:cNvPr>
          <p:cNvSpPr txBox="1"/>
          <p:nvPr/>
        </p:nvSpPr>
        <p:spPr>
          <a:xfrm>
            <a:off x="4298593" y="5094948"/>
            <a:ext cx="171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equivalent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EEF0AFD-D232-9DFD-9BED-A8CBA4317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71171"/>
              </p:ext>
            </p:extLst>
          </p:nvPr>
        </p:nvGraphicFramePr>
        <p:xfrm>
          <a:off x="4501724" y="4250498"/>
          <a:ext cx="2432256" cy="65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44">
                  <a:extLst>
                    <a:ext uri="{9D8B030D-6E8A-4147-A177-3AD203B41FA5}">
                      <a16:colId xmlns:a16="http://schemas.microsoft.com/office/drawing/2014/main" val="1741428798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989631794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309781046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430620803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896053267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3310219141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3823394830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3855776020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1992990907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2252750685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3410321502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2692230837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2647318677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4041318187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3667047965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3642833225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2490081845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1069643689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1705404522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2606313339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3272419828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2360340632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2068932444"/>
                    </a:ext>
                  </a:extLst>
                </a:gridCol>
                <a:gridCol w="101344">
                  <a:extLst>
                    <a:ext uri="{9D8B030D-6E8A-4147-A177-3AD203B41FA5}">
                      <a16:colId xmlns:a16="http://schemas.microsoft.com/office/drawing/2014/main" val="1818780260"/>
                    </a:ext>
                  </a:extLst>
                </a:gridCol>
              </a:tblGrid>
              <a:tr h="65067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32129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7FDC76B-9C88-030E-2C13-C24EDB369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308" y="5298122"/>
            <a:ext cx="806518" cy="806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1D343F-94D4-90B2-4EE6-A05C4CDB021A}"/>
              </a:ext>
            </a:extLst>
          </p:cNvPr>
          <p:cNvSpPr txBox="1"/>
          <p:nvPr/>
        </p:nvSpPr>
        <p:spPr>
          <a:xfrm>
            <a:off x="5303451" y="5442614"/>
            <a:ext cx="20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2D192A-A785-01AC-A861-1823D8EAA2FF}"/>
              </a:ext>
            </a:extLst>
          </p:cNvPr>
          <p:cNvCxnSpPr/>
          <p:nvPr/>
        </p:nvCxnSpPr>
        <p:spPr>
          <a:xfrm>
            <a:off x="5092006" y="1369728"/>
            <a:ext cx="0" cy="37269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FE3165-C5E5-6046-2AB0-D471B1D3E164}"/>
              </a:ext>
            </a:extLst>
          </p:cNvPr>
          <p:cNvSpPr txBox="1"/>
          <p:nvPr/>
        </p:nvSpPr>
        <p:spPr>
          <a:xfrm>
            <a:off x="901338" y="5581420"/>
            <a:ext cx="5659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Which fraction is in its simplest form?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2189B2-FE67-A0CD-78CC-C301E595C732}"/>
              </a:ext>
            </a:extLst>
          </p:cNvPr>
          <p:cNvSpPr/>
          <p:nvPr/>
        </p:nvSpPr>
        <p:spPr>
          <a:xfrm>
            <a:off x="1491523" y="3211833"/>
            <a:ext cx="779489" cy="10386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42031 -0.115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576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42188 -0.118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59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49131 0.14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71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51997 0.126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7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4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D05B6F-142D-D3AE-CC18-5109855B0CB9}"/>
                  </a:ext>
                </a:extLst>
              </p:cNvPr>
              <p:cNvSpPr txBox="1"/>
              <p:nvPr/>
            </p:nvSpPr>
            <p:spPr>
              <a:xfrm>
                <a:off x="5285403" y="5275507"/>
                <a:ext cx="85443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D05B6F-142D-D3AE-CC18-5109855B0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403" y="5275507"/>
                <a:ext cx="854439" cy="780791"/>
              </a:xfrm>
              <a:prstGeom prst="rect">
                <a:avLst/>
              </a:prstGeom>
              <a:blipFill>
                <a:blip r:embed="rId2"/>
                <a:stretch>
                  <a:fillRect l="-4412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F3E94DA-D4EA-AEEF-14AA-211BF81B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245" y="358649"/>
            <a:ext cx="5781349" cy="45791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1AE5E2-7032-C157-DDE0-CDF966E0E4F4}"/>
              </a:ext>
            </a:extLst>
          </p:cNvPr>
          <p:cNvSpPr/>
          <p:nvPr/>
        </p:nvSpPr>
        <p:spPr>
          <a:xfrm>
            <a:off x="1614414" y="1309729"/>
            <a:ext cx="1896128" cy="440178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5282AE-03DF-CC01-041F-02C0DAB05B98}"/>
              </a:ext>
            </a:extLst>
          </p:cNvPr>
          <p:cNvCxnSpPr/>
          <p:nvPr/>
        </p:nvCxnSpPr>
        <p:spPr>
          <a:xfrm>
            <a:off x="3510542" y="179939"/>
            <a:ext cx="0" cy="48954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A7C880-E59A-4D01-82D5-FFA4F81E46F8}"/>
              </a:ext>
            </a:extLst>
          </p:cNvPr>
          <p:cNvSpPr/>
          <p:nvPr/>
        </p:nvSpPr>
        <p:spPr>
          <a:xfrm>
            <a:off x="1614414" y="3999702"/>
            <a:ext cx="1896128" cy="433408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F5E23-3789-FC17-EECE-0EDFA8CF2827}"/>
                  </a:ext>
                </a:extLst>
              </p:cNvPr>
              <p:cNvSpPr txBox="1"/>
              <p:nvPr/>
            </p:nvSpPr>
            <p:spPr>
              <a:xfrm>
                <a:off x="2596141" y="5302513"/>
                <a:ext cx="2866106" cy="780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GB" sz="2800" dirty="0">
                    <a:ea typeface="Cambria Math" panose="02040503050406030204" pitchFamily="18" charset="0"/>
                  </a:rPr>
                  <a:t>is equivalent to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F5E23-3789-FC17-EECE-0EDFA8CF2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141" y="5302513"/>
                <a:ext cx="2866106" cy="780791"/>
              </a:xfrm>
              <a:prstGeom prst="rect">
                <a:avLst/>
              </a:prstGeom>
              <a:blipFill>
                <a:blip r:embed="rId4"/>
                <a:stretch>
                  <a:fillRect l="-881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3B9101-0A72-1AF8-02A7-610B0ABF90A9}"/>
              </a:ext>
            </a:extLst>
          </p:cNvPr>
          <p:cNvSpPr/>
          <p:nvPr/>
        </p:nvSpPr>
        <p:spPr>
          <a:xfrm>
            <a:off x="5285403" y="5254171"/>
            <a:ext cx="508766" cy="802127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4353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3A61FE-D1E7-F3C5-9FAB-385A41EE3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71" y="947710"/>
            <a:ext cx="5463156" cy="43270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E650D-DE41-FF06-3696-356EDBAD8F66}"/>
              </a:ext>
            </a:extLst>
          </p:cNvPr>
          <p:cNvSpPr txBox="1"/>
          <p:nvPr/>
        </p:nvSpPr>
        <p:spPr>
          <a:xfrm>
            <a:off x="577708" y="324048"/>
            <a:ext cx="949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Use the fraction wall to 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A8E0F5-B921-9E11-FFE2-1196CE575028}"/>
                  </a:ext>
                </a:extLst>
              </p:cNvPr>
              <p:cNvSpPr txBox="1"/>
              <p:nvPr/>
            </p:nvSpPr>
            <p:spPr>
              <a:xfrm>
                <a:off x="-1343615" y="5228391"/>
                <a:ext cx="949902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A8E0F5-B921-9E11-FFE2-1196CE575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3615" y="5228391"/>
                <a:ext cx="9499024" cy="910570"/>
              </a:xfrm>
              <a:prstGeom prst="rect">
                <a:avLst/>
              </a:prstGeom>
              <a:blipFill>
                <a:blip r:embed="rId3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DEF96B2-F75E-1ACE-C3A4-78E5A4535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976" y="341960"/>
            <a:ext cx="806518" cy="806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86E77-59FD-2FF8-D8D9-4797D2158450}"/>
              </a:ext>
            </a:extLst>
          </p:cNvPr>
          <p:cNvSpPr txBox="1"/>
          <p:nvPr/>
        </p:nvSpPr>
        <p:spPr>
          <a:xfrm>
            <a:off x="5556814" y="486452"/>
            <a:ext cx="20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84886-9A8A-B640-B1E4-56C69CD815CD}"/>
              </a:ext>
            </a:extLst>
          </p:cNvPr>
          <p:cNvSpPr/>
          <p:nvPr/>
        </p:nvSpPr>
        <p:spPr>
          <a:xfrm>
            <a:off x="1053971" y="3954707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D1055A-B6F1-57F3-D4F8-F8E3EA7BA115}"/>
              </a:ext>
            </a:extLst>
          </p:cNvPr>
          <p:cNvCxnSpPr/>
          <p:nvPr/>
        </p:nvCxnSpPr>
        <p:spPr>
          <a:xfrm>
            <a:off x="3758295" y="760424"/>
            <a:ext cx="0" cy="481783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261744B-D767-F7CA-8EA8-CA4AD5DA1B0F}"/>
              </a:ext>
            </a:extLst>
          </p:cNvPr>
          <p:cNvSpPr/>
          <p:nvPr/>
        </p:nvSpPr>
        <p:spPr>
          <a:xfrm>
            <a:off x="1053971" y="4814012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03474F-D6A4-8290-B496-7EAAB04735FE}"/>
              </a:ext>
            </a:extLst>
          </p:cNvPr>
          <p:cNvSpPr/>
          <p:nvPr/>
        </p:nvSpPr>
        <p:spPr>
          <a:xfrm>
            <a:off x="1053971" y="3098553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07736-9B6B-FA85-760D-4375661ED72F}"/>
              </a:ext>
            </a:extLst>
          </p:cNvPr>
          <p:cNvSpPr/>
          <p:nvPr/>
        </p:nvSpPr>
        <p:spPr>
          <a:xfrm>
            <a:off x="1053971" y="2246326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81D45-A9CB-777F-DA97-6ADD927C53A0}"/>
              </a:ext>
            </a:extLst>
          </p:cNvPr>
          <p:cNvSpPr/>
          <p:nvPr/>
        </p:nvSpPr>
        <p:spPr>
          <a:xfrm>
            <a:off x="1053971" y="1390172"/>
            <a:ext cx="2703677" cy="435275"/>
          </a:xfrm>
          <a:prstGeom prst="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D765D5-ED2E-7707-0DF1-588BED88FB26}"/>
                  </a:ext>
                </a:extLst>
              </p:cNvPr>
              <p:cNvSpPr txBox="1"/>
              <p:nvPr/>
            </p:nvSpPr>
            <p:spPr>
              <a:xfrm>
                <a:off x="1441694" y="5231591"/>
                <a:ext cx="186974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D765D5-ED2E-7707-0DF1-588BED88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94" y="5231591"/>
                <a:ext cx="1869743" cy="898964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33D76E-DF24-C944-425F-759120BF1D3B}"/>
                  </a:ext>
                </a:extLst>
              </p:cNvPr>
              <p:cNvSpPr/>
              <p:nvPr/>
            </p:nvSpPr>
            <p:spPr>
              <a:xfrm>
                <a:off x="3572306" y="5241435"/>
                <a:ext cx="82945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33D76E-DF24-C944-425F-759120BF1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06" y="5241435"/>
                <a:ext cx="829458" cy="901785"/>
              </a:xfrm>
              <a:prstGeom prst="rect">
                <a:avLst/>
              </a:prstGeom>
              <a:blipFill>
                <a:blip r:embed="rId6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087344-CAD3-26A9-CCD5-5C06E6E98A20}"/>
              </a:ext>
            </a:extLst>
          </p:cNvPr>
          <p:cNvCxnSpPr/>
          <p:nvPr/>
        </p:nvCxnSpPr>
        <p:spPr>
          <a:xfrm>
            <a:off x="4296443" y="760424"/>
            <a:ext cx="0" cy="4817839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5241328-F9D7-03C9-1495-55E696F5F74F}"/>
              </a:ext>
            </a:extLst>
          </p:cNvPr>
          <p:cNvSpPr/>
          <p:nvPr/>
        </p:nvSpPr>
        <p:spPr>
          <a:xfrm>
            <a:off x="1066672" y="4810350"/>
            <a:ext cx="3231280" cy="435275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0CCCBB-4E94-9322-6841-F8C556540B93}"/>
              </a:ext>
            </a:extLst>
          </p:cNvPr>
          <p:cNvSpPr/>
          <p:nvPr/>
        </p:nvSpPr>
        <p:spPr>
          <a:xfrm>
            <a:off x="1066672" y="2677424"/>
            <a:ext cx="3231280" cy="435275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02555-76D1-AE29-D552-EC124BB830E1}"/>
              </a:ext>
            </a:extLst>
          </p:cNvPr>
          <p:cNvCxnSpPr/>
          <p:nvPr/>
        </p:nvCxnSpPr>
        <p:spPr>
          <a:xfrm>
            <a:off x="4939960" y="760424"/>
            <a:ext cx="0" cy="481783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5265E0E-3B1C-C852-7593-36A86F5E929D}"/>
              </a:ext>
            </a:extLst>
          </p:cNvPr>
          <p:cNvSpPr/>
          <p:nvPr/>
        </p:nvSpPr>
        <p:spPr>
          <a:xfrm>
            <a:off x="1053970" y="3525055"/>
            <a:ext cx="3885426" cy="43527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F52DB5-79C6-C9EA-AB5D-E06FFB20F11A}"/>
                  </a:ext>
                </a:extLst>
              </p:cNvPr>
              <p:cNvSpPr txBox="1"/>
              <p:nvPr/>
            </p:nvSpPr>
            <p:spPr>
              <a:xfrm>
                <a:off x="5552574" y="5017821"/>
                <a:ext cx="3051614" cy="1120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in its simplest form?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F52DB5-79C6-C9EA-AB5D-E06FFB20F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574" y="5017821"/>
                <a:ext cx="3051614" cy="1120884"/>
              </a:xfrm>
              <a:prstGeom prst="rect">
                <a:avLst/>
              </a:prstGeom>
              <a:blipFill>
                <a:blip r:embed="rId7"/>
                <a:stretch>
                  <a:fillRect l="-4149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6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9" grpId="0" animBg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17B8D1-9F11-BDDE-1FE3-252853CF8813}"/>
                  </a:ext>
                </a:extLst>
              </p:cNvPr>
              <p:cNvSpPr txBox="1"/>
              <p:nvPr/>
            </p:nvSpPr>
            <p:spPr>
              <a:xfrm>
                <a:off x="1841046" y="1311130"/>
                <a:ext cx="3125934" cy="13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17B8D1-9F11-BDDE-1FE3-252853CF8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46" y="1311130"/>
                <a:ext cx="3125934" cy="1375698"/>
              </a:xfrm>
              <a:prstGeom prst="rect">
                <a:avLst/>
              </a:prstGeom>
              <a:blipFill>
                <a:blip r:embed="rId2"/>
                <a:stretch>
                  <a:fillRect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33335EA-D2B1-8797-E28D-934D19BBBF27}"/>
              </a:ext>
            </a:extLst>
          </p:cNvPr>
          <p:cNvSpPr txBox="1"/>
          <p:nvPr/>
        </p:nvSpPr>
        <p:spPr>
          <a:xfrm>
            <a:off x="1452992" y="4144207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alibri" panose="020F0502020204030204" pitchFamily="34" charset="0"/>
              </a:rPr>
              <a:t>Factors of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BFCCD-80DE-E22E-5343-28938C0BA427}"/>
              </a:ext>
            </a:extLst>
          </p:cNvPr>
          <p:cNvSpPr txBox="1"/>
          <p:nvPr/>
        </p:nvSpPr>
        <p:spPr>
          <a:xfrm>
            <a:off x="4710546" y="4131969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alibri" panose="020F0502020204030204" pitchFamily="34" charset="0"/>
              </a:rPr>
              <a:t>Factors of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C40C4-0910-E894-1E38-2D3C72D1C787}"/>
              </a:ext>
            </a:extLst>
          </p:cNvPr>
          <p:cNvSpPr txBox="1"/>
          <p:nvPr/>
        </p:nvSpPr>
        <p:spPr>
          <a:xfrm>
            <a:off x="2141758" y="4711279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CBE50-934A-3A5E-6EB7-D30CBBA42846}"/>
              </a:ext>
            </a:extLst>
          </p:cNvPr>
          <p:cNvSpPr txBox="1"/>
          <p:nvPr/>
        </p:nvSpPr>
        <p:spPr>
          <a:xfrm>
            <a:off x="2143988" y="5296054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807B5-3A24-E737-6E38-86481FF7703D}"/>
              </a:ext>
            </a:extLst>
          </p:cNvPr>
          <p:cNvSpPr txBox="1"/>
          <p:nvPr/>
        </p:nvSpPr>
        <p:spPr>
          <a:xfrm>
            <a:off x="5387438" y="4711279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98465-8147-E6D2-6F3A-73AC77BDAEFE}"/>
              </a:ext>
            </a:extLst>
          </p:cNvPr>
          <p:cNvSpPr txBox="1"/>
          <p:nvPr/>
        </p:nvSpPr>
        <p:spPr>
          <a:xfrm>
            <a:off x="5401542" y="5296054"/>
            <a:ext cx="312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BAB8B5-0B35-4EC4-73CF-BC639A415489}"/>
              </a:ext>
            </a:extLst>
          </p:cNvPr>
          <p:cNvSpPr/>
          <p:nvPr/>
        </p:nvSpPr>
        <p:spPr>
          <a:xfrm>
            <a:off x="2023491" y="4710156"/>
            <a:ext cx="594288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25035C-C29F-E94B-A4F6-7AAA5725711C}"/>
              </a:ext>
            </a:extLst>
          </p:cNvPr>
          <p:cNvSpPr/>
          <p:nvPr/>
        </p:nvSpPr>
        <p:spPr>
          <a:xfrm>
            <a:off x="5268556" y="4698132"/>
            <a:ext cx="594288" cy="594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063221-579F-5566-4F9B-00C643AF1EA1}"/>
                  </a:ext>
                </a:extLst>
              </p:cNvPr>
              <p:cNvSpPr txBox="1"/>
              <p:nvPr/>
            </p:nvSpPr>
            <p:spPr>
              <a:xfrm>
                <a:off x="2736910" y="1569438"/>
                <a:ext cx="31259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063221-579F-5566-4F9B-00C643AF1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10" y="1569438"/>
                <a:ext cx="312593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870643-74FF-4D03-C45C-E4DD1EC72819}"/>
                  </a:ext>
                </a:extLst>
              </p:cNvPr>
              <p:cNvSpPr txBox="1"/>
              <p:nvPr/>
            </p:nvSpPr>
            <p:spPr>
              <a:xfrm>
                <a:off x="3632774" y="1350470"/>
                <a:ext cx="3125934" cy="13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870643-74FF-4D03-C45C-E4DD1EC7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774" y="1350470"/>
                <a:ext cx="3125934" cy="1375698"/>
              </a:xfrm>
              <a:prstGeom prst="rect">
                <a:avLst/>
              </a:prstGeom>
              <a:blipFill>
                <a:blip r:embed="rId4"/>
                <a:stretch>
                  <a:fillRect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ket 12">
            <a:extLst>
              <a:ext uri="{FF2B5EF4-FFF2-40B4-BE49-F238E27FC236}">
                <a16:creationId xmlns:a16="http://schemas.microsoft.com/office/drawing/2014/main" id="{6547AB32-8DAD-6A8B-9A70-B18D2240EFDC}"/>
              </a:ext>
            </a:extLst>
          </p:cNvPr>
          <p:cNvSpPr/>
          <p:nvPr/>
        </p:nvSpPr>
        <p:spPr>
          <a:xfrm rot="16200000">
            <a:off x="3957481" y="126696"/>
            <a:ext cx="684792" cy="1842250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E0AD8D-C9A2-2E9D-BFC0-2CB707DF3F17}"/>
                  </a:ext>
                </a:extLst>
              </p:cNvPr>
              <p:cNvSpPr txBox="1"/>
              <p:nvPr/>
            </p:nvSpPr>
            <p:spPr>
              <a:xfrm>
                <a:off x="3990477" y="377063"/>
                <a:ext cx="893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E0AD8D-C9A2-2E9D-BFC0-2CB707DF3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77" y="377063"/>
                <a:ext cx="893618" cy="400110"/>
              </a:xfrm>
              <a:prstGeom prst="rect">
                <a:avLst/>
              </a:prstGeom>
              <a:blipFill>
                <a:blip r:embed="rId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B66B93-4DCD-B73A-EDA8-94E9F365D101}"/>
                  </a:ext>
                </a:extLst>
              </p:cNvPr>
              <p:cNvSpPr txBox="1"/>
              <p:nvPr/>
            </p:nvSpPr>
            <p:spPr>
              <a:xfrm>
                <a:off x="3990477" y="3336498"/>
                <a:ext cx="8936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B66B93-4DCD-B73A-EDA8-94E9F365D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77" y="3336498"/>
                <a:ext cx="893618" cy="400110"/>
              </a:xfrm>
              <a:prstGeom prst="rect">
                <a:avLst/>
              </a:prstGeom>
              <a:blipFill>
                <a:blip r:embed="rId6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ket 15">
            <a:extLst>
              <a:ext uri="{FF2B5EF4-FFF2-40B4-BE49-F238E27FC236}">
                <a16:creationId xmlns:a16="http://schemas.microsoft.com/office/drawing/2014/main" id="{42A89086-0344-3988-B26F-B440EC3AC5C5}"/>
              </a:ext>
            </a:extLst>
          </p:cNvPr>
          <p:cNvSpPr/>
          <p:nvPr/>
        </p:nvSpPr>
        <p:spPr>
          <a:xfrm rot="5400000" flipV="1">
            <a:off x="3943468" y="2194504"/>
            <a:ext cx="684792" cy="1748120"/>
          </a:xfrm>
          <a:prstGeom prst="rightBracket">
            <a:avLst>
              <a:gd name="adj" fmla="val 217571"/>
            </a:avLst>
          </a:pr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7BF607-EEB5-A66F-16F4-8D0908DFB4B3}"/>
              </a:ext>
            </a:extLst>
          </p:cNvPr>
          <p:cNvGrpSpPr/>
          <p:nvPr/>
        </p:nvGrpSpPr>
        <p:grpSpPr>
          <a:xfrm>
            <a:off x="1452992" y="864614"/>
            <a:ext cx="6239199" cy="4369885"/>
            <a:chOff x="8175099" y="1144514"/>
            <a:chExt cx="6239199" cy="43698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EB6899-3150-B9C4-0A69-A79CF0856117}"/>
                </a:ext>
              </a:extLst>
            </p:cNvPr>
            <p:cNvSpPr/>
            <p:nvPr/>
          </p:nvSpPr>
          <p:spPr>
            <a:xfrm>
              <a:off x="8175099" y="1144514"/>
              <a:ext cx="6087036" cy="42571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D033AA7-D6DA-5450-59EE-FF3FC4E57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6542" y="1350470"/>
              <a:ext cx="6047756" cy="4163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6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3055EE31-1FF5-447E-80B3-9B8F723982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CC6691-7F99-4E03-BC9E-2C65CEFC1726}">
  <ds:schemaRefs>
    <ds:schemaRef ds:uri="http://schemas.microsoft.com/office/2006/documentManagement/types"/>
    <ds:schemaRef ds:uri="http://schemas.openxmlformats.org/package/2006/metadata/core-properties"/>
    <ds:schemaRef ds:uri="e9e213f7-a068-4185-ae5b-85aa76b56dbd"/>
    <ds:schemaRef ds:uri="http://purl.org/dc/elements/1.1/"/>
    <ds:schemaRef ds:uri="http://schemas.microsoft.com/office/2006/metadata/properties"/>
    <ds:schemaRef ds:uri="1773a752-338d-48d4-aab1-fb5d939e1fab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746</TotalTime>
  <Words>631</Words>
  <Application>Microsoft Office PowerPoint</Application>
  <PresentationFormat>On-screen Show (4:3)</PresentationFormat>
  <Paragraphs>332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16</cp:revision>
  <dcterms:created xsi:type="dcterms:W3CDTF">2023-08-02T14:09:38Z</dcterms:created>
  <dcterms:modified xsi:type="dcterms:W3CDTF">2025-05-29T16:04:43Z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