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71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1" autoAdjust="0"/>
    <p:restoredTop sz="94521"/>
  </p:normalViewPr>
  <p:slideViewPr>
    <p:cSldViewPr snapToGrid="0" snapToObjects="1">
      <p:cViewPr varScale="1">
        <p:scale>
          <a:sx n="120" d="100"/>
          <a:sy n="120" d="100"/>
        </p:scale>
        <p:origin x="229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8/18/24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8/18/24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8/18/24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8/18/24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8/18/24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8/18/24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8/18/24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8/18/24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8/18/24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8/18/24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8/18/24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8/18/24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8FA770-2B54-EF2E-7E23-187F80BD23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194351"/>
            <a:ext cx="9143999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19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E674A4-AA08-7661-0BA7-40B2A02E24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194351"/>
            <a:ext cx="9143999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86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23D81F-CC0F-F179-4902-85D3AD3DAB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194351"/>
            <a:ext cx="9143999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78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A11120-DC98-F41C-11CE-63D0C3D670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194351"/>
            <a:ext cx="9143999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62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000220-5259-5727-3BE2-0CA2FE694A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194351"/>
            <a:ext cx="9143999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26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E468A1-7B36-9672-4E26-CE3E6A0842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194351"/>
            <a:ext cx="9143999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1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C2735E-7E7A-7A1F-0F01-6183A58DF7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194351"/>
            <a:ext cx="9143999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06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D38EAF-3A06-D2ED-C8B0-A268B62514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194351"/>
            <a:ext cx="9143999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96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B6AA77-0E70-22ED-B4A5-6601598031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194351"/>
            <a:ext cx="9143999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5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7229EE-0AEC-5FB8-0119-664813994A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194351"/>
            <a:ext cx="9143999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6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A83C08F509004195E669DF9A9C9259" ma:contentTypeVersion="16" ma:contentTypeDescription="Create a new document." ma:contentTypeScope="" ma:versionID="e412c57edb5a3587a47f8935b497d6b1">
  <xsd:schema xmlns:xsd="http://www.w3.org/2001/XMLSchema" xmlns:xs="http://www.w3.org/2001/XMLSchema" xmlns:p="http://schemas.microsoft.com/office/2006/metadata/properties" xmlns:ns2="e9e213f7-a068-4185-ae5b-85aa76b56dbd" xmlns:ns3="1773a752-338d-48d4-aab1-fb5d939e1fab" targetNamespace="http://schemas.microsoft.com/office/2006/metadata/properties" ma:root="true" ma:fieldsID="a5697a356853932bbc0cb7f0666b0602" ns2:_="" ns3:_="">
    <xsd:import namespace="e9e213f7-a068-4185-ae5b-85aa76b56dbd"/>
    <xsd:import namespace="1773a752-338d-48d4-aab1-fb5d939e1f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e213f7-a068-4185-ae5b-85aa76b56d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4e39eeca-e11e-443b-89bb-da0dc5931c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73a752-338d-48d4-aab1-fb5d939e1fab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1fc8d919-2f88-41be-947b-ae89298163c3}" ma:internalName="TaxCatchAll" ma:showField="CatchAllData" ma:web="1773a752-338d-48d4-aab1-fb5d939e1f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9e213f7-a068-4185-ae5b-85aa76b56dbd">
      <Terms xmlns="http://schemas.microsoft.com/office/infopath/2007/PartnerControls"/>
    </lcf76f155ced4ddcb4097134ff3c332f>
    <TaxCatchAll xmlns="1773a752-338d-48d4-aab1-fb5d939e1fab" xsi:nil="true"/>
  </documentManagement>
</p:properties>
</file>

<file path=customXml/itemProps1.xml><?xml version="1.0" encoding="utf-8"?>
<ds:datastoreItem xmlns:ds="http://schemas.openxmlformats.org/officeDocument/2006/customXml" ds:itemID="{A3CA2FC7-57CE-464E-AC12-BEF1805D75B1}"/>
</file>

<file path=customXml/itemProps2.xml><?xml version="1.0" encoding="utf-8"?>
<ds:datastoreItem xmlns:ds="http://schemas.openxmlformats.org/officeDocument/2006/customXml" ds:itemID="{E7A7E90B-CFE3-45DE-99A9-6695335ED7E1}"/>
</file>

<file path=customXml/itemProps3.xml><?xml version="1.0" encoding="utf-8"?>
<ds:datastoreItem xmlns:ds="http://schemas.openxmlformats.org/officeDocument/2006/customXml" ds:itemID="{2990C89B-6C27-45B9-ABB4-7B67AACD3335}"/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0</Words>
  <Application>Microsoft Macintosh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Helen Cox Cannons</cp:lastModifiedBy>
  <cp:revision>41</cp:revision>
  <dcterms:created xsi:type="dcterms:W3CDTF">2019-07-05T11:02:13Z</dcterms:created>
  <dcterms:modified xsi:type="dcterms:W3CDTF">2024-08-18T12:34:36Z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0x01010091A83C08F509004195E669DF9A9C9259</vt:lpwstr>
  </property>
</Properties>
</file>