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67" r:id="rId10"/>
    <p:sldId id="268" r:id="rId11"/>
    <p:sldId id="258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233"/>
    <a:srgbClr val="F8931C"/>
    <a:srgbClr val="58C1B8"/>
    <a:srgbClr val="EE684B"/>
    <a:srgbClr val="002B61"/>
    <a:srgbClr val="EE787E"/>
    <a:srgbClr val="FFE395"/>
    <a:srgbClr val="C7DFB3"/>
    <a:srgbClr val="DFE9F8"/>
    <a:srgbClr val="D1B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463358-1DFF-F5AB-E640-1D8E19DFCDE8}" v="6" dt="2024-07-29T12:47:34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17"/>
    <p:restoredTop sz="96327"/>
  </p:normalViewPr>
  <p:slideViewPr>
    <p:cSldViewPr snapToGrid="0">
      <p:cViewPr varScale="1">
        <p:scale>
          <a:sx n="69" d="100"/>
          <a:sy n="69" d="100"/>
        </p:scale>
        <p:origin x="7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Turner" userId="S::bturner@whiterosemaths.com::ba76f569-2a98-4ad1-a28a-b4da6cde2583" providerId="AD" clId="Web-{BF463358-1DFF-F5AB-E640-1D8E19DFCDE8}"/>
    <pc:docChg chg="addSld delSld">
      <pc:chgData name="Beth Turner" userId="S::bturner@whiterosemaths.com::ba76f569-2a98-4ad1-a28a-b4da6cde2583" providerId="AD" clId="Web-{BF463358-1DFF-F5AB-E640-1D8E19DFCDE8}" dt="2024-07-29T12:47:34.713" v="5"/>
      <pc:docMkLst>
        <pc:docMk/>
      </pc:docMkLst>
      <pc:sldChg chg="add del">
        <pc:chgData name="Beth Turner" userId="S::bturner@whiterosemaths.com::ba76f569-2a98-4ad1-a28a-b4da6cde2583" providerId="AD" clId="Web-{BF463358-1DFF-F5AB-E640-1D8E19DFCDE8}" dt="2024-07-29T12:47:34.650" v="3"/>
        <pc:sldMkLst>
          <pc:docMk/>
          <pc:sldMk cId="222685614" sldId="262"/>
        </pc:sldMkLst>
      </pc:sldChg>
      <pc:sldChg chg="add del">
        <pc:chgData name="Beth Turner" userId="S::bturner@whiterosemaths.com::ba76f569-2a98-4ad1-a28a-b4da6cde2583" providerId="AD" clId="Web-{BF463358-1DFF-F5AB-E640-1D8E19DFCDE8}" dt="2024-07-29T12:47:34.713" v="5"/>
        <pc:sldMkLst>
          <pc:docMk/>
          <pc:sldMk cId="2873217930" sldId="263"/>
        </pc:sldMkLst>
      </pc:sldChg>
      <pc:sldChg chg="add del">
        <pc:chgData name="Beth Turner" userId="S::bturner@whiterosemaths.com::ba76f569-2a98-4ad1-a28a-b4da6cde2583" providerId="AD" clId="Web-{BF463358-1DFF-F5AB-E640-1D8E19DFCDE8}" dt="2024-07-29T12:47:34.682" v="4"/>
        <pc:sldMkLst>
          <pc:docMk/>
          <pc:sldMk cId="264830440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346CB0-C1EF-9354-E4F7-D534C1AD6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A0C2F5-249F-A3E9-2AFD-9C55B52AE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5AFF13-A068-B5F1-DBEF-165AC4879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55C7B3-1E42-35E4-C827-6F00F5CDE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6038E0-83D7-5711-0CA8-04E0D7DBE6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2AD6CE-161B-E6CF-FA92-EE7C655E1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F403C0-2D3C-E6FA-5291-7F5A77A2E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22B88F-5C9A-A0C1-A20E-A0537C6C9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A1CC4-00F4-DEE0-A9B0-E18A8D0F0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F32CF4-F694-4532-564E-BD037527B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8F3FD9-E47E-21A0-1BC5-E871ED9646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6C4883-BFA6-5527-0E7B-85D7242B2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DF6CD-95E3-6774-C9C2-426215C8C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B08E72-77E8-1006-DB11-08C20622F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943C7D-BF56-3969-CC65-F6D01A7CD3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55B4DB-CD42-A35F-8DF0-F823AC7BB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59ED9F-C453-23AD-261B-0052FB3E5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7FF54D-1C77-46E8-397F-45F9EF1AC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E5B4AC-D03E-F46B-1BC8-AFF0A6FC9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E60E1C-94CD-EA7D-3790-225ACF518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56943D-16DB-E6F2-6809-280F6AE05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44829D-D49C-9813-1880-B0D9C0681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D703C5-0004-5532-0312-ED655FC1F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53BA56-2989-20B7-24D3-F30BD46FD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B5315A-317F-F3E0-7498-F80717BEB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1EB0B1-D44E-E6F1-9B5B-09C3757FE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65D7B3-879C-E607-081C-ED62434EE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62B310-B986-67EC-D80F-8878805A8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34EE6-85F0-54E6-3043-55E716203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C948A2-7177-DA56-D094-0402A46BE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90625D-F5DA-D596-330E-610A3CC39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B3813F-A7A4-04C3-09BE-BE084AC79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9A541-E7CA-7220-CC58-0DB33968F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D87445-E088-9203-8FEE-D8357B069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3C575D-30A5-EB35-56D8-50694DCC5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850013-CC8D-72F2-4953-CC51B24CC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7D50EA-7129-8FD2-F41F-7729A10948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85C974-FD9E-2672-2E12-26BAED91688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9D452D-08E1-FA26-4667-CE9CE1D8051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658A88-0268-B2CC-DFF0-461A047DD0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66DAB9-97A4-06C6-0047-B9798517C6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1.png"/><Relationship Id="rId21" Type="http://schemas.openxmlformats.org/officeDocument/2006/relationships/image" Target="../media/image103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77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104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23" Type="http://schemas.openxmlformats.org/officeDocument/2006/relationships/image" Target="../media/image100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9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7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1.png"/><Relationship Id="rId21" Type="http://schemas.openxmlformats.org/officeDocument/2006/relationships/image" Target="../media/image9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62BF7E-DFF3-C152-1F59-56DF230E3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94" y="1318113"/>
            <a:ext cx="5950212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268FDE7-2569-6B6E-643B-5A89A1D07727}"/>
              </a:ext>
            </a:extLst>
          </p:cNvPr>
          <p:cNvGraphicFramePr>
            <a:graphicFrameLocks noGrp="1"/>
          </p:cNvGraphicFramePr>
          <p:nvPr/>
        </p:nvGraphicFramePr>
        <p:xfrm>
          <a:off x="1382268" y="986790"/>
          <a:ext cx="6096000" cy="19329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315962933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9457609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57826883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03328815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851879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7214397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6107198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81766049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1974867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5667393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3540917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02794343"/>
                    </a:ext>
                  </a:extLst>
                </a:gridCol>
              </a:tblGrid>
              <a:tr h="644313"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99457"/>
                  </a:ext>
                </a:extLst>
              </a:tr>
              <a:tr h="644313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452568"/>
                  </a:ext>
                </a:extLst>
              </a:tr>
              <a:tr h="64431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461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4D9EBA-35BE-9E90-5F4A-E243299AF108}"/>
                  </a:ext>
                </a:extLst>
              </p:cNvPr>
              <p:cNvSpPr txBox="1"/>
              <p:nvPr/>
            </p:nvSpPr>
            <p:spPr>
              <a:xfrm>
                <a:off x="1856391" y="974090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4D9EBA-35BE-9E90-5F4A-E243299AF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391" y="974090"/>
                <a:ext cx="1037066" cy="6712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878061-E5D8-E9ED-307B-63C3FC3E28A6}"/>
                  </a:ext>
                </a:extLst>
              </p:cNvPr>
              <p:cNvSpPr txBox="1"/>
              <p:nvPr/>
            </p:nvSpPr>
            <p:spPr>
              <a:xfrm>
                <a:off x="5933091" y="974090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878061-E5D8-E9ED-307B-63C3FC3E2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91" y="974090"/>
                <a:ext cx="1037066" cy="671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23D466-14E1-530B-F0E6-986FEEEFD22F}"/>
                  </a:ext>
                </a:extLst>
              </p:cNvPr>
              <p:cNvSpPr txBox="1"/>
              <p:nvPr/>
            </p:nvSpPr>
            <p:spPr>
              <a:xfrm>
                <a:off x="3894741" y="974090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23D466-14E1-530B-F0E6-986FEEEF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741" y="974090"/>
                <a:ext cx="1037066" cy="6712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8D2AAB-C3A2-39F9-DA3E-78C9C0D5E584}"/>
                  </a:ext>
                </a:extLst>
              </p:cNvPr>
              <p:cNvSpPr txBox="1"/>
              <p:nvPr/>
            </p:nvSpPr>
            <p:spPr>
              <a:xfrm>
                <a:off x="1382268" y="1626104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8D2AAB-C3A2-39F9-DA3E-78C9C0D5E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68" y="1626104"/>
                <a:ext cx="1037066" cy="6712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0562BE-688B-A479-6D26-62CABCF32EB5}"/>
                  </a:ext>
                </a:extLst>
              </p:cNvPr>
              <p:cNvSpPr txBox="1"/>
              <p:nvPr/>
            </p:nvSpPr>
            <p:spPr>
              <a:xfrm>
                <a:off x="1320919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0562BE-688B-A479-6D26-62CABCF32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19" y="2268963"/>
                <a:ext cx="579882" cy="6712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78B574-7EB6-71F9-7B8B-06C26B98B3CA}"/>
                  </a:ext>
                </a:extLst>
              </p:cNvPr>
              <p:cNvSpPr txBox="1"/>
              <p:nvPr/>
            </p:nvSpPr>
            <p:spPr>
              <a:xfrm>
                <a:off x="2374924" y="1626104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78B574-7EB6-71F9-7B8B-06C26B98B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24" y="1626104"/>
                <a:ext cx="1037066" cy="6712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7B875C-5C67-F7DB-8ACF-F77CA941E639}"/>
                  </a:ext>
                </a:extLst>
              </p:cNvPr>
              <p:cNvSpPr txBox="1"/>
              <p:nvPr/>
            </p:nvSpPr>
            <p:spPr>
              <a:xfrm>
                <a:off x="3376208" y="1626104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7B875C-5C67-F7DB-8ACF-F77CA941E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08" y="1626104"/>
                <a:ext cx="1037066" cy="6712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4099B6-8EA9-ED94-7BD2-0D4752197D6B}"/>
                  </a:ext>
                </a:extLst>
              </p:cNvPr>
              <p:cNvSpPr txBox="1"/>
              <p:nvPr/>
            </p:nvSpPr>
            <p:spPr>
              <a:xfrm>
                <a:off x="4404646" y="1626104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4099B6-8EA9-ED94-7BD2-0D4752197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646" y="1626104"/>
                <a:ext cx="1037066" cy="6712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AFFE84-DB88-BE36-5465-3E29A69725D5}"/>
                  </a:ext>
                </a:extLst>
              </p:cNvPr>
              <p:cNvSpPr txBox="1"/>
              <p:nvPr/>
            </p:nvSpPr>
            <p:spPr>
              <a:xfrm>
                <a:off x="5423186" y="1626104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AFFE84-DB88-BE36-5465-3E29A6972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186" y="1626104"/>
                <a:ext cx="1037066" cy="6712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84C612-1B02-DC29-0590-362BFE050CF3}"/>
                  </a:ext>
                </a:extLst>
              </p:cNvPr>
              <p:cNvSpPr txBox="1"/>
              <p:nvPr/>
            </p:nvSpPr>
            <p:spPr>
              <a:xfrm>
                <a:off x="6460252" y="1626104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84C612-1B02-DC29-0590-362BFE050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252" y="1626104"/>
                <a:ext cx="1037066" cy="6712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94D8D6-4105-5F66-44CE-1B38C584736F}"/>
                  </a:ext>
                </a:extLst>
              </p:cNvPr>
              <p:cNvSpPr txBox="1"/>
              <p:nvPr/>
            </p:nvSpPr>
            <p:spPr>
              <a:xfrm>
                <a:off x="1829482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94D8D6-4105-5F66-44CE-1B38C5847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482" y="2268963"/>
                <a:ext cx="579882" cy="6712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85B1F6-9B28-7AD1-4EC5-2ADC222183E7}"/>
                  </a:ext>
                </a:extLst>
              </p:cNvPr>
              <p:cNvSpPr txBox="1"/>
              <p:nvPr/>
            </p:nvSpPr>
            <p:spPr>
              <a:xfrm>
                <a:off x="2338045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85B1F6-9B28-7AD1-4EC5-2ADC22218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045" y="2268963"/>
                <a:ext cx="579882" cy="6712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45B49E-4655-CB8A-7B18-B1E823B90303}"/>
                  </a:ext>
                </a:extLst>
              </p:cNvPr>
              <p:cNvSpPr txBox="1"/>
              <p:nvPr/>
            </p:nvSpPr>
            <p:spPr>
              <a:xfrm>
                <a:off x="2846608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45B49E-4655-CB8A-7B18-B1E823B90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608" y="2268963"/>
                <a:ext cx="579882" cy="6712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24D15C-8D79-6E6A-D5EE-DC356C65CFA8}"/>
                  </a:ext>
                </a:extLst>
              </p:cNvPr>
              <p:cNvSpPr txBox="1"/>
              <p:nvPr/>
            </p:nvSpPr>
            <p:spPr>
              <a:xfrm>
                <a:off x="3355171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24D15C-8D79-6E6A-D5EE-DC356C65C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171" y="2268963"/>
                <a:ext cx="579882" cy="6712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0AE965-BBBE-403C-54BC-43D88C1FB740}"/>
                  </a:ext>
                </a:extLst>
              </p:cNvPr>
              <p:cNvSpPr txBox="1"/>
              <p:nvPr/>
            </p:nvSpPr>
            <p:spPr>
              <a:xfrm>
                <a:off x="3863734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0AE965-BBBE-403C-54BC-43D88C1FB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34" y="2268963"/>
                <a:ext cx="579882" cy="67127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F36E50-54B0-DC04-7531-BBF55A8FA8BC}"/>
                  </a:ext>
                </a:extLst>
              </p:cNvPr>
              <p:cNvSpPr txBox="1"/>
              <p:nvPr/>
            </p:nvSpPr>
            <p:spPr>
              <a:xfrm>
                <a:off x="4372297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F36E50-54B0-DC04-7531-BBF55A8FA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297" y="2268963"/>
                <a:ext cx="579882" cy="6712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ED1D20-7D83-8FE6-ED51-E707D4A50D0D}"/>
                  </a:ext>
                </a:extLst>
              </p:cNvPr>
              <p:cNvSpPr txBox="1"/>
              <p:nvPr/>
            </p:nvSpPr>
            <p:spPr>
              <a:xfrm>
                <a:off x="4880860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ED1D20-7D83-8FE6-ED51-E707D4A50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0" y="2268963"/>
                <a:ext cx="579882" cy="67127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1F0B56-2707-86F9-2D44-C36633CA9106}"/>
                  </a:ext>
                </a:extLst>
              </p:cNvPr>
              <p:cNvSpPr txBox="1"/>
              <p:nvPr/>
            </p:nvSpPr>
            <p:spPr>
              <a:xfrm>
                <a:off x="5389423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1F0B56-2707-86F9-2D44-C36633CA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423" y="2268963"/>
                <a:ext cx="579882" cy="6712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085E85-B4D9-E0C1-BF71-C4BAD593D975}"/>
                  </a:ext>
                </a:extLst>
              </p:cNvPr>
              <p:cNvSpPr txBox="1"/>
              <p:nvPr/>
            </p:nvSpPr>
            <p:spPr>
              <a:xfrm>
                <a:off x="5897986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085E85-B4D9-E0C1-BF71-C4BAD593D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86" y="2268963"/>
                <a:ext cx="579882" cy="67127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2994BA4-346D-7BB4-ACE8-18E14EAAE972}"/>
                  </a:ext>
                </a:extLst>
              </p:cNvPr>
              <p:cNvSpPr/>
              <p:nvPr/>
            </p:nvSpPr>
            <p:spPr>
              <a:xfrm>
                <a:off x="3622119" y="3732552"/>
                <a:ext cx="1394934" cy="8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/>
                          <m:t>12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2994BA4-346D-7BB4-ACE8-18E14EAAE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119" y="3732552"/>
                <a:ext cx="1394934" cy="866199"/>
              </a:xfrm>
              <a:prstGeom prst="rect">
                <a:avLst/>
              </a:prstGeom>
              <a:blipFill>
                <a:blip r:embed="rId21"/>
                <a:stretch>
                  <a:fillRect b="-9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C2F93321-CCD5-6B10-13BC-3E99B3FF916C}"/>
              </a:ext>
            </a:extLst>
          </p:cNvPr>
          <p:cNvSpPr/>
          <p:nvPr/>
        </p:nvSpPr>
        <p:spPr>
          <a:xfrm>
            <a:off x="4557680" y="3811059"/>
            <a:ext cx="339209" cy="353310"/>
          </a:xfrm>
          <a:prstGeom prst="flowChartProcess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6C9308-A543-3AA3-4EF7-804132CDC6AE}"/>
                  </a:ext>
                </a:extLst>
              </p:cNvPr>
              <p:cNvSpPr txBox="1"/>
              <p:nvPr/>
            </p:nvSpPr>
            <p:spPr>
              <a:xfrm>
                <a:off x="6406549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6C9308-A543-3AA3-4EF7-804132CDC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549" y="2268963"/>
                <a:ext cx="579882" cy="67127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D63770-ACE0-7221-8A62-3C94BE8284D0}"/>
                  </a:ext>
                </a:extLst>
              </p:cNvPr>
              <p:cNvSpPr txBox="1"/>
              <p:nvPr/>
            </p:nvSpPr>
            <p:spPr>
              <a:xfrm>
                <a:off x="6915107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D63770-ACE0-7221-8A62-3C94BE828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107" y="2268963"/>
                <a:ext cx="579882" cy="67127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EAB851D-5D7F-F030-A41F-C4508ACFBADA}"/>
                  </a:ext>
                </a:extLst>
              </p:cNvPr>
              <p:cNvSpPr/>
              <p:nvPr/>
            </p:nvSpPr>
            <p:spPr>
              <a:xfrm>
                <a:off x="4858659" y="3736335"/>
                <a:ext cx="885179" cy="864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EAB851D-5D7F-F030-A41F-C4508ACFB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659" y="3736335"/>
                <a:ext cx="885179" cy="864276"/>
              </a:xfrm>
              <a:prstGeom prst="rect">
                <a:avLst/>
              </a:prstGeom>
              <a:blipFill>
                <a:blip r:embed="rId24"/>
                <a:stretch>
                  <a:fillRect l="-17241"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E760BF63-52D6-131B-182F-BFBB980B8F0C}"/>
              </a:ext>
            </a:extLst>
          </p:cNvPr>
          <p:cNvSpPr/>
          <p:nvPr/>
        </p:nvSpPr>
        <p:spPr>
          <a:xfrm>
            <a:off x="5272107" y="3811059"/>
            <a:ext cx="339209" cy="353310"/>
          </a:xfrm>
          <a:prstGeom prst="flowChartProcess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9043DA-BA88-0FBA-10F2-D0E3225BA080}"/>
              </a:ext>
            </a:extLst>
          </p:cNvPr>
          <p:cNvSpPr/>
          <p:nvPr/>
        </p:nvSpPr>
        <p:spPr>
          <a:xfrm>
            <a:off x="1382268" y="974090"/>
            <a:ext cx="2029722" cy="644206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E0F184-CC46-7B9E-D758-A42B7437B07B}"/>
              </a:ext>
            </a:extLst>
          </p:cNvPr>
          <p:cNvCxnSpPr>
            <a:cxnSpLocks/>
          </p:cNvCxnSpPr>
          <p:nvPr/>
        </p:nvCxnSpPr>
        <p:spPr>
          <a:xfrm flipH="1">
            <a:off x="3424646" y="1010581"/>
            <a:ext cx="5637" cy="193293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CD97C31-7936-7FAC-2381-245756B5B6B6}"/>
              </a:ext>
            </a:extLst>
          </p:cNvPr>
          <p:cNvSpPr/>
          <p:nvPr/>
        </p:nvSpPr>
        <p:spPr>
          <a:xfrm>
            <a:off x="1387905" y="1625044"/>
            <a:ext cx="2024085" cy="644206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213787-A6CD-F74D-9604-79874E3C52F6}"/>
              </a:ext>
            </a:extLst>
          </p:cNvPr>
          <p:cNvSpPr/>
          <p:nvPr/>
        </p:nvSpPr>
        <p:spPr>
          <a:xfrm>
            <a:off x="1381504" y="2275523"/>
            <a:ext cx="2030486" cy="644206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C6D1C2E-56CB-9BA7-4012-B9733B9DDBC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64271" y="5017543"/>
            <a:ext cx="747045" cy="7470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2053BC4-3872-5995-B051-4859423EDD0F}"/>
              </a:ext>
            </a:extLst>
          </p:cNvPr>
          <p:cNvSpPr txBox="1"/>
          <p:nvPr/>
        </p:nvSpPr>
        <p:spPr>
          <a:xfrm>
            <a:off x="3167115" y="516023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17826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30" grpId="0" animBg="1"/>
      <p:bldP spid="31" grpId="0" animBg="1"/>
      <p:bldP spid="33" grpId="0"/>
      <p:bldP spid="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2E71B8-0D11-B48B-5347-F2176CBC2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228" y="3478511"/>
            <a:ext cx="1387853" cy="1067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B1A47B-13E5-7300-C3FF-AD0EB5DDD81D}"/>
                  </a:ext>
                </a:extLst>
              </p:cNvPr>
              <p:cNvSpPr txBox="1"/>
              <p:nvPr/>
            </p:nvSpPr>
            <p:spPr>
              <a:xfrm>
                <a:off x="1673059" y="660672"/>
                <a:ext cx="745704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GB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GB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GB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m:t>16</m:t>
                            </m:r>
                          </m:den>
                        </m:f>
                      </m:e>
                    </m:box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B1A47B-13E5-7300-C3FF-AD0EB5DDD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059" y="660672"/>
                <a:ext cx="745704" cy="801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1A3A99-0787-37D9-F824-87C29296AFAC}"/>
                  </a:ext>
                </a:extLst>
              </p:cNvPr>
              <p:cNvSpPr txBox="1"/>
              <p:nvPr/>
            </p:nvSpPr>
            <p:spPr>
              <a:xfrm>
                <a:off x="5783095" y="668495"/>
                <a:ext cx="745704" cy="801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GB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GB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GB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m:t>32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1A3A99-0787-37D9-F824-87C29296A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095" y="668495"/>
                <a:ext cx="745704" cy="801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4B872D-8C43-5131-2E19-0C8C675539C9}"/>
                  </a:ext>
                </a:extLst>
              </p:cNvPr>
              <p:cNvSpPr txBox="1"/>
              <p:nvPr/>
            </p:nvSpPr>
            <p:spPr>
              <a:xfrm>
                <a:off x="4413083" y="667500"/>
                <a:ext cx="745704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GB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GB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GB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m:t>24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4B872D-8C43-5131-2E19-0C8C67553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083" y="667500"/>
                <a:ext cx="745704" cy="7988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A5373D-5637-75AE-37DE-F6C1F292A68E}"/>
                  </a:ext>
                </a:extLst>
              </p:cNvPr>
              <p:cNvSpPr txBox="1"/>
              <p:nvPr/>
            </p:nvSpPr>
            <p:spPr>
              <a:xfrm>
                <a:off x="3043071" y="668495"/>
                <a:ext cx="745704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GB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GB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GB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m:t>16</m:t>
                            </m:r>
                          </m:den>
                        </m:f>
                      </m:e>
                    </m:box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A5373D-5637-75AE-37DE-F6C1F292A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71" y="668495"/>
                <a:ext cx="745704" cy="801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2BCA05E3-9906-B42C-CC61-F68EC25B4072}"/>
              </a:ext>
            </a:extLst>
          </p:cNvPr>
          <p:cNvSpPr/>
          <p:nvPr/>
        </p:nvSpPr>
        <p:spPr>
          <a:xfrm>
            <a:off x="2249479" y="1313904"/>
            <a:ext cx="435380" cy="41060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4CB663C9-4A2C-1F68-38BC-5CAFDF6DB13D}"/>
              </a:ext>
            </a:extLst>
          </p:cNvPr>
          <p:cNvSpPr/>
          <p:nvPr/>
        </p:nvSpPr>
        <p:spPr>
          <a:xfrm rot="2476247" flipH="1">
            <a:off x="3685949" y="1150093"/>
            <a:ext cx="292170" cy="522446"/>
          </a:xfrm>
          <a:prstGeom prst="corner">
            <a:avLst>
              <a:gd name="adj1" fmla="val 28181"/>
              <a:gd name="adj2" fmla="val 2946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E7A52AED-FBCD-3F2B-98DE-587B2DC29113}"/>
              </a:ext>
            </a:extLst>
          </p:cNvPr>
          <p:cNvSpPr/>
          <p:nvPr/>
        </p:nvSpPr>
        <p:spPr>
          <a:xfrm>
            <a:off x="5005512" y="1298089"/>
            <a:ext cx="435380" cy="41060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AC9E4C4B-988F-B8E9-F778-8E747CAB4F89}"/>
              </a:ext>
            </a:extLst>
          </p:cNvPr>
          <p:cNvSpPr/>
          <p:nvPr/>
        </p:nvSpPr>
        <p:spPr>
          <a:xfrm rot="2476247" flipH="1">
            <a:off x="6501249" y="1134278"/>
            <a:ext cx="292170" cy="522446"/>
          </a:xfrm>
          <a:prstGeom prst="corner">
            <a:avLst>
              <a:gd name="adj1" fmla="val 28181"/>
              <a:gd name="adj2" fmla="val 2946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E1FDB12-1C1D-10D8-8294-DE2A1F05B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50149"/>
              </p:ext>
            </p:extLst>
          </p:nvPr>
        </p:nvGraphicFramePr>
        <p:xfrm>
          <a:off x="2040876" y="4161803"/>
          <a:ext cx="4324352" cy="159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44">
                  <a:extLst>
                    <a:ext uri="{9D8B030D-6E8A-4147-A177-3AD203B41FA5}">
                      <a16:colId xmlns:a16="http://schemas.microsoft.com/office/drawing/2014/main" val="2733199716"/>
                    </a:ext>
                  </a:extLst>
                </a:gridCol>
                <a:gridCol w="540544">
                  <a:extLst>
                    <a:ext uri="{9D8B030D-6E8A-4147-A177-3AD203B41FA5}">
                      <a16:colId xmlns:a16="http://schemas.microsoft.com/office/drawing/2014/main" val="3118671748"/>
                    </a:ext>
                  </a:extLst>
                </a:gridCol>
                <a:gridCol w="540544">
                  <a:extLst>
                    <a:ext uri="{9D8B030D-6E8A-4147-A177-3AD203B41FA5}">
                      <a16:colId xmlns:a16="http://schemas.microsoft.com/office/drawing/2014/main" val="2599638897"/>
                    </a:ext>
                  </a:extLst>
                </a:gridCol>
                <a:gridCol w="540544">
                  <a:extLst>
                    <a:ext uri="{9D8B030D-6E8A-4147-A177-3AD203B41FA5}">
                      <a16:colId xmlns:a16="http://schemas.microsoft.com/office/drawing/2014/main" val="1780794375"/>
                    </a:ext>
                  </a:extLst>
                </a:gridCol>
                <a:gridCol w="540544">
                  <a:extLst>
                    <a:ext uri="{9D8B030D-6E8A-4147-A177-3AD203B41FA5}">
                      <a16:colId xmlns:a16="http://schemas.microsoft.com/office/drawing/2014/main" val="3251698268"/>
                    </a:ext>
                  </a:extLst>
                </a:gridCol>
                <a:gridCol w="540544">
                  <a:extLst>
                    <a:ext uri="{9D8B030D-6E8A-4147-A177-3AD203B41FA5}">
                      <a16:colId xmlns:a16="http://schemas.microsoft.com/office/drawing/2014/main" val="2584144204"/>
                    </a:ext>
                  </a:extLst>
                </a:gridCol>
                <a:gridCol w="540544">
                  <a:extLst>
                    <a:ext uri="{9D8B030D-6E8A-4147-A177-3AD203B41FA5}">
                      <a16:colId xmlns:a16="http://schemas.microsoft.com/office/drawing/2014/main" val="1860253278"/>
                    </a:ext>
                  </a:extLst>
                </a:gridCol>
                <a:gridCol w="540544">
                  <a:extLst>
                    <a:ext uri="{9D8B030D-6E8A-4147-A177-3AD203B41FA5}">
                      <a16:colId xmlns:a16="http://schemas.microsoft.com/office/drawing/2014/main" val="187521691"/>
                    </a:ext>
                  </a:extLst>
                </a:gridCol>
              </a:tblGrid>
              <a:tr h="15933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414877"/>
                  </a:ext>
                </a:extLst>
              </a:tr>
            </a:tbl>
          </a:graphicData>
        </a:graphic>
      </p:graphicFrame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278C856-1C63-A33F-3644-E23449DCE70C}"/>
              </a:ext>
            </a:extLst>
          </p:cNvPr>
          <p:cNvSpPr/>
          <p:nvPr/>
        </p:nvSpPr>
        <p:spPr>
          <a:xfrm>
            <a:off x="880533" y="2087956"/>
            <a:ext cx="5648265" cy="1303616"/>
          </a:xfrm>
          <a:prstGeom prst="wedgeRoundRectCallout">
            <a:avLst>
              <a:gd name="adj1" fmla="val 41728"/>
              <a:gd name="adj2" fmla="val 65278"/>
              <a:gd name="adj3" fmla="val 16667"/>
            </a:avLst>
          </a:prstGeom>
          <a:solidFill>
            <a:schemeClr val="bg1"/>
          </a:solidFill>
          <a:ln w="28575">
            <a:solidFill>
              <a:srgbClr val="92B4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Two of the fractions are equivalent to      </a:t>
            </a:r>
            <a:r>
              <a:rPr lang="en-GB" sz="2800" b="1" dirty="0"/>
              <a:t>and </a:t>
            </a:r>
            <a:r>
              <a:rPr lang="en-GB" sz="2800" dirty="0"/>
              <a:t>have an even numerator.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68554C-D6B9-E7D4-6297-4620B5E37D67}"/>
                  </a:ext>
                </a:extLst>
              </p:cNvPr>
              <p:cNvSpPr txBox="1"/>
              <p:nvPr/>
            </p:nvSpPr>
            <p:spPr>
              <a:xfrm>
                <a:off x="1341291" y="2632045"/>
                <a:ext cx="745704" cy="711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en-GB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GB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GB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GB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68554C-D6B9-E7D4-6297-4620B5E37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91" y="2632045"/>
                <a:ext cx="745704" cy="7110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31D629-BDD2-10C1-B5F4-6087D6EAE731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2040876" y="4958499"/>
            <a:ext cx="4324352" cy="947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DE31E53-23EE-D6E9-3616-D851E36FBA27}"/>
              </a:ext>
            </a:extLst>
          </p:cNvPr>
          <p:cNvSpPr/>
          <p:nvPr/>
        </p:nvSpPr>
        <p:spPr>
          <a:xfrm>
            <a:off x="3292731" y="734675"/>
            <a:ext cx="329943" cy="34686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D60DCE-23E5-20F9-3C62-5AD63277AF98}"/>
              </a:ext>
            </a:extLst>
          </p:cNvPr>
          <p:cNvCxnSpPr/>
          <p:nvPr/>
        </p:nvCxnSpPr>
        <p:spPr>
          <a:xfrm>
            <a:off x="3823959" y="3149600"/>
            <a:ext cx="23631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A89A119-5A6D-CB4B-1913-9562FE865017}"/>
              </a:ext>
            </a:extLst>
          </p:cNvPr>
          <p:cNvSpPr/>
          <p:nvPr/>
        </p:nvSpPr>
        <p:spPr>
          <a:xfrm>
            <a:off x="4647273" y="722287"/>
            <a:ext cx="329943" cy="3468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4DADFF-6DD3-1E5B-64A8-6E3835119ED1}"/>
              </a:ext>
            </a:extLst>
          </p:cNvPr>
          <p:cNvSpPr/>
          <p:nvPr/>
        </p:nvSpPr>
        <p:spPr>
          <a:xfrm>
            <a:off x="6036115" y="722287"/>
            <a:ext cx="329943" cy="34686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8E7E30-E67A-4812-189C-886AB6BBA029}"/>
              </a:ext>
            </a:extLst>
          </p:cNvPr>
          <p:cNvCxnSpPr>
            <a:cxnSpLocks/>
          </p:cNvCxnSpPr>
          <p:nvPr/>
        </p:nvCxnSpPr>
        <p:spPr>
          <a:xfrm flipV="1">
            <a:off x="2040876" y="4689843"/>
            <a:ext cx="4324352" cy="947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F263EF-B743-6189-3D2B-42AA220BF4E6}"/>
              </a:ext>
            </a:extLst>
          </p:cNvPr>
          <p:cNvCxnSpPr>
            <a:cxnSpLocks/>
          </p:cNvCxnSpPr>
          <p:nvPr/>
        </p:nvCxnSpPr>
        <p:spPr>
          <a:xfrm flipV="1">
            <a:off x="2060793" y="5220315"/>
            <a:ext cx="4324352" cy="947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23C8AF-776E-2CAF-EED9-2DD3DA083B42}"/>
              </a:ext>
            </a:extLst>
          </p:cNvPr>
          <p:cNvCxnSpPr>
            <a:cxnSpLocks/>
          </p:cNvCxnSpPr>
          <p:nvPr/>
        </p:nvCxnSpPr>
        <p:spPr>
          <a:xfrm flipV="1">
            <a:off x="2030918" y="4955079"/>
            <a:ext cx="4324352" cy="947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748D21-5B27-4BFB-A859-340436517A09}"/>
              </a:ext>
            </a:extLst>
          </p:cNvPr>
          <p:cNvCxnSpPr>
            <a:cxnSpLocks/>
          </p:cNvCxnSpPr>
          <p:nvPr/>
        </p:nvCxnSpPr>
        <p:spPr>
          <a:xfrm flipV="1">
            <a:off x="2060793" y="5352933"/>
            <a:ext cx="4324352" cy="947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C57821-106E-51C3-3077-A3543CF84824}"/>
              </a:ext>
            </a:extLst>
          </p:cNvPr>
          <p:cNvCxnSpPr>
            <a:cxnSpLocks/>
          </p:cNvCxnSpPr>
          <p:nvPr/>
        </p:nvCxnSpPr>
        <p:spPr>
          <a:xfrm flipV="1">
            <a:off x="2060793" y="4557225"/>
            <a:ext cx="4324352" cy="947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7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227A8-82B4-9461-6EB0-86CA9F4A5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0671" y="1320368"/>
            <a:ext cx="1322660" cy="108874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0F6143-E547-9906-8D0A-1D8128AFD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052811"/>
              </p:ext>
            </p:extLst>
          </p:nvPr>
        </p:nvGraphicFramePr>
        <p:xfrm>
          <a:off x="2609848" y="2375338"/>
          <a:ext cx="3209925" cy="98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85">
                  <a:extLst>
                    <a:ext uri="{9D8B030D-6E8A-4147-A177-3AD203B41FA5}">
                      <a16:colId xmlns:a16="http://schemas.microsoft.com/office/drawing/2014/main" val="1878496637"/>
                    </a:ext>
                  </a:extLst>
                </a:gridCol>
                <a:gridCol w="641985">
                  <a:extLst>
                    <a:ext uri="{9D8B030D-6E8A-4147-A177-3AD203B41FA5}">
                      <a16:colId xmlns:a16="http://schemas.microsoft.com/office/drawing/2014/main" val="1917473999"/>
                    </a:ext>
                  </a:extLst>
                </a:gridCol>
                <a:gridCol w="641985">
                  <a:extLst>
                    <a:ext uri="{9D8B030D-6E8A-4147-A177-3AD203B41FA5}">
                      <a16:colId xmlns:a16="http://schemas.microsoft.com/office/drawing/2014/main" val="1216622134"/>
                    </a:ext>
                  </a:extLst>
                </a:gridCol>
                <a:gridCol w="641985">
                  <a:extLst>
                    <a:ext uri="{9D8B030D-6E8A-4147-A177-3AD203B41FA5}">
                      <a16:colId xmlns:a16="http://schemas.microsoft.com/office/drawing/2014/main" val="1446287537"/>
                    </a:ext>
                  </a:extLst>
                </a:gridCol>
                <a:gridCol w="641985">
                  <a:extLst>
                    <a:ext uri="{9D8B030D-6E8A-4147-A177-3AD203B41FA5}">
                      <a16:colId xmlns:a16="http://schemas.microsoft.com/office/drawing/2014/main" val="2384950073"/>
                    </a:ext>
                  </a:extLst>
                </a:gridCol>
              </a:tblGrid>
              <a:tr h="984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54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2F54C0-5F11-EF79-1F31-75BEF8A0EDE7}"/>
              </a:ext>
            </a:extLst>
          </p:cNvPr>
          <p:cNvSpPr txBox="1"/>
          <p:nvPr/>
        </p:nvSpPr>
        <p:spPr>
          <a:xfrm>
            <a:off x="1532001" y="656466"/>
            <a:ext cx="6488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Dexter is finding equivalent fractions 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01EC3AF-1442-E4DD-8125-1B4CD8C1AF88}"/>
                  </a:ext>
                </a:extLst>
              </p:cNvPr>
              <p:cNvSpPr/>
              <p:nvPr/>
            </p:nvSpPr>
            <p:spPr>
              <a:xfrm flipH="1">
                <a:off x="7215176" y="501628"/>
                <a:ext cx="619125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01EC3AF-1442-E4DD-8125-1B4CD8C1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15176" y="501628"/>
                <a:ext cx="619125" cy="769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E9C249-F83D-F534-DCAD-D74F2EC70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059516"/>
              </p:ext>
            </p:extLst>
          </p:nvPr>
        </p:nvGraphicFramePr>
        <p:xfrm>
          <a:off x="2609848" y="3638550"/>
          <a:ext cx="2567520" cy="98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880">
                  <a:extLst>
                    <a:ext uri="{9D8B030D-6E8A-4147-A177-3AD203B41FA5}">
                      <a16:colId xmlns:a16="http://schemas.microsoft.com/office/drawing/2014/main" val="1878496637"/>
                    </a:ext>
                  </a:extLst>
                </a:gridCol>
                <a:gridCol w="641880">
                  <a:extLst>
                    <a:ext uri="{9D8B030D-6E8A-4147-A177-3AD203B41FA5}">
                      <a16:colId xmlns:a16="http://schemas.microsoft.com/office/drawing/2014/main" val="1917473999"/>
                    </a:ext>
                  </a:extLst>
                </a:gridCol>
                <a:gridCol w="641880">
                  <a:extLst>
                    <a:ext uri="{9D8B030D-6E8A-4147-A177-3AD203B41FA5}">
                      <a16:colId xmlns:a16="http://schemas.microsoft.com/office/drawing/2014/main" val="1216622134"/>
                    </a:ext>
                  </a:extLst>
                </a:gridCol>
                <a:gridCol w="641880">
                  <a:extLst>
                    <a:ext uri="{9D8B030D-6E8A-4147-A177-3AD203B41FA5}">
                      <a16:colId xmlns:a16="http://schemas.microsoft.com/office/drawing/2014/main" val="1446287537"/>
                    </a:ext>
                  </a:extLst>
                </a:gridCol>
              </a:tblGrid>
              <a:tr h="984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54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8D4B5A-EF32-0246-FC4F-F0D1357D4E7E}"/>
              </a:ext>
            </a:extLst>
          </p:cNvPr>
          <p:cNvSpPr txBox="1"/>
          <p:nvPr/>
        </p:nvSpPr>
        <p:spPr>
          <a:xfrm>
            <a:off x="667512" y="5108994"/>
            <a:ext cx="7175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Do you agree with Dexter that     is equal to   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62243E5-B4CC-F495-9117-674ECC4D80B0}"/>
                  </a:ext>
                </a:extLst>
              </p:cNvPr>
              <p:cNvSpPr/>
              <p:nvPr/>
            </p:nvSpPr>
            <p:spPr>
              <a:xfrm flipH="1">
                <a:off x="5057823" y="4996988"/>
                <a:ext cx="619125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62243E5-B4CC-F495-9117-674ECC4D80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57823" y="4996988"/>
                <a:ext cx="619125" cy="769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09B56A-902A-8516-8F6C-E5C3388D9BCA}"/>
                  </a:ext>
                </a:extLst>
              </p:cNvPr>
              <p:cNvSpPr/>
              <p:nvPr/>
            </p:nvSpPr>
            <p:spPr>
              <a:xfrm flipH="1">
                <a:off x="6892214" y="4996988"/>
                <a:ext cx="619125" cy="767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09B56A-902A-8516-8F6C-E5C3388D9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92214" y="4996988"/>
                <a:ext cx="619125" cy="7670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059C79C-AC95-5427-3C96-D5AF03869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704" y="1318689"/>
            <a:ext cx="747045" cy="7470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FFAD95-DF69-5105-15E6-D8C2D03A3ADE}"/>
              </a:ext>
            </a:extLst>
          </p:cNvPr>
          <p:cNvSpPr txBox="1"/>
          <p:nvPr/>
        </p:nvSpPr>
        <p:spPr>
          <a:xfrm>
            <a:off x="5182548" y="146137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C0A9E7-FF10-AD1C-A27A-873203825D1C}"/>
              </a:ext>
            </a:extLst>
          </p:cNvPr>
          <p:cNvCxnSpPr>
            <a:cxnSpLocks/>
          </p:cNvCxnSpPr>
          <p:nvPr/>
        </p:nvCxnSpPr>
        <p:spPr>
          <a:xfrm flipH="1">
            <a:off x="2609848" y="2142953"/>
            <a:ext cx="1284" cy="28947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41E2BA7-B967-38EE-724A-C069CC8EF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07711"/>
              </p:ext>
            </p:extLst>
          </p:nvPr>
        </p:nvGraphicFramePr>
        <p:xfrm>
          <a:off x="2605505" y="3638550"/>
          <a:ext cx="3214268" cy="98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567">
                  <a:extLst>
                    <a:ext uri="{9D8B030D-6E8A-4147-A177-3AD203B41FA5}">
                      <a16:colId xmlns:a16="http://schemas.microsoft.com/office/drawing/2014/main" val="1878496637"/>
                    </a:ext>
                  </a:extLst>
                </a:gridCol>
                <a:gridCol w="803567">
                  <a:extLst>
                    <a:ext uri="{9D8B030D-6E8A-4147-A177-3AD203B41FA5}">
                      <a16:colId xmlns:a16="http://schemas.microsoft.com/office/drawing/2014/main" val="1917473999"/>
                    </a:ext>
                  </a:extLst>
                </a:gridCol>
                <a:gridCol w="803567">
                  <a:extLst>
                    <a:ext uri="{9D8B030D-6E8A-4147-A177-3AD203B41FA5}">
                      <a16:colId xmlns:a16="http://schemas.microsoft.com/office/drawing/2014/main" val="1216622134"/>
                    </a:ext>
                  </a:extLst>
                </a:gridCol>
                <a:gridCol w="803567">
                  <a:extLst>
                    <a:ext uri="{9D8B030D-6E8A-4147-A177-3AD203B41FA5}">
                      <a16:colId xmlns:a16="http://schemas.microsoft.com/office/drawing/2014/main" val="1446287537"/>
                    </a:ext>
                  </a:extLst>
                </a:gridCol>
              </a:tblGrid>
              <a:tr h="984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5472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2C1987-2087-0A17-D787-3A6C18DA883C}"/>
              </a:ext>
            </a:extLst>
          </p:cNvPr>
          <p:cNvCxnSpPr>
            <a:cxnSpLocks/>
          </p:cNvCxnSpPr>
          <p:nvPr/>
        </p:nvCxnSpPr>
        <p:spPr>
          <a:xfrm flipH="1">
            <a:off x="5814146" y="2142953"/>
            <a:ext cx="1284" cy="28947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2E408-BDE9-23AB-6779-FBEF926B2425}"/>
              </a:ext>
            </a:extLst>
          </p:cNvPr>
          <p:cNvSpPr txBox="1"/>
          <p:nvPr/>
        </p:nvSpPr>
        <p:spPr>
          <a:xfrm>
            <a:off x="1812039" y="360090"/>
            <a:ext cx="534366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Is this statement always, sometimes or never true?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CA826A-6A1B-1A61-CFA0-4807C4047E9C}"/>
              </a:ext>
            </a:extLst>
          </p:cNvPr>
          <p:cNvSpPr txBox="1"/>
          <p:nvPr/>
        </p:nvSpPr>
        <p:spPr>
          <a:xfrm>
            <a:off x="1812039" y="1405571"/>
            <a:ext cx="534366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Fractions equivalent to one half have even denominators.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B52E2-99E0-554A-7A91-D2220C9C6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054" y="3306239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B0E44-21CD-CD27-1456-2F7502EF3F88}"/>
              </a:ext>
            </a:extLst>
          </p:cNvPr>
          <p:cNvSpPr txBox="1"/>
          <p:nvPr/>
        </p:nvSpPr>
        <p:spPr>
          <a:xfrm>
            <a:off x="3410898" y="344892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15031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4FB70D-6359-F2D3-2B02-A2322BC60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71953"/>
              </p:ext>
            </p:extLst>
          </p:nvPr>
        </p:nvGraphicFramePr>
        <p:xfrm>
          <a:off x="1213159" y="478096"/>
          <a:ext cx="60960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884106669"/>
                    </a:ext>
                  </a:extLst>
                </a:gridCol>
                <a:gridCol w="203200">
                  <a:extLst>
                    <a:ext uri="{9D8B030D-6E8A-4147-A177-3AD203B41FA5}">
                      <a16:colId xmlns:a16="http://schemas.microsoft.com/office/drawing/2014/main" val="29072793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62664115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22444543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5347757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782206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2390668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51898308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8285151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79919217"/>
                    </a:ext>
                  </a:extLst>
                </a:gridCol>
                <a:gridCol w="203200">
                  <a:extLst>
                    <a:ext uri="{9D8B030D-6E8A-4147-A177-3AD203B41FA5}">
                      <a16:colId xmlns:a16="http://schemas.microsoft.com/office/drawing/2014/main" val="36018062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5957162"/>
                    </a:ext>
                  </a:extLst>
                </a:gridCol>
              </a:tblGrid>
              <a:tr h="393472">
                <a:tc gridSpan="1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806579"/>
                  </a:ext>
                </a:extLst>
              </a:tr>
              <a:tr h="393472">
                <a:tc gridSpan="6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68995"/>
                  </a:ext>
                </a:extLst>
              </a:tr>
              <a:tr h="393472">
                <a:tc gridSpan="4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722373"/>
                  </a:ext>
                </a:extLst>
              </a:tr>
              <a:tr h="393472">
                <a:tc gridSpan="3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62637"/>
                  </a:ext>
                </a:extLst>
              </a:tr>
              <a:tr h="393472"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745423"/>
                  </a:ext>
                </a:extLst>
              </a:tr>
              <a:tr h="393472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6368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25FCE9-07F8-60BA-E469-F9A9B08DC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85698"/>
              </p:ext>
            </p:extLst>
          </p:nvPr>
        </p:nvGraphicFramePr>
        <p:xfrm>
          <a:off x="1213159" y="2854777"/>
          <a:ext cx="6095458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860">
                  <a:extLst>
                    <a:ext uri="{9D8B030D-6E8A-4147-A177-3AD203B41FA5}">
                      <a16:colId xmlns:a16="http://schemas.microsoft.com/office/drawing/2014/main" val="88410666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899191285"/>
                    </a:ext>
                  </a:extLst>
                </a:gridCol>
                <a:gridCol w="651309">
                  <a:extLst>
                    <a:ext uri="{9D8B030D-6E8A-4147-A177-3AD203B41FA5}">
                      <a16:colId xmlns:a16="http://schemas.microsoft.com/office/drawing/2014/main" val="2742170585"/>
                    </a:ext>
                  </a:extLst>
                </a:gridCol>
                <a:gridCol w="217103">
                  <a:extLst>
                    <a:ext uri="{9D8B030D-6E8A-4147-A177-3AD203B41FA5}">
                      <a16:colId xmlns:a16="http://schemas.microsoft.com/office/drawing/2014/main" val="1574303083"/>
                    </a:ext>
                  </a:extLst>
                </a:gridCol>
                <a:gridCol w="542757">
                  <a:extLst>
                    <a:ext uri="{9D8B030D-6E8A-4147-A177-3AD203B41FA5}">
                      <a16:colId xmlns:a16="http://schemas.microsoft.com/office/drawing/2014/main" val="1885480851"/>
                    </a:ext>
                  </a:extLst>
                </a:gridCol>
                <a:gridCol w="325654">
                  <a:extLst>
                    <a:ext uri="{9D8B030D-6E8A-4147-A177-3AD203B41FA5}">
                      <a16:colId xmlns:a16="http://schemas.microsoft.com/office/drawing/2014/main" val="3415297815"/>
                    </a:ext>
                  </a:extLst>
                </a:gridCol>
                <a:gridCol w="434206">
                  <a:extLst>
                    <a:ext uri="{9D8B030D-6E8A-4147-A177-3AD203B41FA5}">
                      <a16:colId xmlns:a16="http://schemas.microsoft.com/office/drawing/2014/main" val="3138944883"/>
                    </a:ext>
                  </a:extLst>
                </a:gridCol>
                <a:gridCol w="434206">
                  <a:extLst>
                    <a:ext uri="{9D8B030D-6E8A-4147-A177-3AD203B41FA5}">
                      <a16:colId xmlns:a16="http://schemas.microsoft.com/office/drawing/2014/main" val="2788902596"/>
                    </a:ext>
                  </a:extLst>
                </a:gridCol>
                <a:gridCol w="325654">
                  <a:extLst>
                    <a:ext uri="{9D8B030D-6E8A-4147-A177-3AD203B41FA5}">
                      <a16:colId xmlns:a16="http://schemas.microsoft.com/office/drawing/2014/main" val="918414577"/>
                    </a:ext>
                  </a:extLst>
                </a:gridCol>
                <a:gridCol w="542757">
                  <a:extLst>
                    <a:ext uri="{9D8B030D-6E8A-4147-A177-3AD203B41FA5}">
                      <a16:colId xmlns:a16="http://schemas.microsoft.com/office/drawing/2014/main" val="12271432"/>
                    </a:ext>
                  </a:extLst>
                </a:gridCol>
                <a:gridCol w="217103">
                  <a:extLst>
                    <a:ext uri="{9D8B030D-6E8A-4147-A177-3AD203B41FA5}">
                      <a16:colId xmlns:a16="http://schemas.microsoft.com/office/drawing/2014/main" val="1351310296"/>
                    </a:ext>
                  </a:extLst>
                </a:gridCol>
                <a:gridCol w="651309">
                  <a:extLst>
                    <a:ext uri="{9D8B030D-6E8A-4147-A177-3AD203B41FA5}">
                      <a16:colId xmlns:a16="http://schemas.microsoft.com/office/drawing/2014/main" val="35902076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635441637"/>
                    </a:ext>
                  </a:extLst>
                </a:gridCol>
                <a:gridCol w="759860">
                  <a:extLst>
                    <a:ext uri="{9D8B030D-6E8A-4147-A177-3AD203B41FA5}">
                      <a16:colId xmlns:a16="http://schemas.microsoft.com/office/drawing/2014/main" val="3175060652"/>
                    </a:ext>
                  </a:extLst>
                </a:gridCol>
              </a:tblGrid>
              <a:tr h="393472"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806579"/>
                  </a:ext>
                </a:extLst>
              </a:tr>
              <a:tr h="393472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6899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AB3A1E-2182-48FC-A7A5-726067343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993101"/>
              </p:ext>
            </p:extLst>
          </p:nvPr>
        </p:nvGraphicFramePr>
        <p:xfrm>
          <a:off x="1213159" y="3647257"/>
          <a:ext cx="6094803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200">
                  <a:extLst>
                    <a:ext uri="{9D8B030D-6E8A-4147-A177-3AD203B41FA5}">
                      <a16:colId xmlns:a16="http://schemas.microsoft.com/office/drawing/2014/main" val="4176583065"/>
                    </a:ext>
                  </a:extLst>
                </a:gridCol>
                <a:gridCol w="677201">
                  <a:extLst>
                    <a:ext uri="{9D8B030D-6E8A-4147-A177-3AD203B41FA5}">
                      <a16:colId xmlns:a16="http://schemas.microsoft.com/office/drawing/2014/main" val="3626216856"/>
                    </a:ext>
                  </a:extLst>
                </a:gridCol>
                <a:gridCol w="677200">
                  <a:extLst>
                    <a:ext uri="{9D8B030D-6E8A-4147-A177-3AD203B41FA5}">
                      <a16:colId xmlns:a16="http://schemas.microsoft.com/office/drawing/2014/main" val="602952217"/>
                    </a:ext>
                  </a:extLst>
                </a:gridCol>
                <a:gridCol w="677200">
                  <a:extLst>
                    <a:ext uri="{9D8B030D-6E8A-4147-A177-3AD203B41FA5}">
                      <a16:colId xmlns:a16="http://schemas.microsoft.com/office/drawing/2014/main" val="1282604"/>
                    </a:ext>
                  </a:extLst>
                </a:gridCol>
                <a:gridCol w="677201">
                  <a:extLst>
                    <a:ext uri="{9D8B030D-6E8A-4147-A177-3AD203B41FA5}">
                      <a16:colId xmlns:a16="http://schemas.microsoft.com/office/drawing/2014/main" val="2164647862"/>
                    </a:ext>
                  </a:extLst>
                </a:gridCol>
                <a:gridCol w="677200">
                  <a:extLst>
                    <a:ext uri="{9D8B030D-6E8A-4147-A177-3AD203B41FA5}">
                      <a16:colId xmlns:a16="http://schemas.microsoft.com/office/drawing/2014/main" val="2401111601"/>
                    </a:ext>
                  </a:extLst>
                </a:gridCol>
                <a:gridCol w="677200">
                  <a:extLst>
                    <a:ext uri="{9D8B030D-6E8A-4147-A177-3AD203B41FA5}">
                      <a16:colId xmlns:a16="http://schemas.microsoft.com/office/drawing/2014/main" val="487990113"/>
                    </a:ext>
                  </a:extLst>
                </a:gridCol>
                <a:gridCol w="677201">
                  <a:extLst>
                    <a:ext uri="{9D8B030D-6E8A-4147-A177-3AD203B41FA5}">
                      <a16:colId xmlns:a16="http://schemas.microsoft.com/office/drawing/2014/main" val="4234635180"/>
                    </a:ext>
                  </a:extLst>
                </a:gridCol>
                <a:gridCol w="677200">
                  <a:extLst>
                    <a:ext uri="{9D8B030D-6E8A-4147-A177-3AD203B41FA5}">
                      <a16:colId xmlns:a16="http://schemas.microsoft.com/office/drawing/2014/main" val="2788673698"/>
                    </a:ext>
                  </a:extLst>
                </a:gridCol>
              </a:tblGrid>
              <a:tr h="393472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9663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DB6FD5-6984-64A3-6459-771D8A6F3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0725"/>
              </p:ext>
            </p:extLst>
          </p:nvPr>
        </p:nvGraphicFramePr>
        <p:xfrm>
          <a:off x="1211955" y="4043497"/>
          <a:ext cx="6095996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176583065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7125641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2011277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42377690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009025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11692840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25988033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32816247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7878586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4107251"/>
                    </a:ext>
                  </a:extLst>
                </a:gridCol>
              </a:tblGrid>
              <a:tr h="393472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9663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267928-1A8F-9656-D79E-8B3199A44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484536"/>
              </p:ext>
            </p:extLst>
          </p:nvPr>
        </p:nvGraphicFramePr>
        <p:xfrm>
          <a:off x="1213159" y="4440146"/>
          <a:ext cx="609479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072">
                  <a:extLst>
                    <a:ext uri="{9D8B030D-6E8A-4147-A177-3AD203B41FA5}">
                      <a16:colId xmlns:a16="http://schemas.microsoft.com/office/drawing/2014/main" val="4176583065"/>
                    </a:ext>
                  </a:extLst>
                </a:gridCol>
                <a:gridCol w="554073">
                  <a:extLst>
                    <a:ext uri="{9D8B030D-6E8A-4147-A177-3AD203B41FA5}">
                      <a16:colId xmlns:a16="http://schemas.microsoft.com/office/drawing/2014/main" val="265254426"/>
                    </a:ext>
                  </a:extLst>
                </a:gridCol>
                <a:gridCol w="554072">
                  <a:extLst>
                    <a:ext uri="{9D8B030D-6E8A-4147-A177-3AD203B41FA5}">
                      <a16:colId xmlns:a16="http://schemas.microsoft.com/office/drawing/2014/main" val="264775672"/>
                    </a:ext>
                  </a:extLst>
                </a:gridCol>
                <a:gridCol w="554072">
                  <a:extLst>
                    <a:ext uri="{9D8B030D-6E8A-4147-A177-3AD203B41FA5}">
                      <a16:colId xmlns:a16="http://schemas.microsoft.com/office/drawing/2014/main" val="1505349168"/>
                    </a:ext>
                  </a:extLst>
                </a:gridCol>
                <a:gridCol w="554072">
                  <a:extLst>
                    <a:ext uri="{9D8B030D-6E8A-4147-A177-3AD203B41FA5}">
                      <a16:colId xmlns:a16="http://schemas.microsoft.com/office/drawing/2014/main" val="2028725242"/>
                    </a:ext>
                  </a:extLst>
                </a:gridCol>
                <a:gridCol w="554073">
                  <a:extLst>
                    <a:ext uri="{9D8B030D-6E8A-4147-A177-3AD203B41FA5}">
                      <a16:colId xmlns:a16="http://schemas.microsoft.com/office/drawing/2014/main" val="1469735883"/>
                    </a:ext>
                  </a:extLst>
                </a:gridCol>
                <a:gridCol w="554072">
                  <a:extLst>
                    <a:ext uri="{9D8B030D-6E8A-4147-A177-3AD203B41FA5}">
                      <a16:colId xmlns:a16="http://schemas.microsoft.com/office/drawing/2014/main" val="3309294747"/>
                    </a:ext>
                  </a:extLst>
                </a:gridCol>
                <a:gridCol w="554072">
                  <a:extLst>
                    <a:ext uri="{9D8B030D-6E8A-4147-A177-3AD203B41FA5}">
                      <a16:colId xmlns:a16="http://schemas.microsoft.com/office/drawing/2014/main" val="2816682188"/>
                    </a:ext>
                  </a:extLst>
                </a:gridCol>
                <a:gridCol w="554072">
                  <a:extLst>
                    <a:ext uri="{9D8B030D-6E8A-4147-A177-3AD203B41FA5}">
                      <a16:colId xmlns:a16="http://schemas.microsoft.com/office/drawing/2014/main" val="320957451"/>
                    </a:ext>
                  </a:extLst>
                </a:gridCol>
                <a:gridCol w="554073">
                  <a:extLst>
                    <a:ext uri="{9D8B030D-6E8A-4147-A177-3AD203B41FA5}">
                      <a16:colId xmlns:a16="http://schemas.microsoft.com/office/drawing/2014/main" val="2974455799"/>
                    </a:ext>
                  </a:extLst>
                </a:gridCol>
                <a:gridCol w="554072">
                  <a:extLst>
                    <a:ext uri="{9D8B030D-6E8A-4147-A177-3AD203B41FA5}">
                      <a16:colId xmlns:a16="http://schemas.microsoft.com/office/drawing/2014/main" val="4012164146"/>
                    </a:ext>
                  </a:extLst>
                </a:gridCol>
              </a:tblGrid>
              <a:tr h="393472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9663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A56C7D-1869-A25A-BA53-DA7943AB9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767516"/>
              </p:ext>
            </p:extLst>
          </p:nvPr>
        </p:nvGraphicFramePr>
        <p:xfrm>
          <a:off x="1213159" y="4837443"/>
          <a:ext cx="6094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00">
                  <a:extLst>
                    <a:ext uri="{9D8B030D-6E8A-4147-A177-3AD203B41FA5}">
                      <a16:colId xmlns:a16="http://schemas.microsoft.com/office/drawing/2014/main" val="4176583065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705877585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3364142091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3207576426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2617306890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2833308141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191741459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2704713356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367468059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1594512329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4096107252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4269472555"/>
                    </a:ext>
                  </a:extLst>
                </a:gridCol>
              </a:tblGrid>
              <a:tr h="393472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966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D084CC-2515-1B20-98CA-EB2E0EC3FE82}"/>
                  </a:ext>
                </a:extLst>
              </p:cNvPr>
              <p:cNvSpPr/>
              <p:nvPr/>
            </p:nvSpPr>
            <p:spPr>
              <a:xfrm>
                <a:off x="2447360" y="829127"/>
                <a:ext cx="335348" cy="476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0" i="0" smtClean="0"/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D084CC-2515-1B20-98CA-EB2E0EC3F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60" y="829127"/>
                <a:ext cx="335348" cy="476349"/>
              </a:xfrm>
              <a:prstGeom prst="rect">
                <a:avLst/>
              </a:prstGeom>
              <a:blipFill>
                <a:blip r:embed="rId2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2FF6E5-D6E2-35E5-6313-8E045D5A35BF}"/>
                  </a:ext>
                </a:extLst>
              </p:cNvPr>
              <p:cNvSpPr/>
              <p:nvPr/>
            </p:nvSpPr>
            <p:spPr>
              <a:xfrm>
                <a:off x="2023668" y="1217232"/>
                <a:ext cx="335348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0" i="0" smtClean="0"/>
                          <m:t>3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2FF6E5-D6E2-35E5-6313-8E045D5A3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68" y="1217232"/>
                <a:ext cx="335348" cy="478208"/>
              </a:xfrm>
              <a:prstGeom prst="rect">
                <a:avLst/>
              </a:prstGeom>
              <a:blipFill>
                <a:blip r:embed="rId3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FA128F-78F3-3896-8479-B6305EA5F189}"/>
                  </a:ext>
                </a:extLst>
              </p:cNvPr>
              <p:cNvSpPr/>
              <p:nvPr/>
            </p:nvSpPr>
            <p:spPr>
              <a:xfrm>
                <a:off x="1821274" y="1608189"/>
                <a:ext cx="335348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0" i="0" smtClean="0"/>
                          <m:t>4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FA128F-78F3-3896-8479-B6305EA5F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74" y="1608189"/>
                <a:ext cx="335348" cy="476990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7607DC-E389-67BD-2EF7-B42E680965BA}"/>
                  </a:ext>
                </a:extLst>
              </p:cNvPr>
              <p:cNvSpPr/>
              <p:nvPr/>
            </p:nvSpPr>
            <p:spPr>
              <a:xfrm>
                <a:off x="1664572" y="2011284"/>
                <a:ext cx="335348" cy="478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0" i="0" smtClean="0"/>
                          <m:t>5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7607DC-E389-67BD-2EF7-B42E68096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572" y="2011284"/>
                <a:ext cx="335348" cy="478272"/>
              </a:xfrm>
              <a:prstGeom prst="rect">
                <a:avLst/>
              </a:prstGeom>
              <a:blipFill>
                <a:blip r:embed="rId5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069B41-B870-6B22-4FFF-FA7F824A3EAE}"/>
                  </a:ext>
                </a:extLst>
              </p:cNvPr>
              <p:cNvSpPr/>
              <p:nvPr/>
            </p:nvSpPr>
            <p:spPr>
              <a:xfrm>
                <a:off x="1575200" y="2408233"/>
                <a:ext cx="335348" cy="478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0" i="0" smtClean="0"/>
                          <m:t>6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069B41-B870-6B22-4FFF-FA7F824A3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00" y="2408233"/>
                <a:ext cx="335348" cy="478272"/>
              </a:xfrm>
              <a:prstGeom prst="rect">
                <a:avLst/>
              </a:prstGeom>
              <a:blipFill>
                <a:blip r:embed="rId6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B6AAEE-44A8-AFC2-D801-1E7B91DD58F4}"/>
                  </a:ext>
                </a:extLst>
              </p:cNvPr>
              <p:cNvSpPr/>
              <p:nvPr/>
            </p:nvSpPr>
            <p:spPr>
              <a:xfrm>
                <a:off x="1505340" y="2803712"/>
                <a:ext cx="335348" cy="476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0" i="0" smtClean="0"/>
                          <m:t>7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B6AAEE-44A8-AFC2-D801-1E7B91DD5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40" y="2803712"/>
                <a:ext cx="335348" cy="476925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E3BE3B9-3FA6-BBE8-0EE7-134428D6A11D}"/>
                  </a:ext>
                </a:extLst>
              </p:cNvPr>
              <p:cNvSpPr/>
              <p:nvPr/>
            </p:nvSpPr>
            <p:spPr>
              <a:xfrm>
                <a:off x="1456972" y="3208390"/>
                <a:ext cx="335348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0" i="0" smtClean="0"/>
                          <m:t>8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E3BE3B9-3FA6-BBE8-0EE7-134428D6A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972" y="3208390"/>
                <a:ext cx="335348" cy="478208"/>
              </a:xfrm>
              <a:prstGeom prst="rect">
                <a:avLst/>
              </a:prstGeom>
              <a:blipFill>
                <a:blip r:embed="rId8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7E61FE7-3CAD-E4B8-09CA-27EB305A4D4B}"/>
                  </a:ext>
                </a:extLst>
              </p:cNvPr>
              <p:cNvSpPr/>
              <p:nvPr/>
            </p:nvSpPr>
            <p:spPr>
              <a:xfrm>
                <a:off x="1431598" y="3596495"/>
                <a:ext cx="335348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0" i="0" smtClean="0"/>
                          <m:t>9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7E61FE7-3CAD-E4B8-09CA-27EB305A4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598" y="3596495"/>
                <a:ext cx="335348" cy="478208"/>
              </a:xfrm>
              <a:prstGeom prst="rect">
                <a:avLst/>
              </a:prstGeom>
              <a:blipFill>
                <a:blip r:embed="rId9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972E2A9-98DB-BEBC-8613-DFF148746353}"/>
                  </a:ext>
                </a:extLst>
              </p:cNvPr>
              <p:cNvSpPr/>
              <p:nvPr/>
            </p:nvSpPr>
            <p:spPr>
              <a:xfrm>
                <a:off x="1305288" y="3998125"/>
                <a:ext cx="439544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0" i="0" smtClean="0"/>
                          <m:t>10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972E2A9-98DB-BEBC-8613-DFF148746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288" y="3998125"/>
                <a:ext cx="439544" cy="478208"/>
              </a:xfrm>
              <a:prstGeom prst="rect">
                <a:avLst/>
              </a:prstGeom>
              <a:blipFill>
                <a:blip r:embed="rId10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4E623E8-52F6-DF30-7770-C7B1E3F570A2}"/>
                  </a:ext>
                </a:extLst>
              </p:cNvPr>
              <p:cNvSpPr/>
              <p:nvPr/>
            </p:nvSpPr>
            <p:spPr>
              <a:xfrm>
                <a:off x="1273690" y="4386230"/>
                <a:ext cx="439544" cy="476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0" i="0" smtClean="0"/>
                          <m:t>11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4E623E8-52F6-DF30-7770-C7B1E3F57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690" y="4386230"/>
                <a:ext cx="439544" cy="476349"/>
              </a:xfrm>
              <a:prstGeom prst="rect">
                <a:avLst/>
              </a:prstGeom>
              <a:blipFill>
                <a:blip r:embed="rId11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453C401-E1EA-2DCF-FF80-F92055373DE9}"/>
                  </a:ext>
                </a:extLst>
              </p:cNvPr>
              <p:cNvSpPr/>
              <p:nvPr/>
            </p:nvSpPr>
            <p:spPr>
              <a:xfrm>
                <a:off x="1256126" y="4786283"/>
                <a:ext cx="439544" cy="476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 b="0" i="0" smtClean="0"/>
                          <m:t>12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453C401-E1EA-2DCF-FF80-F92055373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26" y="4786283"/>
                <a:ext cx="439544" cy="476349"/>
              </a:xfrm>
              <a:prstGeom prst="rect">
                <a:avLst/>
              </a:prstGeom>
              <a:blipFill>
                <a:blip r:embed="rId12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E60BCE9E-0E3C-790B-D688-041C6EF2690D}"/>
              </a:ext>
            </a:extLst>
          </p:cNvPr>
          <p:cNvSpPr/>
          <p:nvPr/>
        </p:nvSpPr>
        <p:spPr>
          <a:xfrm>
            <a:off x="4134400" y="394085"/>
            <a:ext cx="49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1</a:t>
            </a:r>
            <a:r>
              <a:rPr lang="en-GB" sz="3200" dirty="0">
                <a:latin typeface="KG Primary Penmanship" panose="02000506000000020003" pitchFamily="2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AB416B-715B-2170-5BD3-F0FA3D622261}"/>
              </a:ext>
            </a:extLst>
          </p:cNvPr>
          <p:cNvSpPr/>
          <p:nvPr/>
        </p:nvSpPr>
        <p:spPr>
          <a:xfrm>
            <a:off x="1212617" y="874304"/>
            <a:ext cx="3047942" cy="394774"/>
          </a:xfrm>
          <a:prstGeom prst="rect">
            <a:avLst/>
          </a:prstGeom>
          <a:solidFill>
            <a:schemeClr val="accent1">
              <a:alpha val="51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14F7B9-4CD5-6BFD-DF5E-3220278FAE64}"/>
              </a:ext>
            </a:extLst>
          </p:cNvPr>
          <p:cNvSpPr/>
          <p:nvPr/>
        </p:nvSpPr>
        <p:spPr>
          <a:xfrm>
            <a:off x="1212617" y="1680300"/>
            <a:ext cx="3024586" cy="394774"/>
          </a:xfrm>
          <a:prstGeom prst="rect">
            <a:avLst/>
          </a:prstGeom>
          <a:solidFill>
            <a:schemeClr val="accent1">
              <a:alpha val="51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78A2EF-241C-E85B-67F2-237AF23378D9}"/>
              </a:ext>
            </a:extLst>
          </p:cNvPr>
          <p:cNvCxnSpPr>
            <a:cxnSpLocks/>
            <a:endCxn id="7" idx="2"/>
          </p:cNvCxnSpPr>
          <p:nvPr/>
        </p:nvCxnSpPr>
        <p:spPr>
          <a:xfrm flipH="1">
            <a:off x="4260559" y="885983"/>
            <a:ext cx="18954" cy="43477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301A0-8B72-714D-6719-6FB3B23F915B}"/>
              </a:ext>
            </a:extLst>
          </p:cNvPr>
          <p:cNvSpPr/>
          <p:nvPr/>
        </p:nvSpPr>
        <p:spPr>
          <a:xfrm>
            <a:off x="1212617" y="2460762"/>
            <a:ext cx="3024586" cy="394774"/>
          </a:xfrm>
          <a:prstGeom prst="rect">
            <a:avLst/>
          </a:prstGeom>
          <a:solidFill>
            <a:schemeClr val="accent1">
              <a:alpha val="51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CE177C-5190-80B6-62E7-32FEF34085B9}"/>
              </a:ext>
            </a:extLst>
          </p:cNvPr>
          <p:cNvSpPr/>
          <p:nvPr/>
        </p:nvSpPr>
        <p:spPr>
          <a:xfrm>
            <a:off x="1212617" y="3250451"/>
            <a:ext cx="3024586" cy="394774"/>
          </a:xfrm>
          <a:prstGeom prst="rect">
            <a:avLst/>
          </a:prstGeom>
          <a:solidFill>
            <a:schemeClr val="accent1">
              <a:alpha val="51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F62151-F816-A4EB-14F7-42EE86B8A169}"/>
              </a:ext>
            </a:extLst>
          </p:cNvPr>
          <p:cNvSpPr/>
          <p:nvPr/>
        </p:nvSpPr>
        <p:spPr>
          <a:xfrm>
            <a:off x="1212617" y="4020544"/>
            <a:ext cx="3024586" cy="419602"/>
          </a:xfrm>
          <a:prstGeom prst="rect">
            <a:avLst/>
          </a:prstGeom>
          <a:solidFill>
            <a:schemeClr val="accent1">
              <a:alpha val="51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52256-AEAD-0437-881A-A6558E667996}"/>
              </a:ext>
            </a:extLst>
          </p:cNvPr>
          <p:cNvSpPr/>
          <p:nvPr/>
        </p:nvSpPr>
        <p:spPr>
          <a:xfrm>
            <a:off x="1212617" y="4838909"/>
            <a:ext cx="3024586" cy="394774"/>
          </a:xfrm>
          <a:prstGeom prst="rect">
            <a:avLst/>
          </a:prstGeom>
          <a:solidFill>
            <a:schemeClr val="accent1">
              <a:alpha val="51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40C8D17-482E-CD72-F2D0-23AC543B06AF}"/>
                  </a:ext>
                </a:extLst>
              </p:cNvPr>
              <p:cNvSpPr/>
              <p:nvPr/>
            </p:nvSpPr>
            <p:spPr>
              <a:xfrm>
                <a:off x="2515089" y="5247425"/>
                <a:ext cx="2272158" cy="86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/>
                          <m:t>2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40C8D17-482E-CD72-F2D0-23AC543B0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089" y="5247425"/>
                <a:ext cx="2272158" cy="866199"/>
              </a:xfrm>
              <a:prstGeom prst="rect">
                <a:avLst/>
              </a:prstGeom>
              <a:blipFill>
                <a:blip r:embed="rId13"/>
                <a:stretch>
                  <a:fillRect b="-9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570FD3C-F1F9-CFD9-16B9-287A24659BAE}"/>
                  </a:ext>
                </a:extLst>
              </p:cNvPr>
              <p:cNvSpPr/>
              <p:nvPr/>
            </p:nvSpPr>
            <p:spPr>
              <a:xfrm>
                <a:off x="3953364" y="5247425"/>
                <a:ext cx="1733061" cy="86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/>
                          <m:t>8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570FD3C-F1F9-CFD9-16B9-287A24659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364" y="5247425"/>
                <a:ext cx="1733061" cy="866199"/>
              </a:xfrm>
              <a:prstGeom prst="rect">
                <a:avLst/>
              </a:prstGeom>
              <a:blipFill>
                <a:blip r:embed="rId14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228DE10-A3AD-850A-96DA-8B3E93E54884}"/>
                  </a:ext>
                </a:extLst>
              </p:cNvPr>
              <p:cNvSpPr/>
              <p:nvPr/>
            </p:nvSpPr>
            <p:spPr>
              <a:xfrm>
                <a:off x="5506581" y="5249412"/>
                <a:ext cx="792458" cy="862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/>
                          <m:t>12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228DE10-A3AD-850A-96DA-8B3E93E54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581" y="5249412"/>
                <a:ext cx="792458" cy="8622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CF5FBE47-7C02-82AF-F926-9890A998BE21}"/>
              </a:ext>
            </a:extLst>
          </p:cNvPr>
          <p:cNvSpPr/>
          <p:nvPr/>
        </p:nvSpPr>
        <p:spPr>
          <a:xfrm>
            <a:off x="2551114" y="5771211"/>
            <a:ext cx="307606" cy="3334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80E0A4B-D95B-3E9B-305D-B7B173675C9C}"/>
              </a:ext>
            </a:extLst>
          </p:cNvPr>
          <p:cNvSpPr/>
          <p:nvPr/>
        </p:nvSpPr>
        <p:spPr>
          <a:xfrm>
            <a:off x="3252239" y="5771076"/>
            <a:ext cx="307606" cy="3334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83B93F-E8E3-C32D-3C67-66044844525A}"/>
              </a:ext>
            </a:extLst>
          </p:cNvPr>
          <p:cNvSpPr/>
          <p:nvPr/>
        </p:nvSpPr>
        <p:spPr>
          <a:xfrm>
            <a:off x="3987442" y="5771076"/>
            <a:ext cx="307606" cy="3334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7A242CB-38CD-78F2-5114-411DA7D46EAD}"/>
              </a:ext>
            </a:extLst>
          </p:cNvPr>
          <p:cNvSpPr/>
          <p:nvPr/>
        </p:nvSpPr>
        <p:spPr>
          <a:xfrm>
            <a:off x="4714856" y="5744631"/>
            <a:ext cx="465910" cy="3895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DD377DA-605F-B6BE-81D2-09A8E25EDAF6}"/>
              </a:ext>
            </a:extLst>
          </p:cNvPr>
          <p:cNvSpPr/>
          <p:nvPr/>
        </p:nvSpPr>
        <p:spPr>
          <a:xfrm>
            <a:off x="5667145" y="5744631"/>
            <a:ext cx="465910" cy="3895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672129E-F261-6343-6DAE-A78D9798D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99286"/>
              </p:ext>
            </p:extLst>
          </p:nvPr>
        </p:nvGraphicFramePr>
        <p:xfrm>
          <a:off x="1620982" y="1577109"/>
          <a:ext cx="108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977888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8867776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9846846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9065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020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7926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3E542D-7075-EF98-0255-1F1D2ABFA6A7}"/>
              </a:ext>
            </a:extLst>
          </p:cNvPr>
          <p:cNvSpPr txBox="1"/>
          <p:nvPr/>
        </p:nvSpPr>
        <p:spPr>
          <a:xfrm>
            <a:off x="665018" y="650625"/>
            <a:ext cx="651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1) What fraction of each shape is shaded?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F241B-EACB-6A06-D337-FD6E92D8010B}"/>
              </a:ext>
            </a:extLst>
          </p:cNvPr>
          <p:cNvSpPr txBox="1"/>
          <p:nvPr/>
        </p:nvSpPr>
        <p:spPr>
          <a:xfrm>
            <a:off x="665018" y="4592229"/>
            <a:ext cx="566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3) How many tenths are there in two?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4756A-90FB-8FAC-E809-E8262A4D235F}"/>
              </a:ext>
            </a:extLst>
          </p:cNvPr>
          <p:cNvSpPr txBox="1"/>
          <p:nvPr/>
        </p:nvSpPr>
        <p:spPr>
          <a:xfrm>
            <a:off x="665018" y="3226196"/>
            <a:ext cx="602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2) How many sevenths are there in one?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37C54E-3AE9-B522-401F-46326D59EE08}"/>
              </a:ext>
            </a:extLst>
          </p:cNvPr>
          <p:cNvGrpSpPr/>
          <p:nvPr/>
        </p:nvGrpSpPr>
        <p:grpSpPr>
          <a:xfrm>
            <a:off x="3635733" y="1582861"/>
            <a:ext cx="1252800" cy="1080000"/>
            <a:chOff x="3529405" y="1582861"/>
            <a:chExt cx="1252800" cy="108000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94F971A-8CEE-8A8C-7428-CF1A63AECF35}"/>
                </a:ext>
              </a:extLst>
            </p:cNvPr>
            <p:cNvSpPr/>
            <p:nvPr/>
          </p:nvSpPr>
          <p:spPr>
            <a:xfrm rot="17999266">
              <a:off x="3769565" y="1993241"/>
              <a:ext cx="626400" cy="540000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C46C68C-49D0-749E-C016-0946E1F97F0D}"/>
                </a:ext>
              </a:extLst>
            </p:cNvPr>
            <p:cNvSpPr/>
            <p:nvPr/>
          </p:nvSpPr>
          <p:spPr>
            <a:xfrm>
              <a:off x="3529405" y="2122861"/>
              <a:ext cx="626400" cy="540000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2FF0B37-AFD3-371C-464A-AF7AEED6EC85}"/>
                </a:ext>
              </a:extLst>
            </p:cNvPr>
            <p:cNvSpPr/>
            <p:nvPr/>
          </p:nvSpPr>
          <p:spPr>
            <a:xfrm>
              <a:off x="4155805" y="2122860"/>
              <a:ext cx="626400" cy="540000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875EF787-0A2C-DAB3-83C3-1E91D6B4B9F5}"/>
                </a:ext>
              </a:extLst>
            </p:cNvPr>
            <p:cNvSpPr/>
            <p:nvPr/>
          </p:nvSpPr>
          <p:spPr>
            <a:xfrm>
              <a:off x="3842605" y="1582861"/>
              <a:ext cx="626400" cy="540000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411369E-7AD8-DE75-246D-53157B99EFB3}"/>
              </a:ext>
            </a:extLst>
          </p:cNvPr>
          <p:cNvSpPr/>
          <p:nvPr/>
        </p:nvSpPr>
        <p:spPr>
          <a:xfrm>
            <a:off x="5823284" y="1582861"/>
            <a:ext cx="1086603" cy="108660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0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5E61D1-B096-6CB8-6642-D2AF17ECA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189539"/>
              </p:ext>
            </p:extLst>
          </p:nvPr>
        </p:nvGraphicFramePr>
        <p:xfrm>
          <a:off x="1620982" y="1577109"/>
          <a:ext cx="108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9778884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8867776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9846846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9065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020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7926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288F21-0BED-E942-1AA0-A702D0E1017D}"/>
              </a:ext>
            </a:extLst>
          </p:cNvPr>
          <p:cNvSpPr txBox="1"/>
          <p:nvPr/>
        </p:nvSpPr>
        <p:spPr>
          <a:xfrm>
            <a:off x="665018" y="650625"/>
            <a:ext cx="651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1) What fraction of each shape is shaded?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12F13-0832-FAFE-BDA0-A6B9A64CB775}"/>
              </a:ext>
            </a:extLst>
          </p:cNvPr>
          <p:cNvSpPr txBox="1"/>
          <p:nvPr/>
        </p:nvSpPr>
        <p:spPr>
          <a:xfrm>
            <a:off x="665018" y="4592229"/>
            <a:ext cx="5790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3) How many tenths are there in two?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115AA-B232-4408-5B22-DBE037EAC329}"/>
              </a:ext>
            </a:extLst>
          </p:cNvPr>
          <p:cNvSpPr txBox="1"/>
          <p:nvPr/>
        </p:nvSpPr>
        <p:spPr>
          <a:xfrm>
            <a:off x="665018" y="3226196"/>
            <a:ext cx="6244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2) How many sevenths are there in one?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012887-EC7E-B857-9BF4-235812444B16}"/>
              </a:ext>
            </a:extLst>
          </p:cNvPr>
          <p:cNvGrpSpPr/>
          <p:nvPr/>
        </p:nvGrpSpPr>
        <p:grpSpPr>
          <a:xfrm>
            <a:off x="3635733" y="1582861"/>
            <a:ext cx="1252800" cy="1080000"/>
            <a:chOff x="3529405" y="1582861"/>
            <a:chExt cx="1252800" cy="108000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35FBCC09-E991-C208-9F61-183E3C7F9F4E}"/>
                </a:ext>
              </a:extLst>
            </p:cNvPr>
            <p:cNvSpPr/>
            <p:nvPr/>
          </p:nvSpPr>
          <p:spPr>
            <a:xfrm rot="17999266">
              <a:off x="3769565" y="1993241"/>
              <a:ext cx="626400" cy="540000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BE6BEAA4-7C81-6A21-DF97-A789373C4516}"/>
                </a:ext>
              </a:extLst>
            </p:cNvPr>
            <p:cNvSpPr/>
            <p:nvPr/>
          </p:nvSpPr>
          <p:spPr>
            <a:xfrm>
              <a:off x="3529405" y="2122861"/>
              <a:ext cx="626400" cy="540000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3BCA7A10-6E2E-B2FC-C8BC-3E8FFD15ED29}"/>
                </a:ext>
              </a:extLst>
            </p:cNvPr>
            <p:cNvSpPr/>
            <p:nvPr/>
          </p:nvSpPr>
          <p:spPr>
            <a:xfrm>
              <a:off x="4155805" y="2122860"/>
              <a:ext cx="626400" cy="540000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472403C6-825E-D0AA-92D3-602C8D842D32}"/>
                </a:ext>
              </a:extLst>
            </p:cNvPr>
            <p:cNvSpPr/>
            <p:nvPr/>
          </p:nvSpPr>
          <p:spPr>
            <a:xfrm>
              <a:off x="3842605" y="1582861"/>
              <a:ext cx="626400" cy="540000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773E4BDC-5EE9-895E-1151-8DE1370F2E80}"/>
              </a:ext>
            </a:extLst>
          </p:cNvPr>
          <p:cNvSpPr/>
          <p:nvPr/>
        </p:nvSpPr>
        <p:spPr>
          <a:xfrm>
            <a:off x="5823284" y="1582861"/>
            <a:ext cx="1086603" cy="108660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3B3EDD-1D79-8769-3C27-1398C0776689}"/>
                  </a:ext>
                </a:extLst>
              </p:cNvPr>
              <p:cNvSpPr txBox="1"/>
              <p:nvPr/>
            </p:nvSpPr>
            <p:spPr>
              <a:xfrm>
                <a:off x="961986" y="1895854"/>
                <a:ext cx="577515" cy="773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chemeClr val="accent1"/>
                              </a:solidFill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chemeClr val="accent1"/>
                              </a:solidFill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3B3EDD-1D79-8769-3C27-1398C0776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86" y="1895854"/>
                <a:ext cx="577515" cy="7736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9427DD-F991-A7BD-A2E9-AC81F5E7906F}"/>
                  </a:ext>
                </a:extLst>
              </p:cNvPr>
              <p:cNvSpPr txBox="1"/>
              <p:nvPr/>
            </p:nvSpPr>
            <p:spPr>
              <a:xfrm>
                <a:off x="3110705" y="1906016"/>
                <a:ext cx="57751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chemeClr val="accent1"/>
                              </a:solidFill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chemeClr val="accent1"/>
                              </a:solidFill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9427DD-F991-A7BD-A2E9-AC81F5E79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05" y="1906016"/>
                <a:ext cx="577515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BC7F91-D0F7-2C6F-017D-614B28644C77}"/>
                  </a:ext>
                </a:extLst>
              </p:cNvPr>
              <p:cNvSpPr txBox="1"/>
              <p:nvPr/>
            </p:nvSpPr>
            <p:spPr>
              <a:xfrm>
                <a:off x="5307552" y="1889892"/>
                <a:ext cx="577515" cy="772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chemeClr val="accent1"/>
                              </a:solidFill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chemeClr val="accent1"/>
                              </a:solidFill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BC7F91-D0F7-2C6F-017D-614B2864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552" y="1889892"/>
                <a:ext cx="577515" cy="7729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0686939-E391-5520-2631-F1953F31F139}"/>
              </a:ext>
            </a:extLst>
          </p:cNvPr>
          <p:cNvSpPr txBox="1"/>
          <p:nvPr/>
        </p:nvSpPr>
        <p:spPr>
          <a:xfrm>
            <a:off x="6669255" y="3226196"/>
            <a:ext cx="48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76E71-F7A5-A64C-BC9B-2BFBBAC77275}"/>
              </a:ext>
            </a:extLst>
          </p:cNvPr>
          <p:cNvSpPr txBox="1"/>
          <p:nvPr/>
        </p:nvSpPr>
        <p:spPr>
          <a:xfrm>
            <a:off x="6302466" y="4592229"/>
            <a:ext cx="70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8B9EC4-6E84-9273-EDBB-1F264205904E}"/>
              </a:ext>
            </a:extLst>
          </p:cNvPr>
          <p:cNvSpPr txBox="1"/>
          <p:nvPr/>
        </p:nvSpPr>
        <p:spPr>
          <a:xfrm>
            <a:off x="6909887" y="2001631"/>
            <a:ext cx="86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or 1</a:t>
            </a:r>
          </a:p>
        </p:txBody>
      </p:sp>
    </p:spTree>
    <p:extLst>
      <p:ext uri="{BB962C8B-B14F-4D97-AF65-F5344CB8AC3E}">
        <p14:creationId xmlns:p14="http://schemas.microsoft.com/office/powerpoint/2010/main" val="25002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97577A-B66E-C7D5-D115-7C2DC8B50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41383"/>
              </p:ext>
            </p:extLst>
          </p:nvPr>
        </p:nvGraphicFramePr>
        <p:xfrm>
          <a:off x="2491625" y="431242"/>
          <a:ext cx="3857380" cy="817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7380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4157EF-57A3-DD46-3B9A-C577495FF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801642"/>
              </p:ext>
            </p:extLst>
          </p:nvPr>
        </p:nvGraphicFramePr>
        <p:xfrm>
          <a:off x="2491625" y="431242"/>
          <a:ext cx="3857380" cy="817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690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1928690">
                  <a:extLst>
                    <a:ext uri="{9D8B030D-6E8A-4147-A177-3AD203B41FA5}">
                      <a16:colId xmlns:a16="http://schemas.microsoft.com/office/drawing/2014/main" val="3269648616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56707D-9C35-9AFB-F8B6-6E17F85AE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167809"/>
              </p:ext>
            </p:extLst>
          </p:nvPr>
        </p:nvGraphicFramePr>
        <p:xfrm>
          <a:off x="2491625" y="1611442"/>
          <a:ext cx="3857380" cy="817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345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64345">
                  <a:extLst>
                    <a:ext uri="{9D8B030D-6E8A-4147-A177-3AD203B41FA5}">
                      <a16:colId xmlns:a16="http://schemas.microsoft.com/office/drawing/2014/main" val="956715088"/>
                    </a:ext>
                  </a:extLst>
                </a:gridCol>
                <a:gridCol w="964345">
                  <a:extLst>
                    <a:ext uri="{9D8B030D-6E8A-4147-A177-3AD203B41FA5}">
                      <a16:colId xmlns:a16="http://schemas.microsoft.com/office/drawing/2014/main" val="3269648616"/>
                    </a:ext>
                  </a:extLst>
                </a:gridCol>
                <a:gridCol w="964345">
                  <a:extLst>
                    <a:ext uri="{9D8B030D-6E8A-4147-A177-3AD203B41FA5}">
                      <a16:colId xmlns:a16="http://schemas.microsoft.com/office/drawing/2014/main" val="710329660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6000F4-5247-479F-A5AB-871743E76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856846"/>
              </p:ext>
            </p:extLst>
          </p:nvPr>
        </p:nvGraphicFramePr>
        <p:xfrm>
          <a:off x="2491625" y="431242"/>
          <a:ext cx="3857380" cy="817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690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1928690">
                  <a:extLst>
                    <a:ext uri="{9D8B030D-6E8A-4147-A177-3AD203B41FA5}">
                      <a16:colId xmlns:a16="http://schemas.microsoft.com/office/drawing/2014/main" val="3745598571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BB3A37-F4F2-B4F5-33A6-05D25BBF5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13048"/>
              </p:ext>
            </p:extLst>
          </p:nvPr>
        </p:nvGraphicFramePr>
        <p:xfrm>
          <a:off x="2491625" y="1611442"/>
          <a:ext cx="3857380" cy="817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7380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5F6FCE-FF17-B87D-84A7-D343BEDC1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13119"/>
              </p:ext>
            </p:extLst>
          </p:nvPr>
        </p:nvGraphicFramePr>
        <p:xfrm>
          <a:off x="2484795" y="2790374"/>
          <a:ext cx="3857380" cy="817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9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2896">
                  <a:extLst>
                    <a:ext uri="{9D8B030D-6E8A-4147-A177-3AD203B41FA5}">
                      <a16:colId xmlns:a16="http://schemas.microsoft.com/office/drawing/2014/main" val="3795118622"/>
                    </a:ext>
                  </a:extLst>
                </a:gridCol>
                <a:gridCol w="642897">
                  <a:extLst>
                    <a:ext uri="{9D8B030D-6E8A-4147-A177-3AD203B41FA5}">
                      <a16:colId xmlns:a16="http://schemas.microsoft.com/office/drawing/2014/main" val="1748216361"/>
                    </a:ext>
                  </a:extLst>
                </a:gridCol>
                <a:gridCol w="642897">
                  <a:extLst>
                    <a:ext uri="{9D8B030D-6E8A-4147-A177-3AD203B41FA5}">
                      <a16:colId xmlns:a16="http://schemas.microsoft.com/office/drawing/2014/main" val="821642179"/>
                    </a:ext>
                  </a:extLst>
                </a:gridCol>
                <a:gridCol w="642896">
                  <a:extLst>
                    <a:ext uri="{9D8B030D-6E8A-4147-A177-3AD203B41FA5}">
                      <a16:colId xmlns:a16="http://schemas.microsoft.com/office/drawing/2014/main" val="625827977"/>
                    </a:ext>
                  </a:extLst>
                </a:gridCol>
                <a:gridCol w="642897">
                  <a:extLst>
                    <a:ext uri="{9D8B030D-6E8A-4147-A177-3AD203B41FA5}">
                      <a16:colId xmlns:a16="http://schemas.microsoft.com/office/drawing/2014/main" val="2596387806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A12B4B-94EC-0F99-9D10-DF1EF2C2F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315175"/>
              </p:ext>
            </p:extLst>
          </p:nvPr>
        </p:nvGraphicFramePr>
        <p:xfrm>
          <a:off x="2484791" y="3956222"/>
          <a:ext cx="3857384" cy="817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173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82173">
                  <a:extLst>
                    <a:ext uri="{9D8B030D-6E8A-4147-A177-3AD203B41FA5}">
                      <a16:colId xmlns:a16="http://schemas.microsoft.com/office/drawing/2014/main" val="2862103170"/>
                    </a:ext>
                  </a:extLst>
                </a:gridCol>
                <a:gridCol w="482173">
                  <a:extLst>
                    <a:ext uri="{9D8B030D-6E8A-4147-A177-3AD203B41FA5}">
                      <a16:colId xmlns:a16="http://schemas.microsoft.com/office/drawing/2014/main" val="1399333939"/>
                    </a:ext>
                  </a:extLst>
                </a:gridCol>
                <a:gridCol w="482173">
                  <a:extLst>
                    <a:ext uri="{9D8B030D-6E8A-4147-A177-3AD203B41FA5}">
                      <a16:colId xmlns:a16="http://schemas.microsoft.com/office/drawing/2014/main" val="3284676880"/>
                    </a:ext>
                  </a:extLst>
                </a:gridCol>
                <a:gridCol w="482173">
                  <a:extLst>
                    <a:ext uri="{9D8B030D-6E8A-4147-A177-3AD203B41FA5}">
                      <a16:colId xmlns:a16="http://schemas.microsoft.com/office/drawing/2014/main" val="906780028"/>
                    </a:ext>
                  </a:extLst>
                </a:gridCol>
                <a:gridCol w="482173">
                  <a:extLst>
                    <a:ext uri="{9D8B030D-6E8A-4147-A177-3AD203B41FA5}">
                      <a16:colId xmlns:a16="http://schemas.microsoft.com/office/drawing/2014/main" val="3451364439"/>
                    </a:ext>
                  </a:extLst>
                </a:gridCol>
                <a:gridCol w="482173">
                  <a:extLst>
                    <a:ext uri="{9D8B030D-6E8A-4147-A177-3AD203B41FA5}">
                      <a16:colId xmlns:a16="http://schemas.microsoft.com/office/drawing/2014/main" val="136716521"/>
                    </a:ext>
                  </a:extLst>
                </a:gridCol>
                <a:gridCol w="482173">
                  <a:extLst>
                    <a:ext uri="{9D8B030D-6E8A-4147-A177-3AD203B41FA5}">
                      <a16:colId xmlns:a16="http://schemas.microsoft.com/office/drawing/2014/main" val="1393617317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2A99B39-4E4E-2203-83AB-8722ACA05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14273"/>
              </p:ext>
            </p:extLst>
          </p:nvPr>
        </p:nvGraphicFramePr>
        <p:xfrm>
          <a:off x="2491625" y="1611442"/>
          <a:ext cx="3857380" cy="817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345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964345">
                  <a:extLst>
                    <a:ext uri="{9D8B030D-6E8A-4147-A177-3AD203B41FA5}">
                      <a16:colId xmlns:a16="http://schemas.microsoft.com/office/drawing/2014/main" val="3024156478"/>
                    </a:ext>
                  </a:extLst>
                </a:gridCol>
                <a:gridCol w="964345">
                  <a:extLst>
                    <a:ext uri="{9D8B030D-6E8A-4147-A177-3AD203B41FA5}">
                      <a16:colId xmlns:a16="http://schemas.microsoft.com/office/drawing/2014/main" val="2591353422"/>
                    </a:ext>
                  </a:extLst>
                </a:gridCol>
                <a:gridCol w="964345">
                  <a:extLst>
                    <a:ext uri="{9D8B030D-6E8A-4147-A177-3AD203B41FA5}">
                      <a16:colId xmlns:a16="http://schemas.microsoft.com/office/drawing/2014/main" val="1897942327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C865F8-D2DA-BAE4-14E6-719C68F7B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048740"/>
              </p:ext>
            </p:extLst>
          </p:nvPr>
        </p:nvGraphicFramePr>
        <p:xfrm>
          <a:off x="2484795" y="2790374"/>
          <a:ext cx="3857380" cy="817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9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2896">
                  <a:extLst>
                    <a:ext uri="{9D8B030D-6E8A-4147-A177-3AD203B41FA5}">
                      <a16:colId xmlns:a16="http://schemas.microsoft.com/office/drawing/2014/main" val="3795118622"/>
                    </a:ext>
                  </a:extLst>
                </a:gridCol>
                <a:gridCol w="642897">
                  <a:extLst>
                    <a:ext uri="{9D8B030D-6E8A-4147-A177-3AD203B41FA5}">
                      <a16:colId xmlns:a16="http://schemas.microsoft.com/office/drawing/2014/main" val="1748216361"/>
                    </a:ext>
                  </a:extLst>
                </a:gridCol>
                <a:gridCol w="642897">
                  <a:extLst>
                    <a:ext uri="{9D8B030D-6E8A-4147-A177-3AD203B41FA5}">
                      <a16:colId xmlns:a16="http://schemas.microsoft.com/office/drawing/2014/main" val="821642179"/>
                    </a:ext>
                  </a:extLst>
                </a:gridCol>
                <a:gridCol w="642896">
                  <a:extLst>
                    <a:ext uri="{9D8B030D-6E8A-4147-A177-3AD203B41FA5}">
                      <a16:colId xmlns:a16="http://schemas.microsoft.com/office/drawing/2014/main" val="625827977"/>
                    </a:ext>
                  </a:extLst>
                </a:gridCol>
                <a:gridCol w="642897">
                  <a:extLst>
                    <a:ext uri="{9D8B030D-6E8A-4147-A177-3AD203B41FA5}">
                      <a16:colId xmlns:a16="http://schemas.microsoft.com/office/drawing/2014/main" val="2596387806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F07430F-8A26-313D-4103-4A2D3CEE3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74372"/>
              </p:ext>
            </p:extLst>
          </p:nvPr>
        </p:nvGraphicFramePr>
        <p:xfrm>
          <a:off x="2484791" y="3956222"/>
          <a:ext cx="3857384" cy="817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173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82173">
                  <a:extLst>
                    <a:ext uri="{9D8B030D-6E8A-4147-A177-3AD203B41FA5}">
                      <a16:colId xmlns:a16="http://schemas.microsoft.com/office/drawing/2014/main" val="2862103170"/>
                    </a:ext>
                  </a:extLst>
                </a:gridCol>
                <a:gridCol w="482173">
                  <a:extLst>
                    <a:ext uri="{9D8B030D-6E8A-4147-A177-3AD203B41FA5}">
                      <a16:colId xmlns:a16="http://schemas.microsoft.com/office/drawing/2014/main" val="1399333939"/>
                    </a:ext>
                  </a:extLst>
                </a:gridCol>
                <a:gridCol w="482173">
                  <a:extLst>
                    <a:ext uri="{9D8B030D-6E8A-4147-A177-3AD203B41FA5}">
                      <a16:colId xmlns:a16="http://schemas.microsoft.com/office/drawing/2014/main" val="3284676880"/>
                    </a:ext>
                  </a:extLst>
                </a:gridCol>
                <a:gridCol w="482173">
                  <a:extLst>
                    <a:ext uri="{9D8B030D-6E8A-4147-A177-3AD203B41FA5}">
                      <a16:colId xmlns:a16="http://schemas.microsoft.com/office/drawing/2014/main" val="906780028"/>
                    </a:ext>
                  </a:extLst>
                </a:gridCol>
                <a:gridCol w="482173">
                  <a:extLst>
                    <a:ext uri="{9D8B030D-6E8A-4147-A177-3AD203B41FA5}">
                      <a16:colId xmlns:a16="http://schemas.microsoft.com/office/drawing/2014/main" val="3451364439"/>
                    </a:ext>
                  </a:extLst>
                </a:gridCol>
                <a:gridCol w="482173">
                  <a:extLst>
                    <a:ext uri="{9D8B030D-6E8A-4147-A177-3AD203B41FA5}">
                      <a16:colId xmlns:a16="http://schemas.microsoft.com/office/drawing/2014/main" val="136716521"/>
                    </a:ext>
                  </a:extLst>
                </a:gridCol>
                <a:gridCol w="482173">
                  <a:extLst>
                    <a:ext uri="{9D8B030D-6E8A-4147-A177-3AD203B41FA5}">
                      <a16:colId xmlns:a16="http://schemas.microsoft.com/office/drawing/2014/main" val="1393617317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3ACE00-0003-7A69-D39F-73DDBACD92F4}"/>
                  </a:ext>
                </a:extLst>
              </p:cNvPr>
              <p:cNvSpPr txBox="1"/>
              <p:nvPr/>
            </p:nvSpPr>
            <p:spPr>
              <a:xfrm>
                <a:off x="2465360" y="2857587"/>
                <a:ext cx="681851" cy="6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3ACE00-0003-7A69-D39F-73DDBACD9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360" y="2857587"/>
                <a:ext cx="681851" cy="6692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37DDB6-E5E9-2801-389F-B66894FD12D1}"/>
                  </a:ext>
                </a:extLst>
              </p:cNvPr>
              <p:cNvSpPr txBox="1"/>
              <p:nvPr/>
            </p:nvSpPr>
            <p:spPr>
              <a:xfrm>
                <a:off x="3105719" y="2856112"/>
                <a:ext cx="681851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37DDB6-E5E9-2801-389F-B66894FD1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719" y="2856112"/>
                <a:ext cx="681851" cy="670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A055DA-5D6C-3269-3377-DA41478224E8}"/>
                  </a:ext>
                </a:extLst>
              </p:cNvPr>
              <p:cNvSpPr txBox="1"/>
              <p:nvPr/>
            </p:nvSpPr>
            <p:spPr>
              <a:xfrm>
                <a:off x="3746078" y="2856112"/>
                <a:ext cx="681851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A055DA-5D6C-3269-3377-DA4147822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078" y="2856112"/>
                <a:ext cx="681851" cy="670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69F583-287A-5F3E-F07E-DE310B1B4910}"/>
                  </a:ext>
                </a:extLst>
              </p:cNvPr>
              <p:cNvSpPr txBox="1"/>
              <p:nvPr/>
            </p:nvSpPr>
            <p:spPr>
              <a:xfrm>
                <a:off x="4386437" y="2858036"/>
                <a:ext cx="681851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69F583-287A-5F3E-F07E-DE310B1B4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437" y="2858036"/>
                <a:ext cx="681851" cy="668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FEC676-0901-C621-CA22-659608F65479}"/>
                  </a:ext>
                </a:extLst>
              </p:cNvPr>
              <p:cNvSpPr txBox="1"/>
              <p:nvPr/>
            </p:nvSpPr>
            <p:spPr>
              <a:xfrm>
                <a:off x="2390978" y="4024911"/>
                <a:ext cx="681851" cy="6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FEC676-0901-C621-CA22-659608F6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978" y="4024911"/>
                <a:ext cx="681851" cy="6692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A9B787-849B-968F-037B-5F37AC018F72}"/>
                  </a:ext>
                </a:extLst>
              </p:cNvPr>
              <p:cNvSpPr txBox="1"/>
              <p:nvPr/>
            </p:nvSpPr>
            <p:spPr>
              <a:xfrm>
                <a:off x="2871524" y="4023436"/>
                <a:ext cx="681851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A9B787-849B-968F-037B-5F37AC018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524" y="4023436"/>
                <a:ext cx="681851" cy="670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99A845-A0E5-6992-AB69-75DD8AAB85A8}"/>
                  </a:ext>
                </a:extLst>
              </p:cNvPr>
              <p:cNvSpPr txBox="1"/>
              <p:nvPr/>
            </p:nvSpPr>
            <p:spPr>
              <a:xfrm>
                <a:off x="3352070" y="4023436"/>
                <a:ext cx="681851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99A845-A0E5-6992-AB69-75DD8AAB8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070" y="4023436"/>
                <a:ext cx="681851" cy="6707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7CD3B8-91E5-EF02-60A2-B33C690563F0}"/>
                  </a:ext>
                </a:extLst>
              </p:cNvPr>
              <p:cNvSpPr txBox="1"/>
              <p:nvPr/>
            </p:nvSpPr>
            <p:spPr>
              <a:xfrm>
                <a:off x="3832616" y="4025360"/>
                <a:ext cx="681851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7CD3B8-91E5-EF02-60A2-B33C69056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616" y="4025360"/>
                <a:ext cx="681851" cy="6688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0A84FA9-B99E-AF37-2FF1-01CCEFF4F14F}"/>
                  </a:ext>
                </a:extLst>
              </p:cNvPr>
              <p:cNvSpPr txBox="1"/>
              <p:nvPr/>
            </p:nvSpPr>
            <p:spPr>
              <a:xfrm>
                <a:off x="3121171" y="486969"/>
                <a:ext cx="681851" cy="6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0A84FA9-B99E-AF37-2FF1-01CCEFF4F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71" y="486969"/>
                <a:ext cx="681851" cy="6692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346E3A-8147-1D84-FED5-5AE3A9CC42B6}"/>
                  </a:ext>
                </a:extLst>
              </p:cNvPr>
              <p:cNvSpPr txBox="1"/>
              <p:nvPr/>
            </p:nvSpPr>
            <p:spPr>
              <a:xfrm>
                <a:off x="4979304" y="514310"/>
                <a:ext cx="681851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346E3A-8147-1D84-FED5-5AE3A9CC4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304" y="514310"/>
                <a:ext cx="681851" cy="6707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447C40-C2B1-8D5D-2496-46F6CE0111BF}"/>
                  </a:ext>
                </a:extLst>
              </p:cNvPr>
              <p:cNvSpPr txBox="1"/>
              <p:nvPr/>
            </p:nvSpPr>
            <p:spPr>
              <a:xfrm>
                <a:off x="5026796" y="2856112"/>
                <a:ext cx="681851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447C40-C2B1-8D5D-2496-46F6CE011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796" y="2856112"/>
                <a:ext cx="681851" cy="6707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5C2937-FAA6-2BFC-4B6A-C2292F95EA4E}"/>
                  </a:ext>
                </a:extLst>
              </p:cNvPr>
              <p:cNvSpPr txBox="1"/>
              <p:nvPr/>
            </p:nvSpPr>
            <p:spPr>
              <a:xfrm>
                <a:off x="5667154" y="2858036"/>
                <a:ext cx="681851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5C2937-FAA6-2BFC-4B6A-C2292F95E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154" y="2858036"/>
                <a:ext cx="681851" cy="6688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A49654-738A-C8DD-274C-AA7C207C3310}"/>
                  </a:ext>
                </a:extLst>
              </p:cNvPr>
              <p:cNvSpPr txBox="1"/>
              <p:nvPr/>
            </p:nvSpPr>
            <p:spPr>
              <a:xfrm>
                <a:off x="4313162" y="4024911"/>
                <a:ext cx="681851" cy="6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A49654-738A-C8DD-274C-AA7C207C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162" y="4024911"/>
                <a:ext cx="681851" cy="6692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2F0CA8-B68C-8857-DDC9-7A6CED39B9B2}"/>
                  </a:ext>
                </a:extLst>
              </p:cNvPr>
              <p:cNvSpPr txBox="1"/>
              <p:nvPr/>
            </p:nvSpPr>
            <p:spPr>
              <a:xfrm>
                <a:off x="4793708" y="4023436"/>
                <a:ext cx="681851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2F0CA8-B68C-8857-DDC9-7A6CED39B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08" y="4023436"/>
                <a:ext cx="681851" cy="6707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85C9F4-977A-860C-C2BD-76B5A3401F5A}"/>
                  </a:ext>
                </a:extLst>
              </p:cNvPr>
              <p:cNvSpPr txBox="1"/>
              <p:nvPr/>
            </p:nvSpPr>
            <p:spPr>
              <a:xfrm>
                <a:off x="5274254" y="4023436"/>
                <a:ext cx="681851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85C9F4-977A-860C-C2BD-76B5A3401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254" y="4023436"/>
                <a:ext cx="681851" cy="6707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A909C8-836C-9C03-9E4E-E9D788B397AF}"/>
                  </a:ext>
                </a:extLst>
              </p:cNvPr>
              <p:cNvSpPr txBox="1"/>
              <p:nvPr/>
            </p:nvSpPr>
            <p:spPr>
              <a:xfrm>
                <a:off x="5754798" y="4025360"/>
                <a:ext cx="681851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A909C8-836C-9C03-9E4E-E9D788B39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798" y="4025360"/>
                <a:ext cx="681851" cy="66883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56C3CA-3284-0594-4FE5-918832725458}"/>
                  </a:ext>
                </a:extLst>
              </p:cNvPr>
              <p:cNvSpPr txBox="1"/>
              <p:nvPr/>
            </p:nvSpPr>
            <p:spPr>
              <a:xfrm>
                <a:off x="2601043" y="1692129"/>
                <a:ext cx="681851" cy="6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56C3CA-3284-0594-4FE5-91883272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43" y="1692129"/>
                <a:ext cx="681851" cy="6692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D1963F-CCAD-71FD-199C-B2F1B73DDF60}"/>
                  </a:ext>
                </a:extLst>
              </p:cNvPr>
              <p:cNvSpPr txBox="1"/>
              <p:nvPr/>
            </p:nvSpPr>
            <p:spPr>
              <a:xfrm>
                <a:off x="3585707" y="1692129"/>
                <a:ext cx="681851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D1963F-CCAD-71FD-199C-B2F1B73DD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707" y="1692129"/>
                <a:ext cx="681851" cy="6707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100BC6-FBDC-A4E1-3290-72586A99A588}"/>
                  </a:ext>
                </a:extLst>
              </p:cNvPr>
              <p:cNvSpPr txBox="1"/>
              <p:nvPr/>
            </p:nvSpPr>
            <p:spPr>
              <a:xfrm>
                <a:off x="4570371" y="1690654"/>
                <a:ext cx="681851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100BC6-FBDC-A4E1-3290-72586A99A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371" y="1690654"/>
                <a:ext cx="681851" cy="67076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8E450C-8C93-FCE1-22EC-CB697908C6F8}"/>
                  </a:ext>
                </a:extLst>
              </p:cNvPr>
              <p:cNvSpPr txBox="1"/>
              <p:nvPr/>
            </p:nvSpPr>
            <p:spPr>
              <a:xfrm>
                <a:off x="5555035" y="1694053"/>
                <a:ext cx="681851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8E450C-8C93-FCE1-22EC-CB697908C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35" y="1694053"/>
                <a:ext cx="681851" cy="66883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C19069-743C-1969-80CA-6084E3657E88}"/>
                  </a:ext>
                </a:extLst>
              </p:cNvPr>
              <p:cNvSpPr txBox="1"/>
              <p:nvPr/>
            </p:nvSpPr>
            <p:spPr>
              <a:xfrm>
                <a:off x="4589421" y="5037189"/>
                <a:ext cx="950976" cy="86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GB" sz="32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C19069-743C-1969-80CA-6084E3657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21" y="5037189"/>
                <a:ext cx="950976" cy="8661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ACE199-F6BD-E06D-F01C-4FD5722963CF}"/>
                  </a:ext>
                </a:extLst>
              </p:cNvPr>
              <p:cNvSpPr txBox="1"/>
              <p:nvPr/>
            </p:nvSpPr>
            <p:spPr>
              <a:xfrm>
                <a:off x="3899485" y="5037189"/>
                <a:ext cx="894692" cy="86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GB" sz="32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ACE199-F6BD-E06D-F01C-4FD572296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485" y="5037189"/>
                <a:ext cx="894692" cy="8661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504005-F0F2-358F-9CE7-AC778858CB16}"/>
                  </a:ext>
                </a:extLst>
              </p:cNvPr>
              <p:cNvSpPr txBox="1"/>
              <p:nvPr/>
            </p:nvSpPr>
            <p:spPr>
              <a:xfrm>
                <a:off x="2757987" y="5037189"/>
                <a:ext cx="1318940" cy="86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504005-F0F2-358F-9CE7-AC778858C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987" y="5037189"/>
                <a:ext cx="1318940" cy="86619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8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032085D-FAFE-F71E-7BCA-B3BCFBC27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676101"/>
              </p:ext>
            </p:extLst>
          </p:nvPr>
        </p:nvGraphicFramePr>
        <p:xfrm>
          <a:off x="1524000" y="769235"/>
          <a:ext cx="3209924" cy="98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81">
                  <a:extLst>
                    <a:ext uri="{9D8B030D-6E8A-4147-A177-3AD203B41FA5}">
                      <a16:colId xmlns:a16="http://schemas.microsoft.com/office/drawing/2014/main" val="1878496637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917473999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216622134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446287537"/>
                    </a:ext>
                  </a:extLst>
                </a:gridCol>
              </a:tblGrid>
              <a:tr h="984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547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91FC7B-B09D-585A-23DC-D8F66BB15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34714"/>
              </p:ext>
            </p:extLst>
          </p:nvPr>
        </p:nvGraphicFramePr>
        <p:xfrm>
          <a:off x="1524000" y="1978910"/>
          <a:ext cx="3209924" cy="98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81">
                  <a:extLst>
                    <a:ext uri="{9D8B030D-6E8A-4147-A177-3AD203B41FA5}">
                      <a16:colId xmlns:a16="http://schemas.microsoft.com/office/drawing/2014/main" val="1878496637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917473999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216622134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446287537"/>
                    </a:ext>
                  </a:extLst>
                </a:gridCol>
              </a:tblGrid>
              <a:tr h="984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5472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7BA486-78BF-D7CD-1D89-73B24479B204}"/>
              </a:ext>
            </a:extLst>
          </p:cNvPr>
          <p:cNvCxnSpPr>
            <a:cxnSpLocks/>
            <a:endCxn id="3" idx="3"/>
          </p:cNvCxnSpPr>
          <p:nvPr/>
        </p:nvCxnSpPr>
        <p:spPr>
          <a:xfrm>
            <a:off x="1524000" y="2471035"/>
            <a:ext cx="320992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28641-4963-3432-176E-86E94A966DE5}"/>
                  </a:ext>
                </a:extLst>
              </p:cNvPr>
              <p:cNvSpPr txBox="1"/>
              <p:nvPr/>
            </p:nvSpPr>
            <p:spPr>
              <a:xfrm>
                <a:off x="5427750" y="1322694"/>
                <a:ext cx="1037066" cy="86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28641-4963-3432-176E-86E94A966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50" y="1322694"/>
                <a:ext cx="1037066" cy="8615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E8D851-74FD-581F-EB19-7E7986211549}"/>
                  </a:ext>
                </a:extLst>
              </p:cNvPr>
              <p:cNvSpPr txBox="1"/>
              <p:nvPr/>
            </p:nvSpPr>
            <p:spPr>
              <a:xfrm>
                <a:off x="5882291" y="1321700"/>
                <a:ext cx="1037066" cy="86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E8D851-74FD-581F-EB19-7E7986211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291" y="1321700"/>
                <a:ext cx="1037066" cy="863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73A66C4-7DA0-A945-D08B-ADFEFE0AA757}"/>
              </a:ext>
            </a:extLst>
          </p:cNvPr>
          <p:cNvSpPr/>
          <p:nvPr/>
        </p:nvSpPr>
        <p:spPr>
          <a:xfrm>
            <a:off x="6293869" y="1400175"/>
            <a:ext cx="339209" cy="353310"/>
          </a:xfrm>
          <a:prstGeom prst="flowChartProcess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9DB012E8-E522-63AA-242A-914740810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84668"/>
              </p:ext>
            </p:extLst>
          </p:nvPr>
        </p:nvGraphicFramePr>
        <p:xfrm>
          <a:off x="1524000" y="3592139"/>
          <a:ext cx="3209924" cy="98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81">
                  <a:extLst>
                    <a:ext uri="{9D8B030D-6E8A-4147-A177-3AD203B41FA5}">
                      <a16:colId xmlns:a16="http://schemas.microsoft.com/office/drawing/2014/main" val="1878496637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917473999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216622134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446287537"/>
                    </a:ext>
                  </a:extLst>
                </a:gridCol>
              </a:tblGrid>
              <a:tr h="984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547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132FC9E-4436-F1D7-EC44-2C20080FF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968322"/>
              </p:ext>
            </p:extLst>
          </p:nvPr>
        </p:nvGraphicFramePr>
        <p:xfrm>
          <a:off x="1524000" y="4801814"/>
          <a:ext cx="3209924" cy="98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81">
                  <a:extLst>
                    <a:ext uri="{9D8B030D-6E8A-4147-A177-3AD203B41FA5}">
                      <a16:colId xmlns:a16="http://schemas.microsoft.com/office/drawing/2014/main" val="1878496637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917473999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216622134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446287537"/>
                    </a:ext>
                  </a:extLst>
                </a:gridCol>
              </a:tblGrid>
              <a:tr h="9842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5472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52B7E2-71F8-ECD7-2492-52A2F3A02335}"/>
              </a:ext>
            </a:extLst>
          </p:cNvPr>
          <p:cNvCxnSpPr>
            <a:cxnSpLocks/>
          </p:cNvCxnSpPr>
          <p:nvPr/>
        </p:nvCxnSpPr>
        <p:spPr>
          <a:xfrm>
            <a:off x="1524000" y="5129897"/>
            <a:ext cx="320992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EFCAD3-3884-4661-DDB5-F21B89EF1A0A}"/>
                  </a:ext>
                </a:extLst>
              </p:cNvPr>
              <p:cNvSpPr txBox="1"/>
              <p:nvPr/>
            </p:nvSpPr>
            <p:spPr>
              <a:xfrm>
                <a:off x="5427750" y="4145598"/>
                <a:ext cx="1037066" cy="86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EFCAD3-3884-4661-DDB5-F21B89EF1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50" y="4145598"/>
                <a:ext cx="1037066" cy="8615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D73C04-32A1-1F75-D3AB-ACCEFA8FEEC1}"/>
                  </a:ext>
                </a:extLst>
              </p:cNvPr>
              <p:cNvSpPr txBox="1"/>
              <p:nvPr/>
            </p:nvSpPr>
            <p:spPr>
              <a:xfrm>
                <a:off x="5958491" y="4144604"/>
                <a:ext cx="1037066" cy="86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D73C04-32A1-1F75-D3AB-ACCEFA8FE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91" y="4144604"/>
                <a:ext cx="1037066" cy="863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C5F9EE-53A4-4A12-E83B-FA082FFD9408}"/>
              </a:ext>
            </a:extLst>
          </p:cNvPr>
          <p:cNvCxnSpPr>
            <a:cxnSpLocks/>
          </p:cNvCxnSpPr>
          <p:nvPr/>
        </p:nvCxnSpPr>
        <p:spPr>
          <a:xfrm>
            <a:off x="1524000" y="5457980"/>
            <a:ext cx="320992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5FF35A73-2DEF-2EB5-EF4D-7A795A90E35F}"/>
              </a:ext>
            </a:extLst>
          </p:cNvPr>
          <p:cNvSpPr/>
          <p:nvPr/>
        </p:nvSpPr>
        <p:spPr>
          <a:xfrm>
            <a:off x="6362799" y="4223079"/>
            <a:ext cx="339209" cy="353310"/>
          </a:xfrm>
          <a:prstGeom prst="flowChartProcess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98A4142-BD25-8432-AB89-F971008BC0EA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769235"/>
          <a:ext cx="3209924" cy="98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81">
                  <a:extLst>
                    <a:ext uri="{9D8B030D-6E8A-4147-A177-3AD203B41FA5}">
                      <a16:colId xmlns:a16="http://schemas.microsoft.com/office/drawing/2014/main" val="1878496637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917473999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216622134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446287537"/>
                    </a:ext>
                  </a:extLst>
                </a:gridCol>
              </a:tblGrid>
              <a:tr h="984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547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36696E-50A5-1751-1F14-A05992D86E2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978910"/>
          <a:ext cx="3209924" cy="98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81">
                  <a:extLst>
                    <a:ext uri="{9D8B030D-6E8A-4147-A177-3AD203B41FA5}">
                      <a16:colId xmlns:a16="http://schemas.microsoft.com/office/drawing/2014/main" val="1878496637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917473999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216622134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446287537"/>
                    </a:ext>
                  </a:extLst>
                </a:gridCol>
              </a:tblGrid>
              <a:tr h="984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5472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A531D9-71F1-9F4D-A467-044E25C2FD84}"/>
              </a:ext>
            </a:extLst>
          </p:cNvPr>
          <p:cNvCxnSpPr>
            <a:cxnSpLocks/>
            <a:endCxn id="3" idx="3"/>
          </p:cNvCxnSpPr>
          <p:nvPr/>
        </p:nvCxnSpPr>
        <p:spPr>
          <a:xfrm>
            <a:off x="1524000" y="2471035"/>
            <a:ext cx="320992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4663F-0ED9-B56D-7D08-09EA4EDA5D40}"/>
                  </a:ext>
                </a:extLst>
              </p:cNvPr>
              <p:cNvSpPr txBox="1"/>
              <p:nvPr/>
            </p:nvSpPr>
            <p:spPr>
              <a:xfrm>
                <a:off x="5427750" y="1322694"/>
                <a:ext cx="1037066" cy="86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4663F-0ED9-B56D-7D08-09EA4EDA5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50" y="1322694"/>
                <a:ext cx="1037066" cy="8615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68C5C7-3BB4-2E17-5139-EA732DC013A2}"/>
                  </a:ext>
                </a:extLst>
              </p:cNvPr>
              <p:cNvSpPr txBox="1"/>
              <p:nvPr/>
            </p:nvSpPr>
            <p:spPr>
              <a:xfrm>
                <a:off x="5882291" y="1321700"/>
                <a:ext cx="1037066" cy="86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68C5C7-3BB4-2E17-5139-EA732DC01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291" y="1321700"/>
                <a:ext cx="1037066" cy="863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43014DF-F977-ECC9-09EF-960BE8CF81D2}"/>
              </a:ext>
            </a:extLst>
          </p:cNvPr>
          <p:cNvSpPr/>
          <p:nvPr/>
        </p:nvSpPr>
        <p:spPr>
          <a:xfrm>
            <a:off x="6293869" y="1400175"/>
            <a:ext cx="339209" cy="353310"/>
          </a:xfrm>
          <a:prstGeom prst="flowChartProcess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BCA8B0B3-5274-D706-30D8-42B3F628564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592139"/>
          <a:ext cx="3209924" cy="98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81">
                  <a:extLst>
                    <a:ext uri="{9D8B030D-6E8A-4147-A177-3AD203B41FA5}">
                      <a16:colId xmlns:a16="http://schemas.microsoft.com/office/drawing/2014/main" val="1878496637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917473999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216622134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446287537"/>
                    </a:ext>
                  </a:extLst>
                </a:gridCol>
              </a:tblGrid>
              <a:tr h="984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547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1DEE0BD-6D09-CE0C-C9CC-4392F61D408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4801814"/>
          <a:ext cx="3209924" cy="98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81">
                  <a:extLst>
                    <a:ext uri="{9D8B030D-6E8A-4147-A177-3AD203B41FA5}">
                      <a16:colId xmlns:a16="http://schemas.microsoft.com/office/drawing/2014/main" val="1878496637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917473999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216622134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1446287537"/>
                    </a:ext>
                  </a:extLst>
                </a:gridCol>
              </a:tblGrid>
              <a:tr h="9842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547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13D776-8453-4443-3BBE-70C76DE2C775}"/>
                  </a:ext>
                </a:extLst>
              </p:cNvPr>
              <p:cNvSpPr txBox="1"/>
              <p:nvPr/>
            </p:nvSpPr>
            <p:spPr>
              <a:xfrm>
                <a:off x="5958491" y="4144604"/>
                <a:ext cx="1037066" cy="86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13D776-8453-4443-3BBE-70C76DE2C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91" y="4144604"/>
                <a:ext cx="1037066" cy="863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EE8E1C4F-ADA5-FB0B-394D-DCF805CCB6F7}"/>
              </a:ext>
            </a:extLst>
          </p:cNvPr>
          <p:cNvSpPr/>
          <p:nvPr/>
        </p:nvSpPr>
        <p:spPr>
          <a:xfrm>
            <a:off x="6369254" y="4219742"/>
            <a:ext cx="339209" cy="353310"/>
          </a:xfrm>
          <a:prstGeom prst="flowChartProcess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1B4EA1-2C83-C9A1-4D42-2BBA21077BA0}"/>
              </a:ext>
            </a:extLst>
          </p:cNvPr>
          <p:cNvCxnSpPr>
            <a:cxnSpLocks/>
          </p:cNvCxnSpPr>
          <p:nvPr/>
        </p:nvCxnSpPr>
        <p:spPr>
          <a:xfrm>
            <a:off x="1524000" y="5129897"/>
            <a:ext cx="320992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8E443B-48A1-E59F-CF78-974879BA404D}"/>
                  </a:ext>
                </a:extLst>
              </p:cNvPr>
              <p:cNvSpPr txBox="1"/>
              <p:nvPr/>
            </p:nvSpPr>
            <p:spPr>
              <a:xfrm>
                <a:off x="5427750" y="4145598"/>
                <a:ext cx="1037066" cy="86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8E443B-48A1-E59F-CF78-974879BA4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50" y="4145598"/>
                <a:ext cx="1037066" cy="8615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56CD9C-0433-4A58-8837-54A79BB47C42}"/>
              </a:ext>
            </a:extLst>
          </p:cNvPr>
          <p:cNvCxnSpPr>
            <a:cxnSpLocks/>
          </p:cNvCxnSpPr>
          <p:nvPr/>
        </p:nvCxnSpPr>
        <p:spPr>
          <a:xfrm>
            <a:off x="1524000" y="5457980"/>
            <a:ext cx="320992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9A448B6-0518-5676-F999-E3E6248EB7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969" y="2790421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F96F1D-6B45-9191-E182-5CD23BC71473}"/>
              </a:ext>
            </a:extLst>
          </p:cNvPr>
          <p:cNvSpPr txBox="1"/>
          <p:nvPr/>
        </p:nvSpPr>
        <p:spPr>
          <a:xfrm>
            <a:off x="5385813" y="293311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7829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124CF19-CA68-CD78-0413-51D4A82FDAC3}"/>
                  </a:ext>
                </a:extLst>
              </p:cNvPr>
              <p:cNvSpPr/>
              <p:nvPr/>
            </p:nvSpPr>
            <p:spPr>
              <a:xfrm>
                <a:off x="3789030" y="285769"/>
                <a:ext cx="1309974" cy="962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/>
                          <m:t>3</m:t>
                        </m:r>
                      </m:den>
                    </m:f>
                  </m:oMath>
                </a14:m>
                <a:r>
                  <a:rPr lang="en-GB" sz="3600" dirty="0"/>
                  <a:t>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  <a:endParaRPr lang="en-GB" sz="3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124CF19-CA68-CD78-0413-51D4A82FD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030" y="285769"/>
                <a:ext cx="1309974" cy="962892"/>
              </a:xfrm>
              <a:prstGeom prst="rect">
                <a:avLst/>
              </a:prstGeom>
              <a:blipFill>
                <a:blip r:embed="rId2"/>
                <a:stretch>
                  <a:fillRect b="-9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1FFE76A6-49E5-8E2E-D129-C92AF8DFCA57}"/>
              </a:ext>
            </a:extLst>
          </p:cNvPr>
          <p:cNvSpPr/>
          <p:nvPr/>
        </p:nvSpPr>
        <p:spPr>
          <a:xfrm>
            <a:off x="4579435" y="348448"/>
            <a:ext cx="379141" cy="411333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5CEF07-FA55-E99D-0829-D11AA4BC033A}"/>
              </a:ext>
            </a:extLst>
          </p:cNvPr>
          <p:cNvSpPr/>
          <p:nvPr/>
        </p:nvSpPr>
        <p:spPr>
          <a:xfrm>
            <a:off x="4568290" y="22351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DD9D13-FF42-53A1-8C90-273A49E13DBB}"/>
                  </a:ext>
                </a:extLst>
              </p:cNvPr>
              <p:cNvSpPr/>
              <p:nvPr/>
            </p:nvSpPr>
            <p:spPr>
              <a:xfrm>
                <a:off x="3789030" y="2802229"/>
                <a:ext cx="1309974" cy="962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/>
                          <m:t>3</m:t>
                        </m:r>
                      </m:den>
                    </m:f>
                  </m:oMath>
                </a14:m>
                <a:r>
                  <a:rPr lang="en-GB" sz="3600" dirty="0"/>
                  <a:t>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  <a:endParaRPr lang="en-GB" sz="3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DD9D13-FF42-53A1-8C90-273A49E13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030" y="2802229"/>
                <a:ext cx="1309974" cy="962892"/>
              </a:xfrm>
              <a:prstGeom prst="rect">
                <a:avLst/>
              </a:prstGeom>
              <a:blipFill>
                <a:blip r:embed="rId3"/>
                <a:stretch>
                  <a:fillRect b="-9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118C465A-F654-3A3E-BA90-13F83CE8156D}"/>
              </a:ext>
            </a:extLst>
          </p:cNvPr>
          <p:cNvSpPr/>
          <p:nvPr/>
        </p:nvSpPr>
        <p:spPr>
          <a:xfrm>
            <a:off x="4592985" y="2864908"/>
            <a:ext cx="379141" cy="411333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1432D807-C676-EC50-29C6-29D6E3652AE2}"/>
              </a:ext>
            </a:extLst>
          </p:cNvPr>
          <p:cNvSpPr/>
          <p:nvPr/>
        </p:nvSpPr>
        <p:spPr>
          <a:xfrm>
            <a:off x="4581840" y="2739974"/>
            <a:ext cx="418704" cy="646331"/>
          </a:xfrm>
          <a:prstGeom prst="flowChartProcess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6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368785-CAA5-DB7C-CD6F-A9DB293A5145}"/>
              </a:ext>
            </a:extLst>
          </p:cNvPr>
          <p:cNvGraphicFramePr>
            <a:graphicFrameLocks noGrp="1"/>
          </p:cNvGraphicFramePr>
          <p:nvPr/>
        </p:nvGraphicFramePr>
        <p:xfrm>
          <a:off x="1085385" y="1441613"/>
          <a:ext cx="3185524" cy="120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4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1061842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106184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</a:tblGrid>
              <a:tr h="12058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F06C8B-4BDC-53A4-F70E-1B1FDCFE1BE4}"/>
              </a:ext>
            </a:extLst>
          </p:cNvPr>
          <p:cNvGraphicFramePr>
            <a:graphicFrameLocks noGrp="1"/>
          </p:cNvGraphicFramePr>
          <p:nvPr/>
        </p:nvGraphicFramePr>
        <p:xfrm>
          <a:off x="4592985" y="1442497"/>
          <a:ext cx="3185524" cy="120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4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1061842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106184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</a:tblGrid>
              <a:tr h="12058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1F7CE6-1C44-BFC9-7A16-21DEC16FF153}"/>
              </a:ext>
            </a:extLst>
          </p:cNvPr>
          <p:cNvGraphicFramePr>
            <a:graphicFrameLocks noGrp="1"/>
          </p:cNvGraphicFramePr>
          <p:nvPr/>
        </p:nvGraphicFramePr>
        <p:xfrm>
          <a:off x="1085385" y="3980374"/>
          <a:ext cx="3185524" cy="120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4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1061842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106184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</a:tblGrid>
              <a:tr h="12058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4F9541C-E7AB-47D0-BBD2-0B08AA1C4061}"/>
              </a:ext>
            </a:extLst>
          </p:cNvPr>
          <p:cNvGraphicFramePr>
            <a:graphicFrameLocks noGrp="1"/>
          </p:cNvGraphicFramePr>
          <p:nvPr/>
        </p:nvGraphicFramePr>
        <p:xfrm>
          <a:off x="4592985" y="3981258"/>
          <a:ext cx="3185524" cy="120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4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1061842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106184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</a:tblGrid>
              <a:tr h="12058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4D5D277-3884-CBD6-7F96-959ABB704267}"/>
              </a:ext>
            </a:extLst>
          </p:cNvPr>
          <p:cNvGraphicFramePr>
            <a:graphicFrameLocks noGrp="1"/>
          </p:cNvGraphicFramePr>
          <p:nvPr/>
        </p:nvGraphicFramePr>
        <p:xfrm>
          <a:off x="1085383" y="1441613"/>
          <a:ext cx="3185526" cy="120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92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2140008770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341282124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717408698"/>
                    </a:ext>
                  </a:extLst>
                </a:gridCol>
              </a:tblGrid>
              <a:tr h="12058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F0FFBB48-627B-1959-1F44-84E76B4BFEFE}"/>
              </a:ext>
            </a:extLst>
          </p:cNvPr>
          <p:cNvSpPr/>
          <p:nvPr/>
        </p:nvSpPr>
        <p:spPr>
          <a:xfrm>
            <a:off x="3789030" y="834171"/>
            <a:ext cx="418704" cy="418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CE8D3A-0979-D2EA-E9B5-0636091B0620}"/>
              </a:ext>
            </a:extLst>
          </p:cNvPr>
          <p:cNvSpPr/>
          <p:nvPr/>
        </p:nvSpPr>
        <p:spPr>
          <a:xfrm>
            <a:off x="4559653" y="837539"/>
            <a:ext cx="418704" cy="418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C205713-1553-D1BD-1A97-1FED10FD25F6}"/>
              </a:ext>
            </a:extLst>
          </p:cNvPr>
          <p:cNvGraphicFramePr>
            <a:graphicFrameLocks noGrp="1"/>
          </p:cNvGraphicFramePr>
          <p:nvPr/>
        </p:nvGraphicFramePr>
        <p:xfrm>
          <a:off x="4592985" y="1442497"/>
          <a:ext cx="3185524" cy="1205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4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1061842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106184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</a:tblGrid>
              <a:tr h="6029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  <a:tr h="6029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987647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3DEA6DE3-C203-43EA-B4C2-3AC07079BD5F}"/>
              </a:ext>
            </a:extLst>
          </p:cNvPr>
          <p:cNvSpPr/>
          <p:nvPr/>
        </p:nvSpPr>
        <p:spPr>
          <a:xfrm>
            <a:off x="3770445" y="3343049"/>
            <a:ext cx="418704" cy="418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13E2B2-7B82-ED4A-09D9-45AF65CB9686}"/>
              </a:ext>
            </a:extLst>
          </p:cNvPr>
          <p:cNvSpPr/>
          <p:nvPr/>
        </p:nvSpPr>
        <p:spPr>
          <a:xfrm>
            <a:off x="4541068" y="3346417"/>
            <a:ext cx="418704" cy="418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D18BD6F-58FD-5AA0-6B8A-6597DD3CB37A}"/>
              </a:ext>
            </a:extLst>
          </p:cNvPr>
          <p:cNvGraphicFramePr>
            <a:graphicFrameLocks noGrp="1"/>
          </p:cNvGraphicFramePr>
          <p:nvPr/>
        </p:nvGraphicFramePr>
        <p:xfrm>
          <a:off x="1085385" y="3980374"/>
          <a:ext cx="3185524" cy="120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94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353947">
                  <a:extLst>
                    <a:ext uri="{9D8B030D-6E8A-4147-A177-3AD203B41FA5}">
                      <a16:colId xmlns:a16="http://schemas.microsoft.com/office/drawing/2014/main" val="3035157698"/>
                    </a:ext>
                  </a:extLst>
                </a:gridCol>
                <a:gridCol w="353947">
                  <a:extLst>
                    <a:ext uri="{9D8B030D-6E8A-4147-A177-3AD203B41FA5}">
                      <a16:colId xmlns:a16="http://schemas.microsoft.com/office/drawing/2014/main" val="3916172425"/>
                    </a:ext>
                  </a:extLst>
                </a:gridCol>
                <a:gridCol w="353947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353948">
                  <a:extLst>
                    <a:ext uri="{9D8B030D-6E8A-4147-A177-3AD203B41FA5}">
                      <a16:colId xmlns:a16="http://schemas.microsoft.com/office/drawing/2014/main" val="919944638"/>
                    </a:ext>
                  </a:extLst>
                </a:gridCol>
                <a:gridCol w="353947">
                  <a:extLst>
                    <a:ext uri="{9D8B030D-6E8A-4147-A177-3AD203B41FA5}">
                      <a16:colId xmlns:a16="http://schemas.microsoft.com/office/drawing/2014/main" val="523211506"/>
                    </a:ext>
                  </a:extLst>
                </a:gridCol>
                <a:gridCol w="34817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  <a:gridCol w="359723">
                  <a:extLst>
                    <a:ext uri="{9D8B030D-6E8A-4147-A177-3AD203B41FA5}">
                      <a16:colId xmlns:a16="http://schemas.microsoft.com/office/drawing/2014/main" val="1598927841"/>
                    </a:ext>
                  </a:extLst>
                </a:gridCol>
                <a:gridCol w="353947">
                  <a:extLst>
                    <a:ext uri="{9D8B030D-6E8A-4147-A177-3AD203B41FA5}">
                      <a16:colId xmlns:a16="http://schemas.microsoft.com/office/drawing/2014/main" val="583687641"/>
                    </a:ext>
                  </a:extLst>
                </a:gridCol>
              </a:tblGrid>
              <a:tr h="12058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0A08D6A-836A-65F4-FCBB-1FD7EA3FDAEC}"/>
              </a:ext>
            </a:extLst>
          </p:cNvPr>
          <p:cNvGraphicFramePr>
            <a:graphicFrameLocks noGrp="1"/>
          </p:cNvGraphicFramePr>
          <p:nvPr/>
        </p:nvGraphicFramePr>
        <p:xfrm>
          <a:off x="4592985" y="3981258"/>
          <a:ext cx="3185524" cy="120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4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1061842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106184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</a:tblGrid>
              <a:tr h="4019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  <a:tr h="4019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136173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04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 animBg="1"/>
      <p:bldP spid="7" grpId="0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E9083A9-112E-37B9-89CE-AD7D83029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351330"/>
              </p:ext>
            </p:extLst>
          </p:nvPr>
        </p:nvGraphicFramePr>
        <p:xfrm>
          <a:off x="1382268" y="986790"/>
          <a:ext cx="6096000" cy="19329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315962933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9457609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57826883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03328815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851879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7214397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6107198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81766049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1974867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5667393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3540917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02794343"/>
                    </a:ext>
                  </a:extLst>
                </a:gridCol>
              </a:tblGrid>
              <a:tr h="644313"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99457"/>
                  </a:ext>
                </a:extLst>
              </a:tr>
              <a:tr h="644313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452568"/>
                  </a:ext>
                </a:extLst>
              </a:tr>
              <a:tr h="64431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461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E9B89F-3269-EF08-2F6B-5340A6F9D040}"/>
                  </a:ext>
                </a:extLst>
              </p:cNvPr>
              <p:cNvSpPr txBox="1"/>
              <p:nvPr/>
            </p:nvSpPr>
            <p:spPr>
              <a:xfrm>
                <a:off x="1856391" y="974090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E9B89F-3269-EF08-2F6B-5340A6F9D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391" y="974090"/>
                <a:ext cx="1037066" cy="6712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8E273E-BCAB-B424-4BE9-D611856337C0}"/>
                  </a:ext>
                </a:extLst>
              </p:cNvPr>
              <p:cNvSpPr txBox="1"/>
              <p:nvPr/>
            </p:nvSpPr>
            <p:spPr>
              <a:xfrm>
                <a:off x="5933091" y="974090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8E273E-BCAB-B424-4BE9-D61185633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91" y="974090"/>
                <a:ext cx="1037066" cy="671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583DC-84DA-8922-41CD-307C3485234F}"/>
                  </a:ext>
                </a:extLst>
              </p:cNvPr>
              <p:cNvSpPr txBox="1"/>
              <p:nvPr/>
            </p:nvSpPr>
            <p:spPr>
              <a:xfrm>
                <a:off x="3894741" y="974090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583DC-84DA-8922-41CD-307C34852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741" y="974090"/>
                <a:ext cx="1037066" cy="6712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9C8D26-5F3B-6A88-FFB2-05EAAA9C5A88}"/>
                  </a:ext>
                </a:extLst>
              </p:cNvPr>
              <p:cNvSpPr txBox="1"/>
              <p:nvPr/>
            </p:nvSpPr>
            <p:spPr>
              <a:xfrm>
                <a:off x="1382268" y="1626104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9C8D26-5F3B-6A88-FFB2-05EAAA9C5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68" y="1626104"/>
                <a:ext cx="1037066" cy="6712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F3834A-2B64-9AE8-AFD1-D3B4051C5BD4}"/>
                  </a:ext>
                </a:extLst>
              </p:cNvPr>
              <p:cNvSpPr txBox="1"/>
              <p:nvPr/>
            </p:nvSpPr>
            <p:spPr>
              <a:xfrm>
                <a:off x="1320919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F3834A-2B64-9AE8-AFD1-D3B4051C5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19" y="2268963"/>
                <a:ext cx="579882" cy="6712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5E343B-76FD-6B9A-F238-3B05F515ADF8}"/>
                  </a:ext>
                </a:extLst>
              </p:cNvPr>
              <p:cNvSpPr txBox="1"/>
              <p:nvPr/>
            </p:nvSpPr>
            <p:spPr>
              <a:xfrm>
                <a:off x="2374924" y="1626104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5E343B-76FD-6B9A-F238-3B05F515A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24" y="1626104"/>
                <a:ext cx="1037066" cy="6712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8E088B-6D1B-725A-3128-32DEAF174BAB}"/>
                  </a:ext>
                </a:extLst>
              </p:cNvPr>
              <p:cNvSpPr txBox="1"/>
              <p:nvPr/>
            </p:nvSpPr>
            <p:spPr>
              <a:xfrm>
                <a:off x="3376208" y="1626104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8E088B-6D1B-725A-3128-32DEAF174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08" y="1626104"/>
                <a:ext cx="1037066" cy="6712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A535C6-197E-6E80-23C3-157E202E8549}"/>
                  </a:ext>
                </a:extLst>
              </p:cNvPr>
              <p:cNvSpPr txBox="1"/>
              <p:nvPr/>
            </p:nvSpPr>
            <p:spPr>
              <a:xfrm>
                <a:off x="4404646" y="1626104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A535C6-197E-6E80-23C3-157E202E8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646" y="1626104"/>
                <a:ext cx="1037066" cy="6712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1CA36C-73C9-3979-52C9-597A00E575DD}"/>
                  </a:ext>
                </a:extLst>
              </p:cNvPr>
              <p:cNvSpPr txBox="1"/>
              <p:nvPr/>
            </p:nvSpPr>
            <p:spPr>
              <a:xfrm>
                <a:off x="5423186" y="1626104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1CA36C-73C9-3979-52C9-597A00E57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186" y="1626104"/>
                <a:ext cx="1037066" cy="6712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BBCE02-A123-A500-1B26-4D35AA370667}"/>
                  </a:ext>
                </a:extLst>
              </p:cNvPr>
              <p:cNvSpPr txBox="1"/>
              <p:nvPr/>
            </p:nvSpPr>
            <p:spPr>
              <a:xfrm>
                <a:off x="6460252" y="1626104"/>
                <a:ext cx="1037066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BBCE02-A123-A500-1B26-4D35AA370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252" y="1626104"/>
                <a:ext cx="1037066" cy="6712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F71C8C-E343-E34C-218E-430AA4A7B203}"/>
                  </a:ext>
                </a:extLst>
              </p:cNvPr>
              <p:cNvSpPr txBox="1"/>
              <p:nvPr/>
            </p:nvSpPr>
            <p:spPr>
              <a:xfrm>
                <a:off x="1829482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F71C8C-E343-E34C-218E-430AA4A7B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482" y="2268963"/>
                <a:ext cx="579882" cy="6712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E1D8B-6A68-F784-1A67-E32B76F75AAB}"/>
                  </a:ext>
                </a:extLst>
              </p:cNvPr>
              <p:cNvSpPr txBox="1"/>
              <p:nvPr/>
            </p:nvSpPr>
            <p:spPr>
              <a:xfrm>
                <a:off x="2338045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E1D8B-6A68-F784-1A67-E32B76F75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045" y="2268963"/>
                <a:ext cx="579882" cy="6712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063E33-71BC-E3C6-A199-14226287D611}"/>
                  </a:ext>
                </a:extLst>
              </p:cNvPr>
              <p:cNvSpPr txBox="1"/>
              <p:nvPr/>
            </p:nvSpPr>
            <p:spPr>
              <a:xfrm>
                <a:off x="2846608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063E33-71BC-E3C6-A199-14226287D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608" y="2268963"/>
                <a:ext cx="579882" cy="6712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EEC49E-6B41-AAA1-357A-448AB285EBCE}"/>
                  </a:ext>
                </a:extLst>
              </p:cNvPr>
              <p:cNvSpPr txBox="1"/>
              <p:nvPr/>
            </p:nvSpPr>
            <p:spPr>
              <a:xfrm>
                <a:off x="3355171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EEC49E-6B41-AAA1-357A-448AB285E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171" y="2268963"/>
                <a:ext cx="579882" cy="6712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58095A-0A14-F292-0DDF-ACD6E674CF84}"/>
                  </a:ext>
                </a:extLst>
              </p:cNvPr>
              <p:cNvSpPr txBox="1"/>
              <p:nvPr/>
            </p:nvSpPr>
            <p:spPr>
              <a:xfrm>
                <a:off x="3863734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58095A-0A14-F292-0DDF-ACD6E674C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34" y="2268963"/>
                <a:ext cx="579882" cy="67127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17CA9F-8E80-20E6-5263-CAF190DF0FE7}"/>
                  </a:ext>
                </a:extLst>
              </p:cNvPr>
              <p:cNvSpPr txBox="1"/>
              <p:nvPr/>
            </p:nvSpPr>
            <p:spPr>
              <a:xfrm>
                <a:off x="4372297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17CA9F-8E80-20E6-5263-CAF190DF0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297" y="2268963"/>
                <a:ext cx="579882" cy="6712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C1672F-F9AF-EADB-10E1-3F7CCE9D58EF}"/>
                  </a:ext>
                </a:extLst>
              </p:cNvPr>
              <p:cNvSpPr txBox="1"/>
              <p:nvPr/>
            </p:nvSpPr>
            <p:spPr>
              <a:xfrm>
                <a:off x="4880860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C1672F-F9AF-EADB-10E1-3F7CCE9D5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0" y="2268963"/>
                <a:ext cx="579882" cy="67127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A268C7-A295-5061-5852-EFFDF50A4745}"/>
                  </a:ext>
                </a:extLst>
              </p:cNvPr>
              <p:cNvSpPr txBox="1"/>
              <p:nvPr/>
            </p:nvSpPr>
            <p:spPr>
              <a:xfrm>
                <a:off x="5389423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A268C7-A295-5061-5852-EFFDF50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423" y="2268963"/>
                <a:ext cx="579882" cy="6712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CF7BC9-2F83-58C6-8DEE-511E06BAD67C}"/>
                  </a:ext>
                </a:extLst>
              </p:cNvPr>
              <p:cNvSpPr txBox="1"/>
              <p:nvPr/>
            </p:nvSpPr>
            <p:spPr>
              <a:xfrm>
                <a:off x="5897986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CF7BC9-2F83-58C6-8DEE-511E06BAD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86" y="2268963"/>
                <a:ext cx="579882" cy="67127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90DAA6-51EF-89A4-5BF3-007D93C74BCE}"/>
                  </a:ext>
                </a:extLst>
              </p:cNvPr>
              <p:cNvSpPr txBox="1"/>
              <p:nvPr/>
            </p:nvSpPr>
            <p:spPr>
              <a:xfrm>
                <a:off x="6406549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90DAA6-51EF-89A4-5BF3-007D93C74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549" y="2268963"/>
                <a:ext cx="579882" cy="67127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B979F8-1A5E-5955-7C52-F6BD806C7393}"/>
                  </a:ext>
                </a:extLst>
              </p:cNvPr>
              <p:cNvSpPr txBox="1"/>
              <p:nvPr/>
            </p:nvSpPr>
            <p:spPr>
              <a:xfrm>
                <a:off x="6915107" y="2268963"/>
                <a:ext cx="579882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B979F8-1A5E-5955-7C52-F6BD806C7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107" y="2268963"/>
                <a:ext cx="579882" cy="67127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BCEAF88-720E-201B-B793-D9C3901E8EC5}"/>
                  </a:ext>
                </a:extLst>
              </p:cNvPr>
              <p:cNvSpPr/>
              <p:nvPr/>
            </p:nvSpPr>
            <p:spPr>
              <a:xfrm>
                <a:off x="3622119" y="3732552"/>
                <a:ext cx="1186543" cy="866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/>
                          <m:t>3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BCEAF88-720E-201B-B793-D9C3901E8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119" y="3732552"/>
                <a:ext cx="1186543" cy="866263"/>
              </a:xfrm>
              <a:prstGeom prst="rect">
                <a:avLst/>
              </a:prstGeom>
              <a:blipFill>
                <a:blip r:embed="rId23"/>
                <a:stretch>
                  <a:fillRect b="-9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FA9FE8A8-AE8F-F551-9C13-FD6F85BF4BD0}"/>
              </a:ext>
            </a:extLst>
          </p:cNvPr>
          <p:cNvSpPr/>
          <p:nvPr/>
        </p:nvSpPr>
        <p:spPr>
          <a:xfrm>
            <a:off x="4343980" y="3812373"/>
            <a:ext cx="339209" cy="353310"/>
          </a:xfrm>
          <a:prstGeom prst="flowChartProcess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6F1A86-081F-CDBD-E701-5FB464F71AF8}"/>
              </a:ext>
            </a:extLst>
          </p:cNvPr>
          <p:cNvSpPr/>
          <p:nvPr/>
        </p:nvSpPr>
        <p:spPr>
          <a:xfrm>
            <a:off x="1382268" y="974090"/>
            <a:ext cx="4059444" cy="644206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02203C-AF6A-3335-0CE7-F6B700F92E5C}"/>
              </a:ext>
            </a:extLst>
          </p:cNvPr>
          <p:cNvCxnSpPr>
            <a:cxnSpLocks/>
          </p:cNvCxnSpPr>
          <p:nvPr/>
        </p:nvCxnSpPr>
        <p:spPr>
          <a:xfrm flipH="1">
            <a:off x="5441712" y="986790"/>
            <a:ext cx="5637" cy="193293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FB18CE-194F-7DDA-FB2A-82C8CF191547}"/>
                  </a:ext>
                </a:extLst>
              </p:cNvPr>
              <p:cNvSpPr/>
              <p:nvPr/>
            </p:nvSpPr>
            <p:spPr>
              <a:xfrm>
                <a:off x="4631940" y="3732552"/>
                <a:ext cx="1093569" cy="859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FB18CE-194F-7DDA-FB2A-82C8CF191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40" y="3732552"/>
                <a:ext cx="1093569" cy="859851"/>
              </a:xfrm>
              <a:prstGeom prst="rect">
                <a:avLst/>
              </a:prstGeom>
              <a:blipFill>
                <a:blip r:embed="rId24"/>
                <a:stretch>
                  <a:fillRect l="-14525" b="-9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FE2D46FA-F390-C4EC-6246-0256DD3BAD41}"/>
              </a:ext>
            </a:extLst>
          </p:cNvPr>
          <p:cNvSpPr/>
          <p:nvPr/>
        </p:nvSpPr>
        <p:spPr>
          <a:xfrm>
            <a:off x="5141342" y="3812373"/>
            <a:ext cx="339209" cy="353310"/>
          </a:xfrm>
          <a:prstGeom prst="flowChartProcess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BA6239-2ACF-9FA2-1255-2E8BA49C1E90}"/>
              </a:ext>
            </a:extLst>
          </p:cNvPr>
          <p:cNvSpPr/>
          <p:nvPr/>
        </p:nvSpPr>
        <p:spPr>
          <a:xfrm>
            <a:off x="1387905" y="1625044"/>
            <a:ext cx="4059444" cy="644206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B343DC-0234-4A4B-228C-84B213C106E4}"/>
              </a:ext>
            </a:extLst>
          </p:cNvPr>
          <p:cNvSpPr/>
          <p:nvPr/>
        </p:nvSpPr>
        <p:spPr>
          <a:xfrm>
            <a:off x="1381504" y="2275523"/>
            <a:ext cx="4059444" cy="644206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5" grpId="1" animBg="1"/>
      <p:bldP spid="26" grpId="0" animBg="1"/>
      <p:bldP spid="26" grpId="1" animBg="1"/>
      <p:bldP spid="28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A139A2D1-16F6-4E1B-BF46-E9420C3D9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49B1F9-2452-442A-B019-718C926FE8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E55D13-9A9E-4038-AC96-3C433746105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9e213f7-a068-4185-ae5b-85aa76b56dbd"/>
    <ds:schemaRef ds:uri="http://purl.org/dc/dcmitype/"/>
    <ds:schemaRef ds:uri="http://schemas.microsoft.com/office/infopath/2007/PartnerControls"/>
    <ds:schemaRef ds:uri="1773a752-338d-48d4-aab1-fb5d939e1fa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724</TotalTime>
  <Words>186</Words>
  <Application>Microsoft Office PowerPoint</Application>
  <PresentationFormat>On-screen Show (4:3)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KG Primary Penmanship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S Archard (Llanrhidian Primary School)</cp:lastModifiedBy>
  <cp:revision>14</cp:revision>
  <dcterms:created xsi:type="dcterms:W3CDTF">2023-08-02T14:09:38Z</dcterms:created>
  <dcterms:modified xsi:type="dcterms:W3CDTF">2025-05-29T15:40:32Z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