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Multiplication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2241892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00B050"/>
                </a:solidFill>
              </a:rPr>
              <a:t>LO: I can multiply 2 digit numbers by 1 digit numbers and complete reasoning about multiplication.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FFFF00"/>
                </a:solidFill>
              </a:rPr>
              <a:t>I can multiply 2 &amp; 3 digit numbers by 1 digit numbers and demonstrate efficient multiplication skills.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FFC000"/>
                </a:solidFill>
              </a:rPr>
              <a:t>I can multiply 2 &amp; 3 digit numbers by 2 digit numbers and solve problems using multiplication.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FF0000"/>
                </a:solidFill>
              </a:rPr>
              <a:t>I can multiply 4 digit numbers by 1 &amp; 2 digit numbers and solve problems using multiplication.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600" b="1" dirty="0">
              <a:solidFill>
                <a:srgbClr val="92D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393645">
            <a:off x="702494" y="627164"/>
            <a:ext cx="214312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735" y="192371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3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True or False?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569" t="23634" r="20638" b="11757"/>
          <a:stretch/>
        </p:blipFill>
        <p:spPr>
          <a:xfrm>
            <a:off x="3815203" y="2103118"/>
            <a:ext cx="7444980" cy="45228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321" y="3283474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25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Warm Up: Activity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731" t="37063" r="28801" b="14661"/>
          <a:stretch/>
        </p:blipFill>
        <p:spPr>
          <a:xfrm>
            <a:off x="2390501" y="2155371"/>
            <a:ext cx="7132321" cy="445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44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723553" cy="393329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smtClean="0">
                <a:solidFill>
                  <a:srgbClr val="00B050"/>
                </a:solidFill>
              </a:rPr>
              <a:t>Green Chilli          </a:t>
            </a:r>
            <a:r>
              <a:rPr lang="en-GB" b="1" dirty="0" smtClean="0">
                <a:solidFill>
                  <a:srgbClr val="FFFF00"/>
                </a:solidFill>
              </a:rPr>
              <a:t>Yellow Chilli          </a:t>
            </a:r>
            <a:r>
              <a:rPr lang="en-GB" b="1" dirty="0" smtClean="0">
                <a:solidFill>
                  <a:srgbClr val="FFC000"/>
                </a:solidFill>
              </a:rPr>
              <a:t>Orange Chilli          </a:t>
            </a:r>
            <a:r>
              <a:rPr lang="en-GB" b="1" dirty="0" smtClean="0">
                <a:solidFill>
                  <a:srgbClr val="FF0000"/>
                </a:solidFill>
              </a:rPr>
              <a:t>Red Chilli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 smtClean="0"/>
              <a:t>7x4= 28               24x8= 192             12x32= 384           1207x30= 36210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 smtClean="0"/>
              <a:t>18x2= 36             66x3= 198             72x13= 936           37x1400= 51800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 smtClean="0"/>
              <a:t>14x4= 56             831x5= 4155         30x40= 1200         3145x12= 37740     </a:t>
            </a:r>
          </a:p>
          <a:p>
            <a:pPr marL="0" indent="0">
              <a:buNone/>
            </a:pPr>
            <a:r>
              <a:rPr lang="en-GB" dirty="0" smtClean="0"/>
              <a:t>                                                         </a:t>
            </a:r>
            <a:r>
              <a:rPr lang="en-GB" b="1" dirty="0" smtClean="0"/>
              <a:t>163x71= 11573     3x6252= 18756                                             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4112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213</TotalTime>
  <Words>133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Multiplication</vt:lpstr>
      <vt:lpstr>True or False?</vt:lpstr>
      <vt:lpstr>Warm Up: Activity</vt:lpstr>
      <vt:lpstr>Answers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</dc:title>
  <dc:creator>C Weatherley (Llanrhidian Primary School)</dc:creator>
  <cp:lastModifiedBy>C Weatherley (Llanrhidian Primary School)</cp:lastModifiedBy>
  <cp:revision>11</cp:revision>
  <dcterms:created xsi:type="dcterms:W3CDTF">2024-12-09T10:19:25Z</dcterms:created>
  <dcterms:modified xsi:type="dcterms:W3CDTF">2024-12-09T13:52:35Z</dcterms:modified>
</cp:coreProperties>
</file>