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0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1438B-C3C3-44F5-9142-75FF112F09B5}" v="1" dt="2024-08-21T09:43:17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6327"/>
  </p:normalViewPr>
  <p:slideViewPr>
    <p:cSldViewPr snapToGrid="0">
      <p:cViewPr varScale="1">
        <p:scale>
          <a:sx n="69" d="100"/>
          <a:sy n="69" d="100"/>
        </p:scale>
        <p:origin x="11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5F51438B-C3C3-44F5-9142-75FF112F09B5}"/>
    <pc:docChg chg="delSld">
      <pc:chgData name="Zenab Mahmood" userId="93739503-e554-47e8-ab35-bcf89cedf0fb" providerId="ADAL" clId="{5F51438B-C3C3-44F5-9142-75FF112F09B5}" dt="2024-08-21T09:43:07.577" v="4" actId="47"/>
      <pc:docMkLst>
        <pc:docMk/>
      </pc:docMkLst>
      <pc:sldChg chg="del">
        <pc:chgData name="Zenab Mahmood" userId="93739503-e554-47e8-ab35-bcf89cedf0fb" providerId="ADAL" clId="{5F51438B-C3C3-44F5-9142-75FF112F09B5}" dt="2024-08-21T09:43:07.577" v="4" actId="47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5F51438B-C3C3-44F5-9142-75FF112F09B5}" dt="2024-08-21T09:43:06.475" v="3" actId="47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5F51438B-C3C3-44F5-9142-75FF112F09B5}" dt="2024-08-21T09:43:06.040" v="2" actId="47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5F51438B-C3C3-44F5-9142-75FF112F09B5}" dt="2024-08-21T09:43:05.152" v="0" actId="47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5F51438B-C3C3-44F5-9142-75FF112F09B5}" dt="2024-08-21T09:43:05.582" v="1" actId="47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5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png"/><Relationship Id="rId5" Type="http://schemas.openxmlformats.org/officeDocument/2006/relationships/image" Target="../media/image6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9.png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9.png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2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50.png"/><Relationship Id="rId7" Type="http://schemas.openxmlformats.org/officeDocument/2006/relationships/image" Target="../media/image50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90.png"/><Relationship Id="rId11" Type="http://schemas.openxmlformats.org/officeDocument/2006/relationships/image" Target="../media/image540.png"/><Relationship Id="rId5" Type="http://schemas.openxmlformats.org/officeDocument/2006/relationships/image" Target="../media/image470.png"/><Relationship Id="rId10" Type="http://schemas.openxmlformats.org/officeDocument/2006/relationships/image" Target="../media/image530.png"/><Relationship Id="rId4" Type="http://schemas.openxmlformats.org/officeDocument/2006/relationships/image" Target="../media/image460.png"/><Relationship Id="rId9" Type="http://schemas.openxmlformats.org/officeDocument/2006/relationships/image" Target="../media/image5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2.png"/><Relationship Id="rId7" Type="http://schemas.openxmlformats.org/officeDocument/2006/relationships/image" Target="../media/image60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73.png"/><Relationship Id="rId9" Type="http://schemas.openxmlformats.org/officeDocument/2006/relationships/image" Target="../media/image6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73.png"/><Relationship Id="rId7" Type="http://schemas.openxmlformats.org/officeDocument/2006/relationships/image" Target="../media/image6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90.png"/><Relationship Id="rId11" Type="http://schemas.openxmlformats.org/officeDocument/2006/relationships/image" Target="../media/image640.png"/><Relationship Id="rId5" Type="http://schemas.openxmlformats.org/officeDocument/2006/relationships/image" Target="../media/image580.png"/><Relationship Id="rId10" Type="http://schemas.openxmlformats.org/officeDocument/2006/relationships/image" Target="../media/image550.png"/><Relationship Id="rId4" Type="http://schemas.openxmlformats.org/officeDocument/2006/relationships/image" Target="../media/image610.png"/><Relationship Id="rId9" Type="http://schemas.openxmlformats.org/officeDocument/2006/relationships/image" Target="../media/image6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81.png"/><Relationship Id="rId5" Type="http://schemas.openxmlformats.org/officeDocument/2006/relationships/image" Target="../media/image671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76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12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90.png"/><Relationship Id="rId11" Type="http://schemas.openxmlformats.org/officeDocument/2006/relationships/image" Target="../media/image740.png"/><Relationship Id="rId5" Type="http://schemas.openxmlformats.org/officeDocument/2006/relationships/image" Target="../media/image680.png"/><Relationship Id="rId10" Type="http://schemas.openxmlformats.org/officeDocument/2006/relationships/image" Target="../media/image730.png"/><Relationship Id="rId4" Type="http://schemas.openxmlformats.org/officeDocument/2006/relationships/image" Target="../media/image670.png"/><Relationship Id="rId9" Type="http://schemas.openxmlformats.org/officeDocument/2006/relationships/image" Target="../media/image720.png"/><Relationship Id="rId1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1.png"/><Relationship Id="rId3" Type="http://schemas.openxmlformats.org/officeDocument/2006/relationships/image" Target="../media/image641.png"/><Relationship Id="rId7" Type="http://schemas.openxmlformats.org/officeDocument/2006/relationships/image" Target="../media/image6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72.png"/><Relationship Id="rId5" Type="http://schemas.openxmlformats.org/officeDocument/2006/relationships/image" Target="../media/image661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46.png"/><Relationship Id="rId7" Type="http://schemas.openxmlformats.org/officeDocument/2006/relationships/image" Target="../media/image691.png"/><Relationship Id="rId12" Type="http://schemas.openxmlformats.org/officeDocument/2006/relationships/image" Target="../media/image75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82.png"/><Relationship Id="rId11" Type="http://schemas.openxmlformats.org/officeDocument/2006/relationships/image" Target="../media/image741.png"/><Relationship Id="rId5" Type="http://schemas.openxmlformats.org/officeDocument/2006/relationships/image" Target="../media/image672.png"/><Relationship Id="rId10" Type="http://schemas.openxmlformats.org/officeDocument/2006/relationships/image" Target="../media/image731.png"/><Relationship Id="rId4" Type="http://schemas.openxmlformats.org/officeDocument/2006/relationships/image" Target="../media/image661.png"/><Relationship Id="rId9" Type="http://schemas.openxmlformats.org/officeDocument/2006/relationships/image" Target="../media/image7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2CED3-E738-EA91-7AAE-0A680EE4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86" y="1752351"/>
            <a:ext cx="7151228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0E8842-0E76-B9DD-5961-F1C68D43F276}"/>
              </a:ext>
            </a:extLst>
          </p:cNvPr>
          <p:cNvCxnSpPr/>
          <p:nvPr/>
        </p:nvCxnSpPr>
        <p:spPr>
          <a:xfrm flipH="1">
            <a:off x="1406235" y="3255815"/>
            <a:ext cx="27085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protractor">
            <a:extLst>
              <a:ext uri="{FF2B5EF4-FFF2-40B4-BE49-F238E27FC236}">
                <a16:creationId xmlns:a16="http://schemas.microsoft.com/office/drawing/2014/main" id="{7BCAE3F1-8C46-B0CF-CE73-9AD58504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06099"/>
            <a:ext cx="4668980" cy="2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07981-B0EC-6DE7-D343-A201B96BAB29}"/>
                  </a:ext>
                </a:extLst>
              </p:cNvPr>
              <p:cNvSpPr txBox="1"/>
              <p:nvPr/>
            </p:nvSpPr>
            <p:spPr>
              <a:xfrm>
                <a:off x="1780310" y="4394207"/>
                <a:ext cx="5043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The angle is 180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It is a </a:t>
                </a:r>
                <a:r>
                  <a:rPr lang="en-GB" sz="2400" b="1" dirty="0"/>
                  <a:t>straight</a:t>
                </a:r>
                <a:r>
                  <a:rPr lang="en-GB" sz="2400" dirty="0"/>
                  <a:t> angle.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07981-B0EC-6DE7-D343-A201B96BA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310" y="4394207"/>
                <a:ext cx="5043055" cy="1200329"/>
              </a:xfrm>
              <a:prstGeom prst="rect">
                <a:avLst/>
              </a:prstGeom>
              <a:blipFill>
                <a:blip r:embed="rId3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EFF8715-C134-6750-D537-3332AF9E52B5}"/>
              </a:ext>
            </a:extLst>
          </p:cNvPr>
          <p:cNvGrpSpPr/>
          <p:nvPr/>
        </p:nvGrpSpPr>
        <p:grpSpPr>
          <a:xfrm rot="3009845">
            <a:off x="1585372" y="800238"/>
            <a:ext cx="5058855" cy="4911154"/>
            <a:chOff x="2022763" y="2175163"/>
            <a:chExt cx="3796146" cy="368531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C0B4825-A88E-6251-2646-E7F746F7D53F}"/>
                </a:ext>
              </a:extLst>
            </p:cNvPr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D2718B-B127-AA95-B276-0CB27F954ED6}"/>
                </a:ext>
              </a:extLst>
            </p:cNvPr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3778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4DAE40-664F-24B0-4B25-DD37EC1BF0B2}"/>
              </a:ext>
            </a:extLst>
          </p:cNvPr>
          <p:cNvGrpSpPr/>
          <p:nvPr/>
        </p:nvGrpSpPr>
        <p:grpSpPr>
          <a:xfrm rot="5400000">
            <a:off x="1189200" y="415632"/>
            <a:ext cx="5851200" cy="5680366"/>
            <a:chOff x="2022763" y="2175163"/>
            <a:chExt cx="3796146" cy="368531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BCD13E8-ACFD-A6FB-F1E8-21F96B1E473A}"/>
                </a:ext>
              </a:extLst>
            </p:cNvPr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A54AC8-3ED3-732E-2596-10E834818236}"/>
                </a:ext>
              </a:extLst>
            </p:cNvPr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70EFDB-FD74-4307-6B76-24675013AA49}"/>
              </a:ext>
            </a:extLst>
          </p:cNvPr>
          <p:cNvCxnSpPr/>
          <p:nvPr/>
        </p:nvCxnSpPr>
        <p:spPr>
          <a:xfrm flipH="1">
            <a:off x="1406235" y="3255815"/>
            <a:ext cx="27085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CEAF17-A471-86B9-9889-98D546D24E7C}"/>
                  </a:ext>
                </a:extLst>
              </p:cNvPr>
              <p:cNvSpPr txBox="1"/>
              <p:nvPr/>
            </p:nvSpPr>
            <p:spPr>
              <a:xfrm>
                <a:off x="1406235" y="1093413"/>
                <a:ext cx="5043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180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40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220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It is a </a:t>
                </a:r>
                <a:r>
                  <a:rPr lang="en-GB" sz="2400" b="1" dirty="0"/>
                  <a:t>reflex</a:t>
                </a:r>
                <a:r>
                  <a:rPr lang="en-GB" sz="2400" dirty="0"/>
                  <a:t> angle.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CEAF17-A471-86B9-9889-98D546D24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35" y="1093413"/>
                <a:ext cx="5043055" cy="1200329"/>
              </a:xfrm>
              <a:prstGeom prst="rect">
                <a:avLst/>
              </a:prstGeom>
              <a:blipFill>
                <a:blip r:embed="rId2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0087728-7175-BBB2-F63E-360DD2717D69}"/>
              </a:ext>
            </a:extLst>
          </p:cNvPr>
          <p:cNvGrpSpPr/>
          <p:nvPr/>
        </p:nvGrpSpPr>
        <p:grpSpPr>
          <a:xfrm>
            <a:off x="1413160" y="533077"/>
            <a:ext cx="5417130" cy="5417130"/>
            <a:chOff x="1406235" y="547249"/>
            <a:chExt cx="5417130" cy="5417130"/>
          </a:xfrm>
        </p:grpSpPr>
        <p:pic>
          <p:nvPicPr>
            <p:cNvPr id="8" name="Picture 2" descr="Image result for protractor">
              <a:extLst>
                <a:ext uri="{FF2B5EF4-FFF2-40B4-BE49-F238E27FC236}">
                  <a16:creationId xmlns:a16="http://schemas.microsoft.com/office/drawing/2014/main" id="{73057DD2-7057-C64F-FBFB-793CF3A21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97555D-AD02-A703-5872-49B51A7A7F38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9942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9E8E8-4A8D-4A3F-850A-18DF1C95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720" y="1805519"/>
            <a:ext cx="2190750" cy="704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9A9E4-B824-A831-6491-70C9985A8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68" y="849940"/>
            <a:ext cx="1293835" cy="1605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8D41B-8837-5262-7BDE-9B1ADAC74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43" y="4774999"/>
            <a:ext cx="1580633" cy="1163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9EDFE-08B5-BFE8-662D-E3542F35B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414" y="2043347"/>
            <a:ext cx="1828800" cy="1762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CEBE4-F1FF-FAB3-17F5-19FD3C221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169" y="1601358"/>
            <a:ext cx="1979642" cy="1352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46DF5-323C-3B03-7B12-5EBE0B751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31" y="4629665"/>
            <a:ext cx="2022763" cy="118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90427-BD7B-C5E1-FEE2-C27BDDD561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737294">
            <a:off x="605429" y="2645732"/>
            <a:ext cx="1714500" cy="107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DE4EA-A9A4-2978-235A-468013C56C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76388">
            <a:off x="3855046" y="4621408"/>
            <a:ext cx="1714500" cy="1076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FFFD9-E4BC-B9C3-FE10-B5DDA88E2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6551" y="4128648"/>
            <a:ext cx="1615942" cy="1481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817DA9-C4E4-9AF3-366E-8594DCF370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7133" y="2630897"/>
            <a:ext cx="1994879" cy="21441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C30A76-FAD6-CA91-E383-95DA2BBB0B11}"/>
              </a:ext>
            </a:extLst>
          </p:cNvPr>
          <p:cNvSpPr txBox="1"/>
          <p:nvPr/>
        </p:nvSpPr>
        <p:spPr>
          <a:xfrm>
            <a:off x="793134" y="372185"/>
            <a:ext cx="733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Are the angles acute, obtuse, straight or reflex?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D4EEF7-5D10-C7CF-97AE-F802C8FD47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6349" y="946163"/>
            <a:ext cx="747045" cy="747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94EC70-10CD-1A68-5B13-E7E0137F4346}"/>
              </a:ext>
            </a:extLst>
          </p:cNvPr>
          <p:cNvSpPr txBox="1"/>
          <p:nvPr/>
        </p:nvSpPr>
        <p:spPr>
          <a:xfrm>
            <a:off x="5649193" y="108885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7B918-884C-3C9A-58AD-040384B72F3B}"/>
              </a:ext>
            </a:extLst>
          </p:cNvPr>
          <p:cNvSpPr txBox="1"/>
          <p:nvPr/>
        </p:nvSpPr>
        <p:spPr>
          <a:xfrm>
            <a:off x="945286" y="1801946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0B735-28AA-38BB-19F8-6ED6FBB86B45}"/>
              </a:ext>
            </a:extLst>
          </p:cNvPr>
          <p:cNvSpPr txBox="1"/>
          <p:nvPr/>
        </p:nvSpPr>
        <p:spPr>
          <a:xfrm>
            <a:off x="1515402" y="2619758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B91F40-66FF-F235-5A1C-3D00802B262D}"/>
              </a:ext>
            </a:extLst>
          </p:cNvPr>
          <p:cNvSpPr txBox="1"/>
          <p:nvPr/>
        </p:nvSpPr>
        <p:spPr>
          <a:xfrm>
            <a:off x="1676113" y="5220456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ED78A-091A-9D9A-E9D8-644153F46F49}"/>
              </a:ext>
            </a:extLst>
          </p:cNvPr>
          <p:cNvSpPr txBox="1"/>
          <p:nvPr/>
        </p:nvSpPr>
        <p:spPr>
          <a:xfrm>
            <a:off x="2843629" y="3273056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47251E-F55A-9005-0334-062EEF4A8682}"/>
              </a:ext>
            </a:extLst>
          </p:cNvPr>
          <p:cNvSpPr txBox="1"/>
          <p:nvPr/>
        </p:nvSpPr>
        <p:spPr>
          <a:xfrm>
            <a:off x="2768290" y="4260333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C9FF4C-5011-CA1B-E148-07C39B98C72C}"/>
              </a:ext>
            </a:extLst>
          </p:cNvPr>
          <p:cNvSpPr txBox="1"/>
          <p:nvPr/>
        </p:nvSpPr>
        <p:spPr>
          <a:xfrm>
            <a:off x="4507706" y="2245891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B4DC99-AD46-1E1A-7353-8BFAC1FD683B}"/>
              </a:ext>
            </a:extLst>
          </p:cNvPr>
          <p:cNvSpPr txBox="1"/>
          <p:nvPr/>
        </p:nvSpPr>
        <p:spPr>
          <a:xfrm>
            <a:off x="4124785" y="4892857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DD7619-B8B8-9C9A-2487-E9963DF66BF3}"/>
              </a:ext>
            </a:extLst>
          </p:cNvPr>
          <p:cNvSpPr txBox="1"/>
          <p:nvPr/>
        </p:nvSpPr>
        <p:spPr>
          <a:xfrm>
            <a:off x="6084572" y="3172542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145686-77D0-A5EB-E4D2-386A42C20566}"/>
              </a:ext>
            </a:extLst>
          </p:cNvPr>
          <p:cNvSpPr txBox="1"/>
          <p:nvPr/>
        </p:nvSpPr>
        <p:spPr>
          <a:xfrm>
            <a:off x="7082012" y="1746796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3A8A1A-202F-65F8-9708-AA7853E3AF7F}"/>
              </a:ext>
            </a:extLst>
          </p:cNvPr>
          <p:cNvSpPr txBox="1"/>
          <p:nvPr/>
        </p:nvSpPr>
        <p:spPr>
          <a:xfrm>
            <a:off x="7467887" y="5299033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2DADF4-7F81-2339-A22C-47C7C8804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375" y="4629665"/>
            <a:ext cx="2022763" cy="11832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81E10B6-B3DD-1639-295E-A3CA629BEFEE}"/>
              </a:ext>
            </a:extLst>
          </p:cNvPr>
          <p:cNvSpPr txBox="1"/>
          <p:nvPr/>
        </p:nvSpPr>
        <p:spPr>
          <a:xfrm>
            <a:off x="7489631" y="5299033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2108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C23F5-C2D7-2B03-EF4E-3E5E089C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37294">
            <a:off x="785956" y="4441232"/>
            <a:ext cx="1714500" cy="107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B94DCE-2794-D734-DF93-508204BE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3" y="2191612"/>
            <a:ext cx="1580633" cy="1163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AC2ED-27A4-9837-5EC0-B33465EAC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36" y="565860"/>
            <a:ext cx="1828800" cy="176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FEAD7-738F-2316-4043-AB0142432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509" y="3888398"/>
            <a:ext cx="1994879" cy="2144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61EF5-75B4-BCAA-A694-4446119F4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435" y="4269176"/>
            <a:ext cx="1615942" cy="14812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BDE447-8E4B-9BED-E01E-174206F4CA6D}"/>
              </a:ext>
            </a:extLst>
          </p:cNvPr>
          <p:cNvCxnSpPr/>
          <p:nvPr/>
        </p:nvCxnSpPr>
        <p:spPr>
          <a:xfrm>
            <a:off x="681579" y="3428894"/>
            <a:ext cx="7400737" cy="35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122A10-C560-4518-1735-D858C3FDE1EE}"/>
              </a:ext>
            </a:extLst>
          </p:cNvPr>
          <p:cNvSpPr txBox="1"/>
          <p:nvPr/>
        </p:nvSpPr>
        <p:spPr>
          <a:xfrm>
            <a:off x="1243834" y="285722"/>
            <a:ext cx="257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Acute angle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C1B95-044C-15D1-6AAD-CEEE9BAE34DF}"/>
              </a:ext>
            </a:extLst>
          </p:cNvPr>
          <p:cNvSpPr txBox="1"/>
          <p:nvPr/>
        </p:nvSpPr>
        <p:spPr>
          <a:xfrm>
            <a:off x="5327770" y="355340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Obtuse angle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10ACB-F120-1D76-27B2-3597ED9FF406}"/>
              </a:ext>
            </a:extLst>
          </p:cNvPr>
          <p:cNvSpPr txBox="1"/>
          <p:nvPr/>
        </p:nvSpPr>
        <p:spPr>
          <a:xfrm>
            <a:off x="900546" y="3529657"/>
            <a:ext cx="278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Straight angle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BB7CA-2BC7-BD40-8E5A-B37B39CCB4FC}"/>
              </a:ext>
            </a:extLst>
          </p:cNvPr>
          <p:cNvSpPr txBox="1"/>
          <p:nvPr/>
        </p:nvSpPr>
        <p:spPr>
          <a:xfrm>
            <a:off x="5285508" y="3529657"/>
            <a:ext cx="263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Reflex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E92458-36B5-2F95-9489-669D072F8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75" y="679689"/>
            <a:ext cx="1293835" cy="1605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6AD88C-22B8-EEE5-4459-AD2D07B2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901" y="838201"/>
            <a:ext cx="1979642" cy="1352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ADEB11-4089-9187-ACA9-CEC768580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3377" y="949414"/>
            <a:ext cx="2190750" cy="704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44DAD-82CE-1723-3420-EA949C480A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5564" y="2107423"/>
            <a:ext cx="2022763" cy="1183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BA379B-BCDC-0185-C8B8-9015EA6C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76388">
            <a:off x="2020431" y="4571209"/>
            <a:ext cx="1714500" cy="107632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24E6A1-7FD3-4AA9-76BB-2CF0C4E27BE0}"/>
              </a:ext>
            </a:extLst>
          </p:cNvPr>
          <p:cNvCxnSpPr/>
          <p:nvPr/>
        </p:nvCxnSpPr>
        <p:spPr>
          <a:xfrm>
            <a:off x="4100945" y="285722"/>
            <a:ext cx="0" cy="58189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133365-7E47-AD58-BD99-FD5FA1B26086}"/>
              </a:ext>
            </a:extLst>
          </p:cNvPr>
          <p:cNvSpPr txBox="1"/>
          <p:nvPr/>
        </p:nvSpPr>
        <p:spPr>
          <a:xfrm>
            <a:off x="901807" y="1670663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7DD15-36A8-E0D2-53F5-1B57070B77A8}"/>
              </a:ext>
            </a:extLst>
          </p:cNvPr>
          <p:cNvSpPr txBox="1"/>
          <p:nvPr/>
        </p:nvSpPr>
        <p:spPr>
          <a:xfrm>
            <a:off x="1603749" y="2588870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FA8CD-DCCF-60BB-E936-BD59079237F4}"/>
              </a:ext>
            </a:extLst>
          </p:cNvPr>
          <p:cNvSpPr txBox="1"/>
          <p:nvPr/>
        </p:nvSpPr>
        <p:spPr>
          <a:xfrm>
            <a:off x="2388323" y="1746472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833EF4-D116-4889-B1BB-8EF131842F15}"/>
              </a:ext>
            </a:extLst>
          </p:cNvPr>
          <p:cNvSpPr txBox="1"/>
          <p:nvPr/>
        </p:nvSpPr>
        <p:spPr>
          <a:xfrm>
            <a:off x="4758238" y="1469598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02362-A688-F8AB-8CE4-1E04F7825A52}"/>
              </a:ext>
            </a:extLst>
          </p:cNvPr>
          <p:cNvSpPr txBox="1"/>
          <p:nvPr/>
        </p:nvSpPr>
        <p:spPr>
          <a:xfrm>
            <a:off x="7021290" y="962258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6FE076-7227-9C7A-50D8-CE20B25FD0D3}"/>
              </a:ext>
            </a:extLst>
          </p:cNvPr>
          <p:cNvSpPr txBox="1"/>
          <p:nvPr/>
        </p:nvSpPr>
        <p:spPr>
          <a:xfrm>
            <a:off x="6719769" y="2786896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372423-8516-7959-E8AC-ED9EE677A0FD}"/>
              </a:ext>
            </a:extLst>
          </p:cNvPr>
          <p:cNvSpPr txBox="1"/>
          <p:nvPr/>
        </p:nvSpPr>
        <p:spPr>
          <a:xfrm>
            <a:off x="1649996" y="4428878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6D148-B2B6-184F-4223-3BD2AF99517D}"/>
              </a:ext>
            </a:extLst>
          </p:cNvPr>
          <p:cNvSpPr txBox="1"/>
          <p:nvPr/>
        </p:nvSpPr>
        <p:spPr>
          <a:xfrm>
            <a:off x="2347234" y="4847623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70B29-2E7D-6340-EDCA-876F5730EF13}"/>
              </a:ext>
            </a:extLst>
          </p:cNvPr>
          <p:cNvSpPr txBox="1"/>
          <p:nvPr/>
        </p:nvSpPr>
        <p:spPr>
          <a:xfrm>
            <a:off x="4578053" y="4418582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AAFE4-92AE-2775-6F3E-A4146B850539}"/>
              </a:ext>
            </a:extLst>
          </p:cNvPr>
          <p:cNvSpPr txBox="1"/>
          <p:nvPr/>
        </p:nvSpPr>
        <p:spPr>
          <a:xfrm>
            <a:off x="7084825" y="4457913"/>
            <a:ext cx="4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503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tractor">
            <a:extLst>
              <a:ext uri="{FF2B5EF4-FFF2-40B4-BE49-F238E27FC236}">
                <a16:creationId xmlns:a16="http://schemas.microsoft.com/office/drawing/2014/main" id="{3BA88C06-875D-6FEE-C26D-6867753D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2" y="885680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38311A0-AF57-395B-2998-C6B80E8BAA73}"/>
              </a:ext>
            </a:extLst>
          </p:cNvPr>
          <p:cNvSpPr/>
          <p:nvPr/>
        </p:nvSpPr>
        <p:spPr>
          <a:xfrm>
            <a:off x="4032567" y="3725980"/>
            <a:ext cx="387926" cy="387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9D9824-D3D3-3490-3653-904F31FDFC32}"/>
              </a:ext>
            </a:extLst>
          </p:cNvPr>
          <p:cNvCxnSpPr/>
          <p:nvPr/>
        </p:nvCxnSpPr>
        <p:spPr>
          <a:xfrm flipV="1">
            <a:off x="2535382" y="3962400"/>
            <a:ext cx="1648691" cy="1122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C94530B-424B-6429-D0FA-EB536B8F8E35}"/>
              </a:ext>
            </a:extLst>
          </p:cNvPr>
          <p:cNvSpPr txBox="1"/>
          <p:nvPr/>
        </p:nvSpPr>
        <p:spPr>
          <a:xfrm>
            <a:off x="1026130" y="4999387"/>
            <a:ext cx="64008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/>
              <a:t>This is the </a:t>
            </a:r>
            <a:r>
              <a:rPr lang="en-GB" sz="2400" b="1" dirty="0"/>
              <a:t>origin</a:t>
            </a:r>
            <a:r>
              <a:rPr lang="en-GB" sz="2400" dirty="0"/>
              <a:t>; we place this on the vertex where two lines meet.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6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537584-DE8D-B0B8-D43D-1387CFBD9B4A}"/>
              </a:ext>
            </a:extLst>
          </p:cNvPr>
          <p:cNvGrpSpPr/>
          <p:nvPr/>
        </p:nvGrpSpPr>
        <p:grpSpPr>
          <a:xfrm>
            <a:off x="3131129" y="1681163"/>
            <a:ext cx="3380509" cy="1731818"/>
            <a:chOff x="2687782" y="2133600"/>
            <a:chExt cx="3380509" cy="173181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32C465E-8F23-DF0D-610C-935D9A6F6E89}"/>
                </a:ext>
              </a:extLst>
            </p:cNvPr>
            <p:cNvCxnSpPr/>
            <p:nvPr/>
          </p:nvCxnSpPr>
          <p:spPr>
            <a:xfrm flipH="1">
              <a:off x="2687782" y="2133600"/>
              <a:ext cx="2521527" cy="1731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63A49A9-66F7-B2EB-D3F4-89DADDA69084}"/>
                </a:ext>
              </a:extLst>
            </p:cNvPr>
            <p:cNvCxnSpPr/>
            <p:nvPr/>
          </p:nvCxnSpPr>
          <p:spPr>
            <a:xfrm>
              <a:off x="2687782" y="3865418"/>
              <a:ext cx="33805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2" descr="Image result for protractor">
            <a:extLst>
              <a:ext uri="{FF2B5EF4-FFF2-40B4-BE49-F238E27FC236}">
                <a16:creationId xmlns:a16="http://schemas.microsoft.com/office/drawing/2014/main" id="{5AE9FCC3-57A8-1BEC-385F-A0930313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8" y="3495674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B62B6-FF0D-1A19-96FB-41AC3CE1E8D3}"/>
              </a:ext>
            </a:extLst>
          </p:cNvPr>
          <p:cNvSpPr txBox="1"/>
          <p:nvPr/>
        </p:nvSpPr>
        <p:spPr>
          <a:xfrm>
            <a:off x="1440873" y="4059382"/>
            <a:ext cx="73765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The baseline is placed on one of the lines.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6398B8-41DB-C4B1-325F-01BD8D7970FE}"/>
              </a:ext>
            </a:extLst>
          </p:cNvPr>
          <p:cNvCxnSpPr/>
          <p:nvPr/>
        </p:nvCxnSpPr>
        <p:spPr>
          <a:xfrm flipH="1">
            <a:off x="748145" y="3412981"/>
            <a:ext cx="595745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16667 -0.4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3E6E95-EEC6-99BA-1CA2-03B7A8BB3274}"/>
              </a:ext>
            </a:extLst>
          </p:cNvPr>
          <p:cNvGrpSpPr/>
          <p:nvPr/>
        </p:nvGrpSpPr>
        <p:grpSpPr>
          <a:xfrm>
            <a:off x="3131129" y="1681163"/>
            <a:ext cx="3380509" cy="1731818"/>
            <a:chOff x="2687782" y="2133600"/>
            <a:chExt cx="3380509" cy="173181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2DF2DF1-91D6-3668-95DD-D3EA9A4526B0}"/>
                </a:ext>
              </a:extLst>
            </p:cNvPr>
            <p:cNvCxnSpPr/>
            <p:nvPr/>
          </p:nvCxnSpPr>
          <p:spPr>
            <a:xfrm flipH="1">
              <a:off x="2687782" y="2133600"/>
              <a:ext cx="2521527" cy="1731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DBB7CD-666C-0ECF-0CBB-8FE75146A882}"/>
                </a:ext>
              </a:extLst>
            </p:cNvPr>
            <p:cNvCxnSpPr/>
            <p:nvPr/>
          </p:nvCxnSpPr>
          <p:spPr>
            <a:xfrm>
              <a:off x="2687782" y="3865418"/>
              <a:ext cx="33805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2" descr="Image result for protractor">
            <a:extLst>
              <a:ext uri="{FF2B5EF4-FFF2-40B4-BE49-F238E27FC236}">
                <a16:creationId xmlns:a16="http://schemas.microsoft.com/office/drawing/2014/main" id="{C333CE9C-B226-0822-C9F1-4C7AB158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" y="373856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2EE32-BDB2-7753-A273-D16DED6FD507}"/>
              </a:ext>
            </a:extLst>
          </p:cNvPr>
          <p:cNvSpPr txBox="1"/>
          <p:nvPr/>
        </p:nvSpPr>
        <p:spPr>
          <a:xfrm>
            <a:off x="2391570" y="3829525"/>
            <a:ext cx="451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size of the angle?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A8B29C-24B8-C94B-3E44-F9F51D793BEE}"/>
                  </a:ext>
                </a:extLst>
              </p:cNvPr>
              <p:cNvSpPr txBox="1"/>
              <p:nvPr/>
            </p:nvSpPr>
            <p:spPr>
              <a:xfrm>
                <a:off x="1742058" y="4961466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155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A8B29C-24B8-C94B-3E44-F9F51D793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058" y="4961466"/>
                <a:ext cx="1094509" cy="461665"/>
              </a:xfrm>
              <a:prstGeom prst="rect">
                <a:avLst/>
              </a:prstGeom>
              <a:blipFill>
                <a:blip r:embed="rId3"/>
                <a:stretch>
                  <a:fillRect l="-893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5FAF20-96F1-1CA5-0144-9BC25F124384}"/>
                  </a:ext>
                </a:extLst>
              </p:cNvPr>
              <p:cNvSpPr txBox="1"/>
              <p:nvPr/>
            </p:nvSpPr>
            <p:spPr>
              <a:xfrm>
                <a:off x="3190627" y="4961466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5FAF20-96F1-1CA5-0144-9BC25F12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627" y="4961466"/>
                <a:ext cx="1094509" cy="461665"/>
              </a:xfrm>
              <a:prstGeom prst="rect">
                <a:avLst/>
              </a:prstGeom>
              <a:blipFill>
                <a:blip r:embed="rId4"/>
                <a:stretch>
                  <a:fillRect l="-833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FD2D2-4F2B-F08F-CACC-F8541FFCAF3D}"/>
                  </a:ext>
                </a:extLst>
              </p:cNvPr>
              <p:cNvSpPr txBox="1"/>
              <p:nvPr/>
            </p:nvSpPr>
            <p:spPr>
              <a:xfrm>
                <a:off x="4802882" y="4956921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FD2D2-4F2B-F08F-CACC-F8541FFCA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882" y="4956921"/>
                <a:ext cx="1094509" cy="461665"/>
              </a:xfrm>
              <a:prstGeom prst="rect">
                <a:avLst/>
              </a:prstGeom>
              <a:blipFill>
                <a:blip r:embed="rId5"/>
                <a:stretch>
                  <a:fillRect l="-893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58BA2E-6424-92C7-1538-4BDA24C48918}"/>
                  </a:ext>
                </a:extLst>
              </p:cNvPr>
              <p:cNvSpPr txBox="1"/>
              <p:nvPr/>
            </p:nvSpPr>
            <p:spPr>
              <a:xfrm>
                <a:off x="6285318" y="4961466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58BA2E-6424-92C7-1538-4BDA24C48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318" y="4961466"/>
                <a:ext cx="1094509" cy="461665"/>
              </a:xfrm>
              <a:prstGeom prst="rect">
                <a:avLst/>
              </a:prstGeom>
              <a:blipFill>
                <a:blip r:embed="rId6"/>
                <a:stretch>
                  <a:fillRect l="-833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964E87A-CF2A-8950-2BA9-D2C8ABB6487E}"/>
              </a:ext>
            </a:extLst>
          </p:cNvPr>
          <p:cNvSpPr/>
          <p:nvPr/>
        </p:nvSpPr>
        <p:spPr>
          <a:xfrm>
            <a:off x="1817228" y="4388885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AFBB42-7F58-2256-A388-58D205F37FEF}"/>
              </a:ext>
            </a:extLst>
          </p:cNvPr>
          <p:cNvSpPr/>
          <p:nvPr/>
        </p:nvSpPr>
        <p:spPr>
          <a:xfrm>
            <a:off x="3271955" y="4388885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A9DB57-EF25-9B45-72A3-EBF8D4A4F2D8}"/>
              </a:ext>
            </a:extLst>
          </p:cNvPr>
          <p:cNvSpPr/>
          <p:nvPr/>
        </p:nvSpPr>
        <p:spPr>
          <a:xfrm>
            <a:off x="4778636" y="4382392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1F0C76-ED6B-81E2-81BE-ABD4EDD5AA7E}"/>
              </a:ext>
            </a:extLst>
          </p:cNvPr>
          <p:cNvSpPr/>
          <p:nvPr/>
        </p:nvSpPr>
        <p:spPr>
          <a:xfrm>
            <a:off x="6292246" y="4388885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FE033D2E-E210-F2BF-41D3-27573B17294A}"/>
              </a:ext>
            </a:extLst>
          </p:cNvPr>
          <p:cNvSpPr/>
          <p:nvPr/>
        </p:nvSpPr>
        <p:spPr>
          <a:xfrm rot="2694387">
            <a:off x="3300624" y="5423088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L-shape 19">
            <a:extLst>
              <a:ext uri="{FF2B5EF4-FFF2-40B4-BE49-F238E27FC236}">
                <a16:creationId xmlns:a16="http://schemas.microsoft.com/office/drawing/2014/main" id="{FAC87873-2E9E-0203-CE4A-14A55014574A}"/>
              </a:ext>
            </a:extLst>
          </p:cNvPr>
          <p:cNvSpPr/>
          <p:nvPr/>
        </p:nvSpPr>
        <p:spPr>
          <a:xfrm rot="18704927">
            <a:off x="6326025" y="5540051"/>
            <a:ext cx="500480" cy="287256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1F07906C-F05A-56BA-08C0-2C558CECFA25}"/>
              </a:ext>
            </a:extLst>
          </p:cNvPr>
          <p:cNvSpPr/>
          <p:nvPr/>
        </p:nvSpPr>
        <p:spPr>
          <a:xfrm rot="2694387">
            <a:off x="4753322" y="5429157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E1306365-1B3C-422D-4FA8-142DAB56B807}"/>
              </a:ext>
            </a:extLst>
          </p:cNvPr>
          <p:cNvSpPr/>
          <p:nvPr/>
        </p:nvSpPr>
        <p:spPr>
          <a:xfrm rot="2694387">
            <a:off x="1841342" y="5422449"/>
            <a:ext cx="586902" cy="586902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5408A2-91FD-78D3-87E2-098B8AD24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827" y="774061"/>
            <a:ext cx="747045" cy="747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BB5DEE-D39C-0580-0F51-DA0E395A04CE}"/>
              </a:ext>
            </a:extLst>
          </p:cNvPr>
          <p:cNvSpPr txBox="1"/>
          <p:nvPr/>
        </p:nvSpPr>
        <p:spPr>
          <a:xfrm>
            <a:off x="5682671" y="9167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4074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106F-1B9B-43CD-271B-F3607177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3" y="2660073"/>
            <a:ext cx="1508422" cy="997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E4FB7E-BAD3-E331-B66B-C558F4A2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35" y="2078219"/>
            <a:ext cx="2640174" cy="1745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D91F7C-4D69-A1CB-B2FC-13B611BF8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9" b="89744" l="5932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836" y="1576168"/>
            <a:ext cx="3588327" cy="2371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5C51B-ED26-EDC4-AD7E-4DEAA6231595}"/>
              </a:ext>
            </a:extLst>
          </p:cNvPr>
          <p:cNvSpPr txBox="1"/>
          <p:nvPr/>
        </p:nvSpPr>
        <p:spPr>
          <a:xfrm>
            <a:off x="2133600" y="4617858"/>
            <a:ext cx="451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is the greatest angle?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1CD4A5-BF1A-503A-22CA-A5961673FC77}"/>
              </a:ext>
            </a:extLst>
          </p:cNvPr>
          <p:cNvSpPr/>
          <p:nvPr/>
        </p:nvSpPr>
        <p:spPr>
          <a:xfrm>
            <a:off x="997528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FD648-23B9-D9DA-DBB9-62440EA9254C}"/>
              </a:ext>
            </a:extLst>
          </p:cNvPr>
          <p:cNvSpPr/>
          <p:nvPr/>
        </p:nvSpPr>
        <p:spPr>
          <a:xfrm>
            <a:off x="3300404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519055-EFB2-71B0-03D0-3AEE07463450}"/>
              </a:ext>
            </a:extLst>
          </p:cNvPr>
          <p:cNvSpPr/>
          <p:nvPr/>
        </p:nvSpPr>
        <p:spPr>
          <a:xfrm>
            <a:off x="6019800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5243CB-E369-721C-EC2C-FE1E615D71D0}"/>
                  </a:ext>
                </a:extLst>
              </p:cNvPr>
              <p:cNvSpPr txBox="1"/>
              <p:nvPr/>
            </p:nvSpPr>
            <p:spPr>
              <a:xfrm>
                <a:off x="1117013" y="2914388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5243CB-E369-721C-EC2C-FE1E615D7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13" y="2914388"/>
                <a:ext cx="1094509" cy="461665"/>
              </a:xfrm>
              <a:prstGeom prst="rect">
                <a:avLst/>
              </a:prstGeom>
              <a:blipFill>
                <a:blip r:embed="rId5"/>
                <a:stretch>
                  <a:fillRect l="-833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Image result for protractor">
            <a:extLst>
              <a:ext uri="{FF2B5EF4-FFF2-40B4-BE49-F238E27FC236}">
                <a16:creationId xmlns:a16="http://schemas.microsoft.com/office/drawing/2014/main" id="{02930B8D-ED42-8BFC-6CD7-BD7881B82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4060213"/>
            <a:ext cx="4142483" cy="22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54927-D061-BC91-EFB9-8B3D7BDC7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827" y="774061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27E4C9-F747-CF71-BD0C-C71C39066EC4}"/>
              </a:ext>
            </a:extLst>
          </p:cNvPr>
          <p:cNvSpPr txBox="1"/>
          <p:nvPr/>
        </p:nvSpPr>
        <p:spPr>
          <a:xfrm>
            <a:off x="5682671" y="9167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1908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1.39097 -0.388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49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EA51C-DC4C-9D59-05A5-A3C1660B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3" y="2660073"/>
            <a:ext cx="1508422" cy="997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C2466-E212-2CDD-53EA-ABD778664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35" y="2078219"/>
            <a:ext cx="2640174" cy="1745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52D8B2-7EC8-E205-B4E2-B623FD40F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9" b="89744" l="5932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836" y="1576168"/>
            <a:ext cx="3588327" cy="2371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A5CF7-9137-F21F-1FBA-8222482CA2A2}"/>
              </a:ext>
            </a:extLst>
          </p:cNvPr>
          <p:cNvSpPr txBox="1"/>
          <p:nvPr/>
        </p:nvSpPr>
        <p:spPr>
          <a:xfrm>
            <a:off x="2133600" y="4617858"/>
            <a:ext cx="451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is the greatest angle?</a:t>
            </a:r>
          </a:p>
        </p:txBody>
      </p:sp>
      <p:pic>
        <p:nvPicPr>
          <p:cNvPr id="6" name="Picture 2" descr="Image result for protractor">
            <a:extLst>
              <a:ext uri="{FF2B5EF4-FFF2-40B4-BE49-F238E27FC236}">
                <a16:creationId xmlns:a16="http://schemas.microsoft.com/office/drawing/2014/main" id="{4F16ADB8-445C-2ACB-CFBD-BD918BE4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114" y="1372327"/>
            <a:ext cx="4142483" cy="22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6F1DEB6-CCF1-D711-9E74-7F0302EB6563}"/>
              </a:ext>
            </a:extLst>
          </p:cNvPr>
          <p:cNvSpPr/>
          <p:nvPr/>
        </p:nvSpPr>
        <p:spPr>
          <a:xfrm>
            <a:off x="997528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2CDBAC-00B0-B9A1-ACEB-A3E2285C2712}"/>
              </a:ext>
            </a:extLst>
          </p:cNvPr>
          <p:cNvSpPr/>
          <p:nvPr/>
        </p:nvSpPr>
        <p:spPr>
          <a:xfrm>
            <a:off x="3300404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D8B9FC-72E5-839B-BFC6-F73FC59F351E}"/>
              </a:ext>
            </a:extLst>
          </p:cNvPr>
          <p:cNvSpPr/>
          <p:nvPr/>
        </p:nvSpPr>
        <p:spPr>
          <a:xfrm>
            <a:off x="6019800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484EE5-727B-A39D-1400-42CD7DA4973C}"/>
                  </a:ext>
                </a:extLst>
              </p:cNvPr>
              <p:cNvSpPr txBox="1"/>
              <p:nvPr/>
            </p:nvSpPr>
            <p:spPr>
              <a:xfrm>
                <a:off x="1117013" y="2914388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484EE5-727B-A39D-1400-42CD7DA4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13" y="2914388"/>
                <a:ext cx="1094509" cy="461665"/>
              </a:xfrm>
              <a:prstGeom prst="rect">
                <a:avLst/>
              </a:prstGeom>
              <a:blipFill>
                <a:blip r:embed="rId6"/>
                <a:stretch>
                  <a:fillRect l="-833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8EF4D-05FE-F78D-2D34-6D4CA14B623F}"/>
                  </a:ext>
                </a:extLst>
              </p:cNvPr>
              <p:cNvSpPr txBox="1"/>
              <p:nvPr/>
            </p:nvSpPr>
            <p:spPr>
              <a:xfrm>
                <a:off x="2942373" y="2914388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8EF4D-05FE-F78D-2D34-6D4CA14B6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73" y="2914388"/>
                <a:ext cx="1094509" cy="461665"/>
              </a:xfrm>
              <a:prstGeom prst="rect">
                <a:avLst/>
              </a:prstGeom>
              <a:blipFill>
                <a:blip r:embed="rId7"/>
                <a:stretch>
                  <a:fillRect l="-893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9496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AA88B1-D60D-27C2-B18B-9DCBD24AC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3" y="2660073"/>
            <a:ext cx="1508422" cy="997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8CDF00-A905-9AE4-53BA-EBD49FCC8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35" y="2078219"/>
            <a:ext cx="2640174" cy="1745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140FD-FEA0-317E-BCC2-2E971123D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9" b="89744" l="5932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836" y="1590023"/>
            <a:ext cx="3588327" cy="2371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E589ED-9E13-31EF-16FF-D6D65EE678A1}"/>
              </a:ext>
            </a:extLst>
          </p:cNvPr>
          <p:cNvSpPr txBox="1"/>
          <p:nvPr/>
        </p:nvSpPr>
        <p:spPr>
          <a:xfrm>
            <a:off x="2133600" y="4617858"/>
            <a:ext cx="451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is the greatest angle?</a:t>
            </a:r>
          </a:p>
        </p:txBody>
      </p:sp>
      <p:pic>
        <p:nvPicPr>
          <p:cNvPr id="6" name="Picture 2" descr="Image result for protractor">
            <a:extLst>
              <a:ext uri="{FF2B5EF4-FFF2-40B4-BE49-F238E27FC236}">
                <a16:creationId xmlns:a16="http://schemas.microsoft.com/office/drawing/2014/main" id="{4ABF0917-753D-98E4-85E9-623307B1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3" y="1402548"/>
            <a:ext cx="4142483" cy="22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A9D34CA-F6DD-18B9-6AD7-DAFC257F353C}"/>
              </a:ext>
            </a:extLst>
          </p:cNvPr>
          <p:cNvSpPr/>
          <p:nvPr/>
        </p:nvSpPr>
        <p:spPr>
          <a:xfrm>
            <a:off x="997528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D0CFA1-91B2-E2A5-4A79-9F9AF8928434}"/>
              </a:ext>
            </a:extLst>
          </p:cNvPr>
          <p:cNvSpPr/>
          <p:nvPr/>
        </p:nvSpPr>
        <p:spPr>
          <a:xfrm>
            <a:off x="3300404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97379F-F3FF-1839-D9B1-E711BDFF437D}"/>
              </a:ext>
            </a:extLst>
          </p:cNvPr>
          <p:cNvSpPr/>
          <p:nvPr/>
        </p:nvSpPr>
        <p:spPr>
          <a:xfrm>
            <a:off x="6019800" y="3601749"/>
            <a:ext cx="568036" cy="5680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2D1C6F-3C82-1B7B-3EDE-3885DE68C13D}"/>
                  </a:ext>
                </a:extLst>
              </p:cNvPr>
              <p:cNvSpPr txBox="1"/>
              <p:nvPr/>
            </p:nvSpPr>
            <p:spPr>
              <a:xfrm>
                <a:off x="1117013" y="2914388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2D1C6F-3C82-1B7B-3EDE-3885DE68C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13" y="2914388"/>
                <a:ext cx="1094509" cy="461665"/>
              </a:xfrm>
              <a:prstGeom prst="rect">
                <a:avLst/>
              </a:prstGeom>
              <a:blipFill>
                <a:blip r:embed="rId6"/>
                <a:stretch>
                  <a:fillRect l="-833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54A5DE-9F4C-ACD1-A9AD-6548C11175B8}"/>
                  </a:ext>
                </a:extLst>
              </p:cNvPr>
              <p:cNvSpPr txBox="1"/>
              <p:nvPr/>
            </p:nvSpPr>
            <p:spPr>
              <a:xfrm>
                <a:off x="2942373" y="2914388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54A5DE-9F4C-ACD1-A9AD-6548C1117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73" y="2914388"/>
                <a:ext cx="1094509" cy="461665"/>
              </a:xfrm>
              <a:prstGeom prst="rect">
                <a:avLst/>
              </a:prstGeom>
              <a:blipFill>
                <a:blip r:embed="rId7"/>
                <a:stretch>
                  <a:fillRect l="-893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C7EB5E-594C-BA1F-E973-056AB7E1061A}"/>
                  </a:ext>
                </a:extLst>
              </p:cNvPr>
              <p:cNvSpPr txBox="1"/>
              <p:nvPr/>
            </p:nvSpPr>
            <p:spPr>
              <a:xfrm>
                <a:off x="5564738" y="2912143"/>
                <a:ext cx="1094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C7EB5E-594C-BA1F-E973-056AB7E10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38" y="2912143"/>
                <a:ext cx="1094509" cy="461665"/>
              </a:xfrm>
              <a:prstGeom prst="rect">
                <a:avLst/>
              </a:prstGeom>
              <a:blipFill>
                <a:blip r:embed="rId8"/>
                <a:stretch>
                  <a:fillRect l="-893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0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09 L 0.27049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FB68F3-B2D6-2C59-0A22-3445C36D0EA2}"/>
                  </a:ext>
                </a:extLst>
              </p:cNvPr>
              <p:cNvSpPr txBox="1"/>
              <p:nvPr/>
            </p:nvSpPr>
            <p:spPr>
              <a:xfrm>
                <a:off x="695549" y="562572"/>
                <a:ext cx="784687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34</a:t>
                </a: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part-whole models. 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FB68F3-B2D6-2C59-0A22-3445C36D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" y="562572"/>
                <a:ext cx="7846871" cy="3970318"/>
              </a:xfrm>
              <a:prstGeom prst="rect">
                <a:avLst/>
              </a:prstGeom>
              <a:blipFill>
                <a:blip r:embed="rId2"/>
                <a:stretch>
                  <a:fillRect l="-1243" t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C039778-93A5-85B5-88A0-6780E5A67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" y="3492819"/>
            <a:ext cx="2077898" cy="2080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3CB6C-CC28-7F99-5F55-7CC72CF16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03" y="3504463"/>
            <a:ext cx="2077898" cy="2080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39434-7983-99AB-353F-605630ABB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813" y="3476952"/>
            <a:ext cx="2077898" cy="2080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E4787-D322-378C-BDDE-69710236C10C}"/>
              </a:ext>
            </a:extLst>
          </p:cNvPr>
          <p:cNvSpPr txBox="1"/>
          <p:nvPr/>
        </p:nvSpPr>
        <p:spPr>
          <a:xfrm>
            <a:off x="7031831" y="3647526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AA32C-867D-EB0F-AB46-4A144353364D}"/>
              </a:ext>
            </a:extLst>
          </p:cNvPr>
          <p:cNvSpPr txBox="1"/>
          <p:nvPr/>
        </p:nvSpPr>
        <p:spPr>
          <a:xfrm>
            <a:off x="7038831" y="4842086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F7BE3-8FB5-1F82-4BBF-538844FE9515}"/>
              </a:ext>
            </a:extLst>
          </p:cNvPr>
          <p:cNvSpPr txBox="1"/>
          <p:nvPr/>
        </p:nvSpPr>
        <p:spPr>
          <a:xfrm>
            <a:off x="1659784" y="3666337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5B3BF-60D8-183F-FD1C-46B686768586}"/>
              </a:ext>
            </a:extLst>
          </p:cNvPr>
          <p:cNvSpPr txBox="1"/>
          <p:nvPr/>
        </p:nvSpPr>
        <p:spPr>
          <a:xfrm>
            <a:off x="4045934" y="3666337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61C19-E474-A0DD-E395-F293732C6051}"/>
              </a:ext>
            </a:extLst>
          </p:cNvPr>
          <p:cNvSpPr txBox="1"/>
          <p:nvPr/>
        </p:nvSpPr>
        <p:spPr>
          <a:xfrm>
            <a:off x="4623948" y="487677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166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13C56-8050-4308-D9F9-19CDB314766D}"/>
              </a:ext>
            </a:extLst>
          </p:cNvPr>
          <p:cNvSpPr txBox="1"/>
          <p:nvPr/>
        </p:nvSpPr>
        <p:spPr>
          <a:xfrm>
            <a:off x="1043539" y="487677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15268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EF3F8F-14D0-4887-EDB3-9E9B66C7D556}"/>
              </a:ext>
            </a:extLst>
          </p:cNvPr>
          <p:cNvCxnSpPr>
            <a:cxnSpLocks/>
          </p:cNvCxnSpPr>
          <p:nvPr/>
        </p:nvCxnSpPr>
        <p:spPr>
          <a:xfrm>
            <a:off x="4079133" y="3095418"/>
            <a:ext cx="1671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CDD1D1-C22F-9D14-34BC-55435F29A78A}"/>
              </a:ext>
            </a:extLst>
          </p:cNvPr>
          <p:cNvCxnSpPr>
            <a:cxnSpLocks/>
          </p:cNvCxnSpPr>
          <p:nvPr/>
        </p:nvCxnSpPr>
        <p:spPr>
          <a:xfrm>
            <a:off x="4246298" y="2933057"/>
            <a:ext cx="0" cy="1623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90BD49EA-DBE7-BC1A-AED2-46B0C680466A}"/>
              </a:ext>
            </a:extLst>
          </p:cNvPr>
          <p:cNvSpPr/>
          <p:nvPr/>
        </p:nvSpPr>
        <p:spPr>
          <a:xfrm rot="1126418">
            <a:off x="788607" y="4237433"/>
            <a:ext cx="863862" cy="859035"/>
          </a:xfrm>
          <a:prstGeom prst="arc">
            <a:avLst>
              <a:gd name="adj1" fmla="val 14979257"/>
              <a:gd name="adj2" fmla="val 194001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F8353-1286-2C3B-8DA7-99E5099E7892}"/>
              </a:ext>
            </a:extLst>
          </p:cNvPr>
          <p:cNvSpPr txBox="1"/>
          <p:nvPr/>
        </p:nvSpPr>
        <p:spPr>
          <a:xfrm>
            <a:off x="2046802" y="607014"/>
            <a:ext cx="494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Angles in a right angle add up to ____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9A789-F67B-1CE1-6019-8C02C0E87A91}"/>
                  </a:ext>
                </a:extLst>
              </p:cNvPr>
              <p:cNvSpPr txBox="1"/>
              <p:nvPr/>
            </p:nvSpPr>
            <p:spPr>
              <a:xfrm>
                <a:off x="837191" y="1685157"/>
                <a:ext cx="68182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Use this fact to work out the size of angles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9A789-F67B-1CE1-6019-8C02C0E87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1" y="1685157"/>
                <a:ext cx="6818213" cy="461665"/>
              </a:xfrm>
              <a:prstGeom prst="rect">
                <a:avLst/>
              </a:prstGeom>
              <a:blipFill>
                <a:blip r:embed="rId2"/>
                <a:stretch>
                  <a:fillRect l="-1340" t="-10526" r="-53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C2B978-5428-8C38-FD96-9CA20988A6F0}"/>
              </a:ext>
            </a:extLst>
          </p:cNvPr>
          <p:cNvCxnSpPr>
            <a:cxnSpLocks/>
          </p:cNvCxnSpPr>
          <p:nvPr/>
        </p:nvCxnSpPr>
        <p:spPr>
          <a:xfrm>
            <a:off x="1209771" y="2934808"/>
            <a:ext cx="0" cy="1737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1045D9-702B-3355-C152-F65CE3ED1E17}"/>
              </a:ext>
            </a:extLst>
          </p:cNvPr>
          <p:cNvCxnSpPr>
            <a:cxnSpLocks/>
          </p:cNvCxnSpPr>
          <p:nvPr/>
        </p:nvCxnSpPr>
        <p:spPr>
          <a:xfrm>
            <a:off x="4087205" y="2934807"/>
            <a:ext cx="0" cy="1737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C77440-087F-5640-9298-3A9ADC5A07BC}"/>
              </a:ext>
            </a:extLst>
          </p:cNvPr>
          <p:cNvCxnSpPr>
            <a:cxnSpLocks/>
          </p:cNvCxnSpPr>
          <p:nvPr/>
        </p:nvCxnSpPr>
        <p:spPr>
          <a:xfrm>
            <a:off x="7514691" y="2934806"/>
            <a:ext cx="0" cy="1737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F2E936-2684-BF97-B260-F6CE96D084E1}"/>
              </a:ext>
            </a:extLst>
          </p:cNvPr>
          <p:cNvCxnSpPr>
            <a:cxnSpLocks/>
          </p:cNvCxnSpPr>
          <p:nvPr/>
        </p:nvCxnSpPr>
        <p:spPr>
          <a:xfrm>
            <a:off x="1209771" y="4672773"/>
            <a:ext cx="15872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A65C8-17B2-A218-3421-CF6A388DB41A}"/>
              </a:ext>
            </a:extLst>
          </p:cNvPr>
          <p:cNvCxnSpPr>
            <a:cxnSpLocks/>
          </p:cNvCxnSpPr>
          <p:nvPr/>
        </p:nvCxnSpPr>
        <p:spPr>
          <a:xfrm>
            <a:off x="4087205" y="2934808"/>
            <a:ext cx="15872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C9A27-FA8F-24C2-7DF8-F3BEA644A1B8}"/>
              </a:ext>
            </a:extLst>
          </p:cNvPr>
          <p:cNvCxnSpPr>
            <a:cxnSpLocks/>
          </p:cNvCxnSpPr>
          <p:nvPr/>
        </p:nvCxnSpPr>
        <p:spPr>
          <a:xfrm>
            <a:off x="5927452" y="4672771"/>
            <a:ext cx="15872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7B33C2-E3F4-A310-A8A9-6F4836D949C6}"/>
              </a:ext>
            </a:extLst>
          </p:cNvPr>
          <p:cNvCxnSpPr>
            <a:cxnSpLocks/>
          </p:cNvCxnSpPr>
          <p:nvPr/>
        </p:nvCxnSpPr>
        <p:spPr>
          <a:xfrm flipV="1">
            <a:off x="1209771" y="4179629"/>
            <a:ext cx="1460761" cy="4931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64EFE0FA-69FC-9089-DA83-79087D30BC3B}"/>
              </a:ext>
            </a:extLst>
          </p:cNvPr>
          <p:cNvSpPr/>
          <p:nvPr/>
        </p:nvSpPr>
        <p:spPr>
          <a:xfrm rot="6178313">
            <a:off x="1236916" y="4268620"/>
            <a:ext cx="362486" cy="623265"/>
          </a:xfrm>
          <a:prstGeom prst="arc">
            <a:avLst>
              <a:gd name="adj1" fmla="val 14732819"/>
              <a:gd name="adj2" fmla="val 1659238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A3960-8EE9-B23C-C20F-00299A1C1216}"/>
              </a:ext>
            </a:extLst>
          </p:cNvPr>
          <p:cNvSpPr txBox="1"/>
          <p:nvPr/>
        </p:nvSpPr>
        <p:spPr>
          <a:xfrm>
            <a:off x="1832117" y="4308103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23°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1B2EEF-6412-26DB-BFF5-2EC45DBFAE9E}"/>
                  </a:ext>
                </a:extLst>
              </p:cNvPr>
              <p:cNvSpPr txBox="1"/>
              <p:nvPr/>
            </p:nvSpPr>
            <p:spPr>
              <a:xfrm>
                <a:off x="933396" y="3943386"/>
                <a:ext cx="117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1B2EEF-6412-26DB-BFF5-2EC45DBFA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96" y="3943386"/>
                <a:ext cx="117758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BD2E4C-DCD0-DBB9-6DCE-D1970FF688E6}"/>
              </a:ext>
            </a:extLst>
          </p:cNvPr>
          <p:cNvCxnSpPr>
            <a:cxnSpLocks/>
          </p:cNvCxnSpPr>
          <p:nvPr/>
        </p:nvCxnSpPr>
        <p:spPr>
          <a:xfrm flipH="1" flipV="1">
            <a:off x="4087205" y="2947603"/>
            <a:ext cx="1535786" cy="2956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5479A060-27A8-B234-81E0-EAE9FCE209D2}"/>
              </a:ext>
            </a:extLst>
          </p:cNvPr>
          <p:cNvSpPr/>
          <p:nvPr/>
        </p:nvSpPr>
        <p:spPr>
          <a:xfrm rot="7984424">
            <a:off x="3748357" y="2638615"/>
            <a:ext cx="863862" cy="859035"/>
          </a:xfrm>
          <a:prstGeom prst="arc">
            <a:avLst>
              <a:gd name="adj1" fmla="val 13510621"/>
              <a:gd name="adj2" fmla="val 197533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00671C5-AFC5-F493-9025-6BF930EF832E}"/>
              </a:ext>
            </a:extLst>
          </p:cNvPr>
          <p:cNvSpPr/>
          <p:nvPr/>
        </p:nvSpPr>
        <p:spPr>
          <a:xfrm rot="5779201">
            <a:off x="3772676" y="2487825"/>
            <a:ext cx="863862" cy="859035"/>
          </a:xfrm>
          <a:prstGeom prst="arc">
            <a:avLst>
              <a:gd name="adj1" fmla="val 15927977"/>
              <a:gd name="adj2" fmla="val 170107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A46E24-658F-B5F0-95D7-BD2BB7AF12E1}"/>
              </a:ext>
            </a:extLst>
          </p:cNvPr>
          <p:cNvSpPr txBox="1"/>
          <p:nvPr/>
        </p:nvSpPr>
        <p:spPr>
          <a:xfrm>
            <a:off x="5208818" y="2812389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122404-124D-F544-B4C6-6415717CA680}"/>
                  </a:ext>
                </a:extLst>
              </p:cNvPr>
              <p:cNvSpPr txBox="1"/>
              <p:nvPr/>
            </p:nvSpPr>
            <p:spPr>
              <a:xfrm>
                <a:off x="4031237" y="3234299"/>
                <a:ext cx="117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122404-124D-F544-B4C6-6415717CA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7" y="3234299"/>
                <a:ext cx="117758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9F3702-01E2-08A9-8955-13EDD95CE881}"/>
              </a:ext>
            </a:extLst>
          </p:cNvPr>
          <p:cNvCxnSpPr>
            <a:cxnSpLocks/>
          </p:cNvCxnSpPr>
          <p:nvPr/>
        </p:nvCxnSpPr>
        <p:spPr>
          <a:xfrm>
            <a:off x="7345690" y="4504350"/>
            <a:ext cx="1671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914367-C492-2D17-410B-29229FBBDF1B}"/>
              </a:ext>
            </a:extLst>
          </p:cNvPr>
          <p:cNvCxnSpPr>
            <a:cxnSpLocks/>
          </p:cNvCxnSpPr>
          <p:nvPr/>
        </p:nvCxnSpPr>
        <p:spPr>
          <a:xfrm>
            <a:off x="7345690" y="4507380"/>
            <a:ext cx="0" cy="1623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73917A-2215-B594-E20E-9FA9CE277DA7}"/>
              </a:ext>
            </a:extLst>
          </p:cNvPr>
          <p:cNvCxnSpPr>
            <a:cxnSpLocks/>
          </p:cNvCxnSpPr>
          <p:nvPr/>
        </p:nvCxnSpPr>
        <p:spPr>
          <a:xfrm>
            <a:off x="1209771" y="4512159"/>
            <a:ext cx="1671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D23BB8-4579-C5B3-F962-B0C40B05F263}"/>
              </a:ext>
            </a:extLst>
          </p:cNvPr>
          <p:cNvCxnSpPr>
            <a:cxnSpLocks/>
          </p:cNvCxnSpPr>
          <p:nvPr/>
        </p:nvCxnSpPr>
        <p:spPr>
          <a:xfrm>
            <a:off x="1381292" y="4510412"/>
            <a:ext cx="0" cy="1623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A9CDDB-2FC6-623E-AB2E-AA6CA2B53745}"/>
              </a:ext>
            </a:extLst>
          </p:cNvPr>
          <p:cNvCxnSpPr>
            <a:cxnSpLocks/>
          </p:cNvCxnSpPr>
          <p:nvPr/>
        </p:nvCxnSpPr>
        <p:spPr>
          <a:xfrm>
            <a:off x="6288657" y="4243834"/>
            <a:ext cx="1237223" cy="423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BCD8BB-8B59-B70A-353A-DD307BF48E49}"/>
              </a:ext>
            </a:extLst>
          </p:cNvPr>
          <p:cNvSpPr txBox="1"/>
          <p:nvPr/>
        </p:nvSpPr>
        <p:spPr>
          <a:xfrm>
            <a:off x="6777561" y="3857251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79°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BFB056-B7B1-5101-A554-437063D5D3A6}"/>
                  </a:ext>
                </a:extLst>
              </p:cNvPr>
              <p:cNvSpPr txBox="1"/>
              <p:nvPr/>
            </p:nvSpPr>
            <p:spPr>
              <a:xfrm>
                <a:off x="6092658" y="4262101"/>
                <a:ext cx="117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BFB056-B7B1-5101-A554-437063D5D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58" y="4262101"/>
                <a:ext cx="117758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459A9556-D04F-9AD6-7270-9E98B3428E40}"/>
              </a:ext>
            </a:extLst>
          </p:cNvPr>
          <p:cNvSpPr/>
          <p:nvPr/>
        </p:nvSpPr>
        <p:spPr>
          <a:xfrm rot="17539998">
            <a:off x="7072312" y="4109417"/>
            <a:ext cx="863862" cy="859035"/>
          </a:xfrm>
          <a:prstGeom prst="arc">
            <a:avLst>
              <a:gd name="adj1" fmla="val 15188014"/>
              <a:gd name="adj2" fmla="val 2040678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77876D9-0B18-2EE9-4D7E-92AC5C2CD9BE}"/>
              </a:ext>
            </a:extLst>
          </p:cNvPr>
          <p:cNvSpPr/>
          <p:nvPr/>
        </p:nvSpPr>
        <p:spPr>
          <a:xfrm rot="16552505">
            <a:off x="7047896" y="4165386"/>
            <a:ext cx="863862" cy="859035"/>
          </a:xfrm>
          <a:prstGeom prst="arc">
            <a:avLst>
              <a:gd name="adj1" fmla="val 15188014"/>
              <a:gd name="adj2" fmla="val 166722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EF4277-BE19-B4AC-6072-2609AFF869C1}"/>
              </a:ext>
            </a:extLst>
          </p:cNvPr>
          <p:cNvSpPr txBox="1"/>
          <p:nvPr/>
        </p:nvSpPr>
        <p:spPr>
          <a:xfrm>
            <a:off x="6202738" y="599110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90°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69411CD-BA26-08FD-A606-4863F8C02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397" y="5263208"/>
            <a:ext cx="747045" cy="7470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9D2D208-A88E-9754-B461-4CF5DA037319}"/>
              </a:ext>
            </a:extLst>
          </p:cNvPr>
          <p:cNvSpPr txBox="1"/>
          <p:nvPr/>
        </p:nvSpPr>
        <p:spPr>
          <a:xfrm>
            <a:off x="5503241" y="54058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5416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 animBg="1"/>
      <p:bldP spid="15" grpId="0"/>
      <p:bldP spid="16" grpId="0"/>
      <p:bldP spid="18" grpId="0" animBg="1"/>
      <p:bldP spid="19" grpId="0" animBg="1"/>
      <p:bldP spid="20" grpId="0"/>
      <p:bldP spid="21" grpId="0"/>
      <p:bldP spid="27" grpId="0"/>
      <p:bldP spid="28" grpId="0"/>
      <p:bldP spid="29" grpId="0" animBg="1"/>
      <p:bldP spid="30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A34CEEA-9AE1-ACF6-0841-265F38DB4D74}"/>
              </a:ext>
            </a:extLst>
          </p:cNvPr>
          <p:cNvCxnSpPr>
            <a:cxnSpLocks/>
          </p:cNvCxnSpPr>
          <p:nvPr/>
        </p:nvCxnSpPr>
        <p:spPr>
          <a:xfrm>
            <a:off x="4079133" y="3095418"/>
            <a:ext cx="1671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05287D-DC43-8B5C-1AA2-177F7FB2EA82}"/>
              </a:ext>
            </a:extLst>
          </p:cNvPr>
          <p:cNvCxnSpPr>
            <a:cxnSpLocks/>
          </p:cNvCxnSpPr>
          <p:nvPr/>
        </p:nvCxnSpPr>
        <p:spPr>
          <a:xfrm>
            <a:off x="4246298" y="2933057"/>
            <a:ext cx="0" cy="1623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6B956FCB-C617-6651-85C2-DDAE43A4510C}"/>
              </a:ext>
            </a:extLst>
          </p:cNvPr>
          <p:cNvSpPr/>
          <p:nvPr/>
        </p:nvSpPr>
        <p:spPr>
          <a:xfrm rot="1126418">
            <a:off x="788607" y="4237433"/>
            <a:ext cx="863862" cy="859035"/>
          </a:xfrm>
          <a:prstGeom prst="arc">
            <a:avLst>
              <a:gd name="adj1" fmla="val 14979257"/>
              <a:gd name="adj2" fmla="val 194001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B0ED3-C338-5778-79BF-F85E9513EBE3}"/>
              </a:ext>
            </a:extLst>
          </p:cNvPr>
          <p:cNvSpPr txBox="1"/>
          <p:nvPr/>
        </p:nvSpPr>
        <p:spPr>
          <a:xfrm>
            <a:off x="2046802" y="607014"/>
            <a:ext cx="494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Angles in a right angle add up to ____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FC27A5-857D-7528-D264-20780E374A8E}"/>
                  </a:ext>
                </a:extLst>
              </p:cNvPr>
              <p:cNvSpPr txBox="1"/>
              <p:nvPr/>
            </p:nvSpPr>
            <p:spPr>
              <a:xfrm>
                <a:off x="837191" y="1685157"/>
                <a:ext cx="68182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Use this fact to work out the size of angles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FC27A5-857D-7528-D264-20780E374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1" y="1685157"/>
                <a:ext cx="6818213" cy="461665"/>
              </a:xfrm>
              <a:prstGeom prst="rect">
                <a:avLst/>
              </a:prstGeom>
              <a:blipFill>
                <a:blip r:embed="rId2"/>
                <a:stretch>
                  <a:fillRect l="-1340" t="-10526" r="-53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DAC45B-D2E2-EFF1-82BE-803EB8F1CCDB}"/>
              </a:ext>
            </a:extLst>
          </p:cNvPr>
          <p:cNvCxnSpPr>
            <a:cxnSpLocks/>
          </p:cNvCxnSpPr>
          <p:nvPr/>
        </p:nvCxnSpPr>
        <p:spPr>
          <a:xfrm>
            <a:off x="1209771" y="2934808"/>
            <a:ext cx="0" cy="1737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31325D-B1B0-3088-F46B-58D4A3B8F426}"/>
              </a:ext>
            </a:extLst>
          </p:cNvPr>
          <p:cNvCxnSpPr>
            <a:cxnSpLocks/>
          </p:cNvCxnSpPr>
          <p:nvPr/>
        </p:nvCxnSpPr>
        <p:spPr>
          <a:xfrm>
            <a:off x="4087205" y="2934807"/>
            <a:ext cx="0" cy="1737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DD3014-BFD2-90ED-38B7-46DDF47F5664}"/>
              </a:ext>
            </a:extLst>
          </p:cNvPr>
          <p:cNvCxnSpPr>
            <a:cxnSpLocks/>
          </p:cNvCxnSpPr>
          <p:nvPr/>
        </p:nvCxnSpPr>
        <p:spPr>
          <a:xfrm>
            <a:off x="7514691" y="2934806"/>
            <a:ext cx="0" cy="1737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407AF9-0C15-5269-555B-3A0D6111FEF1}"/>
              </a:ext>
            </a:extLst>
          </p:cNvPr>
          <p:cNvCxnSpPr>
            <a:cxnSpLocks/>
          </p:cNvCxnSpPr>
          <p:nvPr/>
        </p:nvCxnSpPr>
        <p:spPr>
          <a:xfrm>
            <a:off x="1209771" y="4672773"/>
            <a:ext cx="15872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03BA11-8CBA-6208-4B91-D964B8A682A8}"/>
              </a:ext>
            </a:extLst>
          </p:cNvPr>
          <p:cNvCxnSpPr>
            <a:cxnSpLocks/>
          </p:cNvCxnSpPr>
          <p:nvPr/>
        </p:nvCxnSpPr>
        <p:spPr>
          <a:xfrm>
            <a:off x="4087205" y="2934808"/>
            <a:ext cx="15872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6324AA-EB49-07F9-1961-E459650034BD}"/>
              </a:ext>
            </a:extLst>
          </p:cNvPr>
          <p:cNvCxnSpPr>
            <a:cxnSpLocks/>
          </p:cNvCxnSpPr>
          <p:nvPr/>
        </p:nvCxnSpPr>
        <p:spPr>
          <a:xfrm>
            <a:off x="5927452" y="4672771"/>
            <a:ext cx="15872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0EFCBC-5256-075E-DBE9-9B689D645E2A}"/>
              </a:ext>
            </a:extLst>
          </p:cNvPr>
          <p:cNvCxnSpPr>
            <a:cxnSpLocks/>
          </p:cNvCxnSpPr>
          <p:nvPr/>
        </p:nvCxnSpPr>
        <p:spPr>
          <a:xfrm flipV="1">
            <a:off x="1209771" y="4179629"/>
            <a:ext cx="1460761" cy="4931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E123A9DD-4ED6-4242-418F-01ACC7D610D5}"/>
              </a:ext>
            </a:extLst>
          </p:cNvPr>
          <p:cNvSpPr/>
          <p:nvPr/>
        </p:nvSpPr>
        <p:spPr>
          <a:xfrm rot="6178313">
            <a:off x="1236916" y="4268620"/>
            <a:ext cx="362486" cy="623265"/>
          </a:xfrm>
          <a:prstGeom prst="arc">
            <a:avLst>
              <a:gd name="adj1" fmla="val 14732819"/>
              <a:gd name="adj2" fmla="val 1659238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41DD2-6B99-95E7-E83A-9628632BC46A}"/>
              </a:ext>
            </a:extLst>
          </p:cNvPr>
          <p:cNvSpPr txBox="1"/>
          <p:nvPr/>
        </p:nvSpPr>
        <p:spPr>
          <a:xfrm>
            <a:off x="1832117" y="4308103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23°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CBB4F8-6798-73F8-3308-11E46D43094D}"/>
                  </a:ext>
                </a:extLst>
              </p:cNvPr>
              <p:cNvSpPr txBox="1"/>
              <p:nvPr/>
            </p:nvSpPr>
            <p:spPr>
              <a:xfrm>
                <a:off x="933396" y="3943386"/>
                <a:ext cx="117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CBB4F8-6798-73F8-3308-11E46D43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96" y="3943386"/>
                <a:ext cx="117758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4A0689-A27C-C688-87B2-AE44EA99D0EC}"/>
              </a:ext>
            </a:extLst>
          </p:cNvPr>
          <p:cNvCxnSpPr>
            <a:cxnSpLocks/>
          </p:cNvCxnSpPr>
          <p:nvPr/>
        </p:nvCxnSpPr>
        <p:spPr>
          <a:xfrm flipH="1" flipV="1">
            <a:off x="4087205" y="2947603"/>
            <a:ext cx="1535786" cy="2956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EA364697-9346-F6C3-50CF-D2AAC6D241B5}"/>
              </a:ext>
            </a:extLst>
          </p:cNvPr>
          <p:cNvSpPr/>
          <p:nvPr/>
        </p:nvSpPr>
        <p:spPr>
          <a:xfrm rot="7984424">
            <a:off x="3748357" y="2638615"/>
            <a:ext cx="863862" cy="859035"/>
          </a:xfrm>
          <a:prstGeom prst="arc">
            <a:avLst>
              <a:gd name="adj1" fmla="val 13510621"/>
              <a:gd name="adj2" fmla="val 197533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DCD5370-35E0-C802-7A10-B2C243A3E9E6}"/>
              </a:ext>
            </a:extLst>
          </p:cNvPr>
          <p:cNvSpPr/>
          <p:nvPr/>
        </p:nvSpPr>
        <p:spPr>
          <a:xfrm rot="5779201">
            <a:off x="3772676" y="2487825"/>
            <a:ext cx="863862" cy="859035"/>
          </a:xfrm>
          <a:prstGeom prst="arc">
            <a:avLst>
              <a:gd name="adj1" fmla="val 15927977"/>
              <a:gd name="adj2" fmla="val 170107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1B04F-C2A9-5F6E-8083-18C7D7765FBB}"/>
              </a:ext>
            </a:extLst>
          </p:cNvPr>
          <p:cNvSpPr txBox="1"/>
          <p:nvPr/>
        </p:nvSpPr>
        <p:spPr>
          <a:xfrm>
            <a:off x="5208818" y="2812389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263E2-8B02-03E6-E29E-AF5CD3273CC6}"/>
                  </a:ext>
                </a:extLst>
              </p:cNvPr>
              <p:cNvSpPr txBox="1"/>
              <p:nvPr/>
            </p:nvSpPr>
            <p:spPr>
              <a:xfrm>
                <a:off x="4031237" y="3234299"/>
                <a:ext cx="117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263E2-8B02-03E6-E29E-AF5CD3273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7" y="3234299"/>
                <a:ext cx="117758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A0A31D-0C0D-3677-0669-D1DBF75C6CB4}"/>
              </a:ext>
            </a:extLst>
          </p:cNvPr>
          <p:cNvCxnSpPr>
            <a:cxnSpLocks/>
          </p:cNvCxnSpPr>
          <p:nvPr/>
        </p:nvCxnSpPr>
        <p:spPr>
          <a:xfrm>
            <a:off x="7345690" y="4504350"/>
            <a:ext cx="1671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787A33-DFBD-512D-FA1C-56957CDF8C98}"/>
              </a:ext>
            </a:extLst>
          </p:cNvPr>
          <p:cNvCxnSpPr>
            <a:cxnSpLocks/>
          </p:cNvCxnSpPr>
          <p:nvPr/>
        </p:nvCxnSpPr>
        <p:spPr>
          <a:xfrm>
            <a:off x="7345690" y="4507380"/>
            <a:ext cx="0" cy="1623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2418D7-2E52-08DA-714D-562CF0412447}"/>
              </a:ext>
            </a:extLst>
          </p:cNvPr>
          <p:cNvCxnSpPr>
            <a:cxnSpLocks/>
          </p:cNvCxnSpPr>
          <p:nvPr/>
        </p:nvCxnSpPr>
        <p:spPr>
          <a:xfrm>
            <a:off x="1209771" y="4512159"/>
            <a:ext cx="1671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F4E366-49F7-E40A-3A84-799457708275}"/>
              </a:ext>
            </a:extLst>
          </p:cNvPr>
          <p:cNvCxnSpPr>
            <a:cxnSpLocks/>
          </p:cNvCxnSpPr>
          <p:nvPr/>
        </p:nvCxnSpPr>
        <p:spPr>
          <a:xfrm>
            <a:off x="1381292" y="4510412"/>
            <a:ext cx="0" cy="1623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D8E8C1-8A49-0CCC-00EB-D836E342B5EE}"/>
              </a:ext>
            </a:extLst>
          </p:cNvPr>
          <p:cNvCxnSpPr>
            <a:cxnSpLocks/>
          </p:cNvCxnSpPr>
          <p:nvPr/>
        </p:nvCxnSpPr>
        <p:spPr>
          <a:xfrm>
            <a:off x="6288657" y="4243834"/>
            <a:ext cx="1237223" cy="423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77C39C-9AFD-56EF-E482-AD07E9F7B42B}"/>
              </a:ext>
            </a:extLst>
          </p:cNvPr>
          <p:cNvSpPr txBox="1"/>
          <p:nvPr/>
        </p:nvSpPr>
        <p:spPr>
          <a:xfrm>
            <a:off x="6777561" y="3857251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79°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85E26D-C517-08D0-EB44-82AA5E82F29D}"/>
                  </a:ext>
                </a:extLst>
              </p:cNvPr>
              <p:cNvSpPr txBox="1"/>
              <p:nvPr/>
            </p:nvSpPr>
            <p:spPr>
              <a:xfrm>
                <a:off x="6092658" y="4262101"/>
                <a:ext cx="117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85E26D-C517-08D0-EB44-82AA5E82F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58" y="4262101"/>
                <a:ext cx="117758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B4B23347-0DAD-28C0-4853-E247C04FA85A}"/>
              </a:ext>
            </a:extLst>
          </p:cNvPr>
          <p:cNvSpPr/>
          <p:nvPr/>
        </p:nvSpPr>
        <p:spPr>
          <a:xfrm rot="17539998">
            <a:off x="7072312" y="4109417"/>
            <a:ext cx="863862" cy="859035"/>
          </a:xfrm>
          <a:prstGeom prst="arc">
            <a:avLst>
              <a:gd name="adj1" fmla="val 15188014"/>
              <a:gd name="adj2" fmla="val 2040678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CACBC1FD-A0AA-21D2-A12A-5895E523708B}"/>
              </a:ext>
            </a:extLst>
          </p:cNvPr>
          <p:cNvSpPr/>
          <p:nvPr/>
        </p:nvSpPr>
        <p:spPr>
          <a:xfrm rot="16552505">
            <a:off x="7047896" y="4165386"/>
            <a:ext cx="863862" cy="859035"/>
          </a:xfrm>
          <a:prstGeom prst="arc">
            <a:avLst>
              <a:gd name="adj1" fmla="val 15188014"/>
              <a:gd name="adj2" fmla="val 166722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02CF3-33E1-5B58-CD33-8088C6F75034}"/>
              </a:ext>
            </a:extLst>
          </p:cNvPr>
          <p:cNvSpPr txBox="1"/>
          <p:nvPr/>
        </p:nvSpPr>
        <p:spPr>
          <a:xfrm>
            <a:off x="6202738" y="599110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90°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CE1ED6-1C89-4461-3664-1A66FCCBB0FD}"/>
                  </a:ext>
                </a:extLst>
              </p:cNvPr>
              <p:cNvSpPr txBox="1"/>
              <p:nvPr/>
            </p:nvSpPr>
            <p:spPr>
              <a:xfrm>
                <a:off x="901820" y="4746904"/>
                <a:ext cx="2075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23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90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CE1ED6-1C89-4461-3664-1A66FCCBB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20" y="4746904"/>
                <a:ext cx="2075058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6D0EA1-39EC-B798-8876-5B21C0ED7DD1}"/>
                  </a:ext>
                </a:extLst>
              </p:cNvPr>
              <p:cNvSpPr txBox="1"/>
              <p:nvPr/>
            </p:nvSpPr>
            <p:spPr>
              <a:xfrm>
                <a:off x="1689935" y="5227829"/>
                <a:ext cx="2075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67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6D0EA1-39EC-B798-8876-5B21C0ED7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35" y="5227829"/>
                <a:ext cx="2075058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81C076-A295-1596-DCF6-F2863DD02E1B}"/>
                  </a:ext>
                </a:extLst>
              </p:cNvPr>
              <p:cNvSpPr txBox="1"/>
              <p:nvPr/>
            </p:nvSpPr>
            <p:spPr>
              <a:xfrm>
                <a:off x="3380586" y="4746904"/>
                <a:ext cx="2075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12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90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81C076-A295-1596-DCF6-F2863DD02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86" y="4746904"/>
                <a:ext cx="2075058" cy="461665"/>
              </a:xfrm>
              <a:prstGeom prst="rect">
                <a:avLst/>
              </a:prstGeom>
              <a:blipFill>
                <a:blip r:embed="rId8"/>
                <a:stretch>
                  <a:fillRect l="-88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E843CE-75BB-6785-BF71-BEBB3578DE5C}"/>
                  </a:ext>
                </a:extLst>
              </p:cNvPr>
              <p:cNvSpPr txBox="1"/>
              <p:nvPr/>
            </p:nvSpPr>
            <p:spPr>
              <a:xfrm>
                <a:off x="4170546" y="5227829"/>
                <a:ext cx="2075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78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E843CE-75BB-6785-BF71-BEBB3578D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546" y="5227829"/>
                <a:ext cx="2075058" cy="461665"/>
              </a:xfrm>
              <a:prstGeom prst="rect">
                <a:avLst/>
              </a:prstGeom>
              <a:blipFill>
                <a:blip r:embed="rId9"/>
                <a:stretch>
                  <a:fillRect l="-88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739A94-331B-EB8D-6A9C-83F8BEE8290D}"/>
                  </a:ext>
                </a:extLst>
              </p:cNvPr>
              <p:cNvSpPr txBox="1"/>
              <p:nvPr/>
            </p:nvSpPr>
            <p:spPr>
              <a:xfrm>
                <a:off x="5859352" y="4746904"/>
                <a:ext cx="2075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79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90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739A94-331B-EB8D-6A9C-83F8BEE82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352" y="4746904"/>
                <a:ext cx="2075058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7707B6-0680-ADE8-D061-26BD3B7D1E06}"/>
                  </a:ext>
                </a:extLst>
              </p:cNvPr>
              <p:cNvSpPr txBox="1"/>
              <p:nvPr/>
            </p:nvSpPr>
            <p:spPr>
              <a:xfrm>
                <a:off x="6656169" y="5227829"/>
                <a:ext cx="2075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11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7707B6-0680-ADE8-D061-26BD3B7D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169" y="5227829"/>
                <a:ext cx="2075058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0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8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932E24-1D85-B0CD-7FFB-6BF7A97AFB72}"/>
                  </a:ext>
                </a:extLst>
              </p:cNvPr>
              <p:cNvSpPr txBox="1"/>
              <p:nvPr/>
            </p:nvSpPr>
            <p:spPr>
              <a:xfrm>
                <a:off x="747870" y="567258"/>
                <a:ext cx="73647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Adjacent </a:t>
                </a:r>
                <a:r>
                  <a:rPr lang="en-GB" sz="2400" dirty="0"/>
                  <a:t>angles on a straight line sum to ____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932E24-1D85-B0CD-7FFB-6BF7A97AF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70" y="567258"/>
                <a:ext cx="7364796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ABB8A9A-7D79-34CF-BDDB-72D2DD7E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14221">
            <a:off x="1257617" y="2310082"/>
            <a:ext cx="2806890" cy="1313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23824-D95D-6A66-8943-2B74CA6D9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61791">
            <a:off x="4770361" y="2527647"/>
            <a:ext cx="3124200" cy="112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D4D027-249C-F53C-3D22-CED5D91355B6}"/>
                  </a:ext>
                </a:extLst>
              </p:cNvPr>
              <p:cNvSpPr txBox="1"/>
              <p:nvPr/>
            </p:nvSpPr>
            <p:spPr>
              <a:xfrm>
                <a:off x="2099453" y="3196976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D4D027-249C-F53C-3D22-CED5D9135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53" y="3196976"/>
                <a:ext cx="11232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1650B4-E0EB-F9E0-E656-22A1886B4931}"/>
                  </a:ext>
                </a:extLst>
              </p:cNvPr>
              <p:cNvSpPr txBox="1"/>
              <p:nvPr/>
            </p:nvSpPr>
            <p:spPr>
              <a:xfrm>
                <a:off x="5545443" y="3123287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107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1650B4-E0EB-F9E0-E656-22A1886B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43" y="3123287"/>
                <a:ext cx="1123217" cy="461665"/>
              </a:xfrm>
              <a:prstGeom prst="rect">
                <a:avLst/>
              </a:prstGeom>
              <a:blipFill>
                <a:blip r:embed="rId6"/>
                <a:stretch>
                  <a:fillRect l="-869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6536A-F3D7-6A68-9D9F-6DA5AACE8347}"/>
                  </a:ext>
                </a:extLst>
              </p:cNvPr>
              <p:cNvSpPr txBox="1"/>
              <p:nvPr/>
            </p:nvSpPr>
            <p:spPr>
              <a:xfrm>
                <a:off x="6428309" y="2052338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6536A-F3D7-6A68-9D9F-6DA5AACE8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09" y="2052338"/>
                <a:ext cx="11232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87C26A3-F6E1-C2DC-D3A1-8ECD3AF38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3459" y="5238072"/>
            <a:ext cx="759207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B9D9D-EF5E-B7C7-5684-7F141CEAF7C8}"/>
              </a:ext>
            </a:extLst>
          </p:cNvPr>
          <p:cNvSpPr txBox="1"/>
          <p:nvPr/>
        </p:nvSpPr>
        <p:spPr>
          <a:xfrm>
            <a:off x="5656303" y="5380761"/>
            <a:ext cx="212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EE8E-4E22-B708-4364-3D02F66FC1EB}"/>
              </a:ext>
            </a:extLst>
          </p:cNvPr>
          <p:cNvSpPr txBox="1"/>
          <p:nvPr/>
        </p:nvSpPr>
        <p:spPr>
          <a:xfrm>
            <a:off x="747870" y="4662385"/>
            <a:ext cx="736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Can you calculate the missing angles?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8346BF-F83D-D58F-416D-2DA77317051B}"/>
                  </a:ext>
                </a:extLst>
              </p:cNvPr>
              <p:cNvSpPr txBox="1"/>
              <p:nvPr/>
            </p:nvSpPr>
            <p:spPr>
              <a:xfrm>
                <a:off x="2267649" y="2471230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98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8346BF-F83D-D58F-416D-2DA773170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49" y="2471230"/>
                <a:ext cx="1123217" cy="461665"/>
              </a:xfrm>
              <a:prstGeom prst="rect">
                <a:avLst/>
              </a:prstGeom>
              <a:blipFill>
                <a:blip r:embed="rId9"/>
                <a:stretch>
                  <a:fillRect l="-869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C1EE124-1F3E-402E-1FC0-1E527558236E}"/>
              </a:ext>
            </a:extLst>
          </p:cNvPr>
          <p:cNvSpPr txBox="1"/>
          <p:nvPr/>
        </p:nvSpPr>
        <p:spPr>
          <a:xfrm>
            <a:off x="6555481" y="587092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40007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9D0BD-F61E-8798-A5F1-66BF5DD4B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14221">
            <a:off x="1257617" y="2310082"/>
            <a:ext cx="2806890" cy="1313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54A79-AB7E-3744-ABF1-3A0F1EEE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61791">
            <a:off x="4770361" y="2527647"/>
            <a:ext cx="3124200" cy="112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FDF0F8-66BD-CD04-2B7D-58990FB7E759}"/>
                  </a:ext>
                </a:extLst>
              </p:cNvPr>
              <p:cNvSpPr txBox="1"/>
              <p:nvPr/>
            </p:nvSpPr>
            <p:spPr>
              <a:xfrm>
                <a:off x="2267649" y="2471230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98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FDF0F8-66BD-CD04-2B7D-58990FB7E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49" y="2471230"/>
                <a:ext cx="1123217" cy="461665"/>
              </a:xfrm>
              <a:prstGeom prst="rect">
                <a:avLst/>
              </a:prstGeom>
              <a:blipFill>
                <a:blip r:embed="rId4"/>
                <a:stretch>
                  <a:fillRect l="-869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89AE63-B951-ED6A-F9FA-01D43890076E}"/>
                  </a:ext>
                </a:extLst>
              </p:cNvPr>
              <p:cNvSpPr txBox="1"/>
              <p:nvPr/>
            </p:nvSpPr>
            <p:spPr>
              <a:xfrm>
                <a:off x="2099453" y="3196976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89AE63-B951-ED6A-F9FA-01D438900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53" y="3196976"/>
                <a:ext cx="112321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D8A436-B34F-4B17-1051-A1547F0425C3}"/>
                  </a:ext>
                </a:extLst>
              </p:cNvPr>
              <p:cNvSpPr txBox="1"/>
              <p:nvPr/>
            </p:nvSpPr>
            <p:spPr>
              <a:xfrm>
                <a:off x="5545443" y="3123287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107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D8A436-B34F-4B17-1051-A1547F042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43" y="3123287"/>
                <a:ext cx="1123217" cy="461665"/>
              </a:xfrm>
              <a:prstGeom prst="rect">
                <a:avLst/>
              </a:prstGeom>
              <a:blipFill>
                <a:blip r:embed="rId6"/>
                <a:stretch>
                  <a:fillRect l="-869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6FF2D-3C47-1A37-41DC-7F560E4C6F8D}"/>
                  </a:ext>
                </a:extLst>
              </p:cNvPr>
              <p:cNvSpPr txBox="1"/>
              <p:nvPr/>
            </p:nvSpPr>
            <p:spPr>
              <a:xfrm>
                <a:off x="6428309" y="2052338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6FF2D-3C47-1A37-41DC-7F560E4C6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09" y="2052338"/>
                <a:ext cx="112321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D7232F-0766-8457-8736-140A0A983609}"/>
                  </a:ext>
                </a:extLst>
              </p:cNvPr>
              <p:cNvSpPr txBox="1"/>
              <p:nvPr/>
            </p:nvSpPr>
            <p:spPr>
              <a:xfrm>
                <a:off x="1477901" y="4842810"/>
                <a:ext cx="4629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98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180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D7232F-0766-8457-8736-140A0A983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01" y="4842810"/>
                <a:ext cx="462915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E7754A-8DCB-77DF-4C3E-A49AC78BDE8E}"/>
                  </a:ext>
                </a:extLst>
              </p:cNvPr>
              <p:cNvSpPr txBox="1"/>
              <p:nvPr/>
            </p:nvSpPr>
            <p:spPr>
              <a:xfrm>
                <a:off x="2267061" y="5306946"/>
                <a:ext cx="4629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82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E7754A-8DCB-77DF-4C3E-A49AC78B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061" y="5306946"/>
                <a:ext cx="4629150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660B13-4AE6-2CF0-337D-1546FEA84DDC}"/>
                  </a:ext>
                </a:extLst>
              </p:cNvPr>
              <p:cNvSpPr txBox="1"/>
              <p:nvPr/>
            </p:nvSpPr>
            <p:spPr>
              <a:xfrm>
                <a:off x="747870" y="567258"/>
                <a:ext cx="73647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Adjacent </a:t>
                </a:r>
                <a:r>
                  <a:rPr lang="en-GB" sz="2400" dirty="0"/>
                  <a:t>angles on a straight line sum to ____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660B13-4AE6-2CF0-337D-1546FEA84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70" y="567258"/>
                <a:ext cx="7364796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FAB9436-DBF3-6047-DD34-15F2F79C6150}"/>
              </a:ext>
            </a:extLst>
          </p:cNvPr>
          <p:cNvSpPr txBox="1"/>
          <p:nvPr/>
        </p:nvSpPr>
        <p:spPr>
          <a:xfrm>
            <a:off x="6555481" y="587092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104775-FCCF-369A-0C1C-83529C9950C2}"/>
                  </a:ext>
                </a:extLst>
              </p:cNvPr>
              <p:cNvSpPr txBox="1"/>
              <p:nvPr/>
            </p:nvSpPr>
            <p:spPr>
              <a:xfrm>
                <a:off x="4243737" y="4805937"/>
                <a:ext cx="37266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angles are not adjacent so we cannot calculate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without using a protractor.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104775-FCCF-369A-0C1C-83529C99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737" y="4805937"/>
                <a:ext cx="3726627" cy="1200329"/>
              </a:xfrm>
              <a:prstGeom prst="rect">
                <a:avLst/>
              </a:prstGeom>
              <a:blipFill>
                <a:blip r:embed="rId11"/>
                <a:stretch>
                  <a:fillRect l="-2455" t="-4061" r="-982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0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932310B-3310-C68D-B5A4-5792AD9FE4CB}"/>
              </a:ext>
            </a:extLst>
          </p:cNvPr>
          <p:cNvSpPr txBox="1"/>
          <p:nvPr/>
        </p:nvSpPr>
        <p:spPr>
          <a:xfrm>
            <a:off x="2412519" y="1121838"/>
            <a:ext cx="574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Calculate the missing angles.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D984CF-1CB0-9EC9-3A8F-3CD9AC0C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94" y="5222485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A96F93-23BF-839F-9E9B-1DE8EAB8887E}"/>
              </a:ext>
            </a:extLst>
          </p:cNvPr>
          <p:cNvSpPr txBox="1"/>
          <p:nvPr/>
        </p:nvSpPr>
        <p:spPr>
          <a:xfrm>
            <a:off x="5517838" y="53651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D7A58-D732-61AD-FA2D-9DCECA313B27}"/>
                  </a:ext>
                </a:extLst>
              </p:cNvPr>
              <p:cNvSpPr txBox="1"/>
              <p:nvPr/>
            </p:nvSpPr>
            <p:spPr>
              <a:xfrm>
                <a:off x="1840859" y="407044"/>
                <a:ext cx="5747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Angles around a point sum to ____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2D7A58-D732-61AD-FA2D-9DCECA313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59" y="407044"/>
                <a:ext cx="5747658" cy="461665"/>
              </a:xfrm>
              <a:prstGeom prst="rect">
                <a:avLst/>
              </a:prstGeom>
              <a:blipFill>
                <a:blip r:embed="rId3"/>
                <a:stretch>
                  <a:fillRect l="-53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BBD6D54-2EB0-2A0F-FC7B-000E1ECA6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028">
            <a:off x="1136168" y="1649450"/>
            <a:ext cx="2664183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9F4A88-1780-2E1C-479F-CC3188BD9AEF}"/>
                  </a:ext>
                </a:extLst>
              </p:cNvPr>
              <p:cNvSpPr txBox="1"/>
              <p:nvPr/>
            </p:nvSpPr>
            <p:spPr>
              <a:xfrm>
                <a:off x="1718101" y="2497777"/>
                <a:ext cx="567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latin typeface="Bariol Regular" panose="02000506040000020003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9F4A88-1780-2E1C-479F-CC3188BD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01" y="2497777"/>
                <a:ext cx="5677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D54A47B-09E9-097B-1CF6-FC358356D048}"/>
              </a:ext>
            </a:extLst>
          </p:cNvPr>
          <p:cNvSpPr/>
          <p:nvPr/>
        </p:nvSpPr>
        <p:spPr>
          <a:xfrm>
            <a:off x="2682418" y="2360333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113°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2CFB45-B0F7-7393-9426-323ED5482DA9}"/>
              </a:ext>
            </a:extLst>
          </p:cNvPr>
          <p:cNvSpPr/>
          <p:nvPr/>
        </p:nvSpPr>
        <p:spPr>
          <a:xfrm>
            <a:off x="2034852" y="3356193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162°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1113F18-9642-C02B-689D-2277C2D747C2}"/>
              </a:ext>
            </a:extLst>
          </p:cNvPr>
          <p:cNvSpPr/>
          <p:nvPr/>
        </p:nvSpPr>
        <p:spPr>
          <a:xfrm rot="19846228">
            <a:off x="2023542" y="2601691"/>
            <a:ext cx="851148" cy="851148"/>
          </a:xfrm>
          <a:prstGeom prst="arc">
            <a:avLst>
              <a:gd name="adj1" fmla="val 16395715"/>
              <a:gd name="adj2" fmla="val 284851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EB69A38-2473-E761-EF04-45D82E88B46C}"/>
              </a:ext>
            </a:extLst>
          </p:cNvPr>
          <p:cNvSpPr/>
          <p:nvPr/>
        </p:nvSpPr>
        <p:spPr>
          <a:xfrm rot="7041694">
            <a:off x="2088172" y="2668833"/>
            <a:ext cx="720000" cy="720000"/>
          </a:xfrm>
          <a:prstGeom prst="arc">
            <a:avLst>
              <a:gd name="adj1" fmla="val 15665304"/>
              <a:gd name="adj2" fmla="val 36359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D01D93-7689-3161-970D-D86B503B56A8}"/>
              </a:ext>
            </a:extLst>
          </p:cNvPr>
          <p:cNvSpPr/>
          <p:nvPr/>
        </p:nvSpPr>
        <p:spPr>
          <a:xfrm rot="3328104">
            <a:off x="6348044" y="2639523"/>
            <a:ext cx="182123" cy="1821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94FF170C-F812-F2BF-2FC1-1417EDF89D51}"/>
              </a:ext>
            </a:extLst>
          </p:cNvPr>
          <p:cNvSpPr/>
          <p:nvPr/>
        </p:nvSpPr>
        <p:spPr>
          <a:xfrm rot="3900418">
            <a:off x="6025871" y="2478990"/>
            <a:ext cx="720000" cy="720000"/>
          </a:xfrm>
          <a:prstGeom prst="arc">
            <a:avLst>
              <a:gd name="adj1" fmla="val 15939654"/>
              <a:gd name="adj2" fmla="val 2029864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BA8451B-AB67-1782-BCF6-3FFC7404AB6F}"/>
              </a:ext>
            </a:extLst>
          </p:cNvPr>
          <p:cNvSpPr/>
          <p:nvPr/>
        </p:nvSpPr>
        <p:spPr>
          <a:xfrm rot="15692801">
            <a:off x="6022039" y="2479455"/>
            <a:ext cx="720000" cy="720000"/>
          </a:xfrm>
          <a:prstGeom prst="arc">
            <a:avLst>
              <a:gd name="adj1" fmla="val 17647010"/>
              <a:gd name="adj2" fmla="val 203807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5DFB0B-29F5-439F-CAD8-4BA8630BA15C}"/>
              </a:ext>
            </a:extLst>
          </p:cNvPr>
          <p:cNvCxnSpPr/>
          <p:nvPr/>
        </p:nvCxnSpPr>
        <p:spPr>
          <a:xfrm>
            <a:off x="4637105" y="2322414"/>
            <a:ext cx="1778673" cy="536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A2BA4D-527F-1D7F-CFD1-90E518A96BB3}"/>
              </a:ext>
            </a:extLst>
          </p:cNvPr>
          <p:cNvCxnSpPr/>
          <p:nvPr/>
        </p:nvCxnSpPr>
        <p:spPr>
          <a:xfrm>
            <a:off x="5901085" y="2005098"/>
            <a:ext cx="519027" cy="868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1753725-54A1-3157-B52D-A1D3FAE38663}"/>
              </a:ext>
            </a:extLst>
          </p:cNvPr>
          <p:cNvSpPr txBox="1"/>
          <p:nvPr/>
        </p:nvSpPr>
        <p:spPr>
          <a:xfrm>
            <a:off x="5580206" y="2228704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03DDD1-9280-A569-7889-B985FF78877F}"/>
                  </a:ext>
                </a:extLst>
              </p:cNvPr>
              <p:cNvSpPr txBox="1"/>
              <p:nvPr/>
            </p:nvSpPr>
            <p:spPr>
              <a:xfrm>
                <a:off x="5800874" y="3120242"/>
                <a:ext cx="567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03DDD1-9280-A569-7889-B985FF788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874" y="3120242"/>
                <a:ext cx="56770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937D6A-9C92-8A50-677E-CDA86AB38A89}"/>
              </a:ext>
            </a:extLst>
          </p:cNvPr>
          <p:cNvCxnSpPr/>
          <p:nvPr/>
        </p:nvCxnSpPr>
        <p:spPr>
          <a:xfrm flipV="1">
            <a:off x="6420112" y="2268131"/>
            <a:ext cx="897921" cy="5868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E3920EB-B722-9029-030A-486DE014D744}"/>
              </a:ext>
            </a:extLst>
          </p:cNvPr>
          <p:cNvSpPr txBox="1"/>
          <p:nvPr/>
        </p:nvSpPr>
        <p:spPr>
          <a:xfrm>
            <a:off x="6726167" y="2659314"/>
            <a:ext cx="90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72°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B925C3-BDF6-5210-85CA-3D587A409073}"/>
              </a:ext>
            </a:extLst>
          </p:cNvPr>
          <p:cNvCxnSpPr/>
          <p:nvPr/>
        </p:nvCxnSpPr>
        <p:spPr>
          <a:xfrm>
            <a:off x="6416223" y="2867110"/>
            <a:ext cx="1025097" cy="9781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AEC0CD0D-7912-C7EC-3F9C-4CE3D9CA3F22}"/>
              </a:ext>
            </a:extLst>
          </p:cNvPr>
          <p:cNvSpPr/>
          <p:nvPr/>
        </p:nvSpPr>
        <p:spPr>
          <a:xfrm rot="19846228">
            <a:off x="2128411" y="2677036"/>
            <a:ext cx="593570" cy="593570"/>
          </a:xfrm>
          <a:prstGeom prst="arc">
            <a:avLst>
              <a:gd name="adj1" fmla="val 11698089"/>
              <a:gd name="adj2" fmla="val 1642960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DCE3F4F8-632B-0BD0-3B7B-211F128B2414}"/>
              </a:ext>
            </a:extLst>
          </p:cNvPr>
          <p:cNvSpPr/>
          <p:nvPr/>
        </p:nvSpPr>
        <p:spPr>
          <a:xfrm rot="3900418">
            <a:off x="5958786" y="2427404"/>
            <a:ext cx="842469" cy="842469"/>
          </a:xfrm>
          <a:prstGeom prst="arc">
            <a:avLst>
              <a:gd name="adj1" fmla="val 20247125"/>
              <a:gd name="adj2" fmla="val 77685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E22F59-C08E-71A6-332B-79D73636A727}"/>
              </a:ext>
            </a:extLst>
          </p:cNvPr>
          <p:cNvSpPr txBox="1"/>
          <p:nvPr/>
        </p:nvSpPr>
        <p:spPr>
          <a:xfrm>
            <a:off x="5658481" y="423267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360</a:t>
            </a:r>
          </a:p>
        </p:txBody>
      </p:sp>
    </p:spTree>
    <p:extLst>
      <p:ext uri="{BB962C8B-B14F-4D97-AF65-F5344CB8AC3E}">
        <p14:creationId xmlns:p14="http://schemas.microsoft.com/office/powerpoint/2010/main" val="10060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B29366-A99B-5728-E2D3-8AD3A3435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028">
            <a:off x="1136168" y="1649450"/>
            <a:ext cx="2664183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A89A60-1F08-7D8D-5500-1A0C5F590E67}"/>
                  </a:ext>
                </a:extLst>
              </p:cNvPr>
              <p:cNvSpPr txBox="1"/>
              <p:nvPr/>
            </p:nvSpPr>
            <p:spPr>
              <a:xfrm>
                <a:off x="1718101" y="2497777"/>
                <a:ext cx="567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latin typeface="Bariol Regular" panose="02000506040000020003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A89A60-1F08-7D8D-5500-1A0C5F590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01" y="2497777"/>
                <a:ext cx="56770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3388942-C7F3-6EDC-6B5B-09DAE6F61535}"/>
              </a:ext>
            </a:extLst>
          </p:cNvPr>
          <p:cNvSpPr/>
          <p:nvPr/>
        </p:nvSpPr>
        <p:spPr>
          <a:xfrm>
            <a:off x="2682418" y="2360333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113°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93D37-A2F4-1926-72E0-8E84A12656CE}"/>
              </a:ext>
            </a:extLst>
          </p:cNvPr>
          <p:cNvSpPr/>
          <p:nvPr/>
        </p:nvSpPr>
        <p:spPr>
          <a:xfrm>
            <a:off x="2034852" y="3356193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162°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BCAC0C5-5B8B-D86E-69AC-EC1D30C4A4D1}"/>
              </a:ext>
            </a:extLst>
          </p:cNvPr>
          <p:cNvSpPr/>
          <p:nvPr/>
        </p:nvSpPr>
        <p:spPr>
          <a:xfrm rot="19846228">
            <a:off x="2023542" y="2601691"/>
            <a:ext cx="851148" cy="851148"/>
          </a:xfrm>
          <a:prstGeom prst="arc">
            <a:avLst>
              <a:gd name="adj1" fmla="val 16395715"/>
              <a:gd name="adj2" fmla="val 284851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8CF5029-8BA2-7533-2536-C563AE95FEFD}"/>
              </a:ext>
            </a:extLst>
          </p:cNvPr>
          <p:cNvSpPr/>
          <p:nvPr/>
        </p:nvSpPr>
        <p:spPr>
          <a:xfrm rot="7041694">
            <a:off x="2088172" y="2668833"/>
            <a:ext cx="720000" cy="720000"/>
          </a:xfrm>
          <a:prstGeom prst="arc">
            <a:avLst>
              <a:gd name="adj1" fmla="val 15665304"/>
              <a:gd name="adj2" fmla="val 36359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920AF2-E9AE-41A8-3066-034416925219}"/>
              </a:ext>
            </a:extLst>
          </p:cNvPr>
          <p:cNvSpPr/>
          <p:nvPr/>
        </p:nvSpPr>
        <p:spPr>
          <a:xfrm rot="3328104">
            <a:off x="6348044" y="2639523"/>
            <a:ext cx="182123" cy="1821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4ADDDA9-76F7-A6D0-CA03-1D1883BE49A3}"/>
              </a:ext>
            </a:extLst>
          </p:cNvPr>
          <p:cNvSpPr/>
          <p:nvPr/>
        </p:nvSpPr>
        <p:spPr>
          <a:xfrm rot="3900418">
            <a:off x="6025871" y="2478990"/>
            <a:ext cx="720000" cy="720000"/>
          </a:xfrm>
          <a:prstGeom prst="arc">
            <a:avLst>
              <a:gd name="adj1" fmla="val 15939654"/>
              <a:gd name="adj2" fmla="val 2029864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0360F41-D938-AB89-DAB1-660B3E6D616B}"/>
              </a:ext>
            </a:extLst>
          </p:cNvPr>
          <p:cNvSpPr/>
          <p:nvPr/>
        </p:nvSpPr>
        <p:spPr>
          <a:xfrm rot="15692801">
            <a:off x="6022039" y="2479455"/>
            <a:ext cx="720000" cy="720000"/>
          </a:xfrm>
          <a:prstGeom prst="arc">
            <a:avLst>
              <a:gd name="adj1" fmla="val 17647010"/>
              <a:gd name="adj2" fmla="val 203807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DCDDE3-4583-A89F-1A44-2A88353BE7C5}"/>
              </a:ext>
            </a:extLst>
          </p:cNvPr>
          <p:cNvCxnSpPr/>
          <p:nvPr/>
        </p:nvCxnSpPr>
        <p:spPr>
          <a:xfrm>
            <a:off x="4637105" y="2322414"/>
            <a:ext cx="1778673" cy="536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CADF10-4D26-D7DB-2C9A-06B7D6C56B4F}"/>
              </a:ext>
            </a:extLst>
          </p:cNvPr>
          <p:cNvCxnSpPr/>
          <p:nvPr/>
        </p:nvCxnSpPr>
        <p:spPr>
          <a:xfrm>
            <a:off x="5901085" y="2005098"/>
            <a:ext cx="519027" cy="868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CF37DA-5BD4-5880-6511-50EA226B447B}"/>
              </a:ext>
            </a:extLst>
          </p:cNvPr>
          <p:cNvSpPr txBox="1"/>
          <p:nvPr/>
        </p:nvSpPr>
        <p:spPr>
          <a:xfrm>
            <a:off x="5580206" y="2228704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6B9DD8-1114-1A7A-F757-1CAFA431E270}"/>
                  </a:ext>
                </a:extLst>
              </p:cNvPr>
              <p:cNvSpPr txBox="1"/>
              <p:nvPr/>
            </p:nvSpPr>
            <p:spPr>
              <a:xfrm>
                <a:off x="5800874" y="3120242"/>
                <a:ext cx="567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6B9DD8-1114-1A7A-F757-1CAFA431E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874" y="3120242"/>
                <a:ext cx="5677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73DBA-5E3D-F42F-6332-F65DA9EFD6AD}"/>
              </a:ext>
            </a:extLst>
          </p:cNvPr>
          <p:cNvCxnSpPr/>
          <p:nvPr/>
        </p:nvCxnSpPr>
        <p:spPr>
          <a:xfrm flipV="1">
            <a:off x="6420112" y="2268131"/>
            <a:ext cx="897921" cy="5868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D90BB2-3739-A0AF-65DA-DE4F57ABDA7D}"/>
              </a:ext>
            </a:extLst>
          </p:cNvPr>
          <p:cNvSpPr txBox="1"/>
          <p:nvPr/>
        </p:nvSpPr>
        <p:spPr>
          <a:xfrm>
            <a:off x="6726167" y="2659314"/>
            <a:ext cx="90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72°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08BA79-18B1-D0CE-82D1-78706A6B0C21}"/>
              </a:ext>
            </a:extLst>
          </p:cNvPr>
          <p:cNvCxnSpPr/>
          <p:nvPr/>
        </p:nvCxnSpPr>
        <p:spPr>
          <a:xfrm>
            <a:off x="6416223" y="2867110"/>
            <a:ext cx="1025097" cy="9781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2BB56728-3C97-35DC-D6BC-3DE024CF00A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67513" y="4427528"/>
              <a:ext cx="4059116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4273">
                      <a:extLst>
                        <a:ext uri="{9D8B030D-6E8A-4147-A177-3AD203B41FA5}">
                          <a16:colId xmlns:a16="http://schemas.microsoft.com/office/drawing/2014/main" val="1882795589"/>
                        </a:ext>
                      </a:extLst>
                    </a:gridCol>
                    <a:gridCol w="1920240">
                      <a:extLst>
                        <a:ext uri="{9D8B030D-6E8A-4147-A177-3AD203B41FA5}">
                          <a16:colId xmlns:a16="http://schemas.microsoft.com/office/drawing/2014/main" val="480047024"/>
                        </a:ext>
                      </a:extLst>
                    </a:gridCol>
                    <a:gridCol w="594603">
                      <a:extLst>
                        <a:ext uri="{9D8B030D-6E8A-4147-A177-3AD203B41FA5}">
                          <a16:colId xmlns:a16="http://schemas.microsoft.com/office/drawing/2014/main" val="2577100588"/>
                        </a:ext>
                      </a:extLst>
                    </a:gridCol>
                  </a:tblGrid>
                  <a:tr h="433483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71347"/>
                      </a:ext>
                    </a:extLst>
                  </a:tr>
                  <a:tr h="433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ea typeface="Cambria Math" panose="02040503050406030204" pitchFamily="18" charset="0"/>
                            </a:rPr>
                            <a:t>162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113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543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2BB56728-3C97-35DC-D6BC-3DE024CF00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360835"/>
                  </p:ext>
                </p:extLst>
              </p:nvPr>
            </p:nvGraphicFramePr>
            <p:xfrm>
              <a:off x="667513" y="4427528"/>
              <a:ext cx="4059116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4273">
                      <a:extLst>
                        <a:ext uri="{9D8B030D-6E8A-4147-A177-3AD203B41FA5}">
                          <a16:colId xmlns:a16="http://schemas.microsoft.com/office/drawing/2014/main" val="1882795589"/>
                        </a:ext>
                      </a:extLst>
                    </a:gridCol>
                    <a:gridCol w="1920240">
                      <a:extLst>
                        <a:ext uri="{9D8B030D-6E8A-4147-A177-3AD203B41FA5}">
                          <a16:colId xmlns:a16="http://schemas.microsoft.com/office/drawing/2014/main" val="480047024"/>
                        </a:ext>
                      </a:extLst>
                    </a:gridCol>
                    <a:gridCol w="594603">
                      <a:extLst>
                        <a:ext uri="{9D8B030D-6E8A-4147-A177-3AD203B41FA5}">
                          <a16:colId xmlns:a16="http://schemas.microsoft.com/office/drawing/2014/main" val="2577100588"/>
                        </a:ext>
                      </a:extLst>
                    </a:gridCol>
                  </a:tblGrid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" t="-10526" r="-750" b="-12763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713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87" t="-112000" r="-16456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1270" t="-112000" r="-3269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2653" t="-112000" r="-510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543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id="{2786E1B9-BC19-2E57-6FBB-79E0CD115A11}"/>
              </a:ext>
            </a:extLst>
          </p:cNvPr>
          <p:cNvSpPr/>
          <p:nvPr/>
        </p:nvSpPr>
        <p:spPr>
          <a:xfrm rot="5400000">
            <a:off x="2241239" y="3904819"/>
            <a:ext cx="163159" cy="331061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A6E6CE-00DB-02CB-A469-24C5FDC4EF8F}"/>
                  </a:ext>
                </a:extLst>
              </p:cNvPr>
              <p:cNvSpPr txBox="1"/>
              <p:nvPr/>
            </p:nvSpPr>
            <p:spPr>
              <a:xfrm>
                <a:off x="1407315" y="5601331"/>
                <a:ext cx="33887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162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113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275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A6E6CE-00DB-02CB-A469-24C5FDC4E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5" y="5601331"/>
                <a:ext cx="3388702" cy="461665"/>
              </a:xfrm>
              <a:prstGeom prst="rect">
                <a:avLst/>
              </a:prstGeom>
              <a:blipFill>
                <a:blip r:embed="rId6"/>
                <a:stretch>
                  <a:fillRect l="-287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C73CBE-CEF7-2A82-93E6-BFDD7F15A771}"/>
                  </a:ext>
                </a:extLst>
              </p:cNvPr>
              <p:cNvSpPr txBox="1"/>
              <p:nvPr/>
            </p:nvSpPr>
            <p:spPr>
              <a:xfrm>
                <a:off x="1479290" y="5601330"/>
                <a:ext cx="33887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275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360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C73CBE-CEF7-2A82-93E6-BFDD7F15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90" y="5601330"/>
                <a:ext cx="3388702" cy="461665"/>
              </a:xfrm>
              <a:prstGeom prst="rect">
                <a:avLst/>
              </a:prstGeom>
              <a:blipFill>
                <a:blip r:embed="rId7"/>
                <a:stretch>
                  <a:fillRect l="-287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ABA8B3C-4D7F-FED7-A867-36DB39F67B6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67511" y="4437349"/>
              <a:ext cx="4059116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64513">
                      <a:extLst>
                        <a:ext uri="{9D8B030D-6E8A-4147-A177-3AD203B41FA5}">
                          <a16:colId xmlns:a16="http://schemas.microsoft.com/office/drawing/2014/main" val="1882795589"/>
                        </a:ext>
                      </a:extLst>
                    </a:gridCol>
                    <a:gridCol w="594603">
                      <a:extLst>
                        <a:ext uri="{9D8B030D-6E8A-4147-A177-3AD203B41FA5}">
                          <a16:colId xmlns:a16="http://schemas.microsoft.com/office/drawing/2014/main" val="2577100588"/>
                        </a:ext>
                      </a:extLst>
                    </a:gridCol>
                  </a:tblGrid>
                  <a:tr h="43348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360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71347"/>
                      </a:ext>
                    </a:extLst>
                  </a:tr>
                  <a:tr h="433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275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543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3ABA8B3C-4D7F-FED7-A867-36DB39F67B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431174"/>
                  </p:ext>
                </p:extLst>
              </p:nvPr>
            </p:nvGraphicFramePr>
            <p:xfrm>
              <a:off x="667511" y="4437349"/>
              <a:ext cx="4059116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64513">
                      <a:extLst>
                        <a:ext uri="{9D8B030D-6E8A-4147-A177-3AD203B41FA5}">
                          <a16:colId xmlns:a16="http://schemas.microsoft.com/office/drawing/2014/main" val="1882795589"/>
                        </a:ext>
                      </a:extLst>
                    </a:gridCol>
                    <a:gridCol w="594603">
                      <a:extLst>
                        <a:ext uri="{9D8B030D-6E8A-4147-A177-3AD203B41FA5}">
                          <a16:colId xmlns:a16="http://schemas.microsoft.com/office/drawing/2014/main" val="2577100588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" t="-9211" r="-750" b="-1289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9713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51" t="-110667" r="-1810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82653" t="-110667" r="-5102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5436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08EBD12-8909-401C-79EB-351D93B3474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67513" y="4448781"/>
              <a:ext cx="4059116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66337">
                      <a:extLst>
                        <a:ext uri="{9D8B030D-6E8A-4147-A177-3AD203B41FA5}">
                          <a16:colId xmlns:a16="http://schemas.microsoft.com/office/drawing/2014/main" val="1882795589"/>
                        </a:ext>
                      </a:extLst>
                    </a:gridCol>
                    <a:gridCol w="592779">
                      <a:extLst>
                        <a:ext uri="{9D8B030D-6E8A-4147-A177-3AD203B41FA5}">
                          <a16:colId xmlns:a16="http://schemas.microsoft.com/office/drawing/2014/main" val="2577100588"/>
                        </a:ext>
                      </a:extLst>
                    </a:gridCol>
                  </a:tblGrid>
                  <a:tr h="433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0" dirty="0">
                              <a:latin typeface="+mn-lt"/>
                              <a:ea typeface="+mn-ea"/>
                            </a:rPr>
                            <a:t>275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0" dirty="0">
                              <a:solidFill>
                                <a:schemeClr val="accent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85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71347"/>
                      </a:ext>
                    </a:extLst>
                  </a:tr>
                  <a:tr h="433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275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543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08EBD12-8909-401C-79EB-351D93B347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00221"/>
                  </p:ext>
                </p:extLst>
              </p:nvPr>
            </p:nvGraphicFramePr>
            <p:xfrm>
              <a:off x="667513" y="4448781"/>
              <a:ext cx="4059116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66337">
                      <a:extLst>
                        <a:ext uri="{9D8B030D-6E8A-4147-A177-3AD203B41FA5}">
                          <a16:colId xmlns:a16="http://schemas.microsoft.com/office/drawing/2014/main" val="1882795589"/>
                        </a:ext>
                      </a:extLst>
                    </a:gridCol>
                    <a:gridCol w="592779">
                      <a:extLst>
                        <a:ext uri="{9D8B030D-6E8A-4147-A177-3AD203B41FA5}">
                          <a16:colId xmlns:a16="http://schemas.microsoft.com/office/drawing/2014/main" val="257710058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51" t="-9211" r="-17895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89691" t="-9211" r="-5155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39713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51" t="-110667" r="-1789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89691" t="-110667" r="-5155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5436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BA66E2-088A-D0FF-C66C-D86D7BC4863F}"/>
              </a:ext>
            </a:extLst>
          </p:cNvPr>
          <p:cNvCxnSpPr>
            <a:cxnSpLocks/>
          </p:cNvCxnSpPr>
          <p:nvPr/>
        </p:nvCxnSpPr>
        <p:spPr>
          <a:xfrm flipV="1">
            <a:off x="667513" y="4913822"/>
            <a:ext cx="3425944" cy="395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FC5B6F-4CFD-2BD2-EC10-4E71113825B7}"/>
              </a:ext>
            </a:extLst>
          </p:cNvPr>
          <p:cNvCxnSpPr>
            <a:cxnSpLocks/>
            <a:stCxn id="23" idx="1"/>
          </p:cNvCxnSpPr>
          <p:nvPr/>
        </p:nvCxnSpPr>
        <p:spPr>
          <a:xfrm flipV="1">
            <a:off x="667513" y="4465083"/>
            <a:ext cx="3425944" cy="440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461966-3FE0-63E0-676D-4CDD7C1E52D3}"/>
                  </a:ext>
                </a:extLst>
              </p:cNvPr>
              <p:cNvSpPr txBox="1"/>
              <p:nvPr/>
            </p:nvSpPr>
            <p:spPr>
              <a:xfrm>
                <a:off x="1594256" y="2466999"/>
                <a:ext cx="1123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85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461966-3FE0-63E0-676D-4CDD7C1E5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256" y="2466999"/>
                <a:ext cx="1123217" cy="461665"/>
              </a:xfrm>
              <a:prstGeom prst="rect">
                <a:avLst/>
              </a:prstGeom>
              <a:blipFill>
                <a:blip r:embed="rId10"/>
                <a:stretch>
                  <a:fillRect l="-869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0BEBC86-23F8-F56E-9011-800C4F5A11A1}"/>
              </a:ext>
            </a:extLst>
          </p:cNvPr>
          <p:cNvSpPr txBox="1"/>
          <p:nvPr/>
        </p:nvSpPr>
        <p:spPr>
          <a:xfrm>
            <a:off x="6280281" y="2148103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A7F648-F12D-A7B3-C66F-9A500C06355F}"/>
                  </a:ext>
                </a:extLst>
              </p:cNvPr>
              <p:cNvSpPr txBox="1"/>
              <p:nvPr/>
            </p:nvSpPr>
            <p:spPr>
              <a:xfrm>
                <a:off x="4819559" y="3909939"/>
                <a:ext cx="3968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>
                    <a:ea typeface="Cambria Math" panose="020405030504060302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</m:oMath>
                </a14:m>
                <a:r>
                  <a:rPr lang="en-GB" sz="2400" dirty="0"/>
                  <a:t> 51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400" dirty="0"/>
                  <a:t>72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</m:oMath>
                </a14:m>
                <a:r>
                  <a:rPr lang="en-GB" sz="2400" dirty="0"/>
                  <a:t> 213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A7F648-F12D-A7B3-C66F-9A500C063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59" y="3909939"/>
                <a:ext cx="3968110" cy="461665"/>
              </a:xfrm>
              <a:prstGeom prst="rect">
                <a:avLst/>
              </a:prstGeom>
              <a:blipFill>
                <a:blip r:embed="rId11"/>
                <a:stretch>
                  <a:fillRect l="-245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378692-DB4B-23E1-EC86-7CF39372F97F}"/>
                  </a:ext>
                </a:extLst>
              </p:cNvPr>
              <p:cNvSpPr txBox="1"/>
              <p:nvPr/>
            </p:nvSpPr>
            <p:spPr>
              <a:xfrm>
                <a:off x="5711728" y="4478836"/>
                <a:ext cx="33887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213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360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378692-DB4B-23E1-EC86-7CF39372F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728" y="4478836"/>
                <a:ext cx="3388702" cy="461665"/>
              </a:xfrm>
              <a:prstGeom prst="rect">
                <a:avLst/>
              </a:prstGeom>
              <a:blipFill>
                <a:blip r:embed="rId12"/>
                <a:stretch>
                  <a:fillRect l="-2878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7DA731-2EA6-FD58-C7E3-DE1BE32A3BDB}"/>
                  </a:ext>
                </a:extLst>
              </p:cNvPr>
              <p:cNvSpPr txBox="1"/>
              <p:nvPr/>
            </p:nvSpPr>
            <p:spPr>
              <a:xfrm>
                <a:off x="6652273" y="5047732"/>
                <a:ext cx="33887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147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7DA731-2EA6-FD58-C7E3-DE1BE32A3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73" y="5047732"/>
                <a:ext cx="3388702" cy="461665"/>
              </a:xfrm>
              <a:prstGeom prst="rect">
                <a:avLst/>
              </a:prstGeom>
              <a:blipFill>
                <a:blip r:embed="rId13"/>
                <a:stretch>
                  <a:fillRect l="-5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>
            <a:extLst>
              <a:ext uri="{FF2B5EF4-FFF2-40B4-BE49-F238E27FC236}">
                <a16:creationId xmlns:a16="http://schemas.microsoft.com/office/drawing/2014/main" id="{34BE8E7C-1B5C-89B0-0352-EA8815107573}"/>
              </a:ext>
            </a:extLst>
          </p:cNvPr>
          <p:cNvSpPr/>
          <p:nvPr/>
        </p:nvSpPr>
        <p:spPr>
          <a:xfrm rot="19846228">
            <a:off x="2128411" y="2677036"/>
            <a:ext cx="593570" cy="593570"/>
          </a:xfrm>
          <a:prstGeom prst="arc">
            <a:avLst>
              <a:gd name="adj1" fmla="val 11698089"/>
              <a:gd name="adj2" fmla="val 1642960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1B388EA-35C0-33F3-E57F-1B1FF22B6441}"/>
              </a:ext>
            </a:extLst>
          </p:cNvPr>
          <p:cNvSpPr/>
          <p:nvPr/>
        </p:nvSpPr>
        <p:spPr>
          <a:xfrm rot="3900418">
            <a:off x="5958786" y="2427404"/>
            <a:ext cx="842469" cy="842469"/>
          </a:xfrm>
          <a:prstGeom prst="arc">
            <a:avLst>
              <a:gd name="adj1" fmla="val 20247125"/>
              <a:gd name="adj2" fmla="val 77685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94DEAB-9C86-6962-1079-79170BCA3C8D}"/>
                  </a:ext>
                </a:extLst>
              </p:cNvPr>
              <p:cNvSpPr txBox="1"/>
              <p:nvPr/>
            </p:nvSpPr>
            <p:spPr>
              <a:xfrm>
                <a:off x="1840859" y="407044"/>
                <a:ext cx="5747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Angles around a point sum to ____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94DEAB-9C86-6962-1079-79170BCA3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859" y="407044"/>
                <a:ext cx="5747658" cy="461665"/>
              </a:xfrm>
              <a:prstGeom prst="rect">
                <a:avLst/>
              </a:prstGeom>
              <a:blipFill>
                <a:blip r:embed="rId14"/>
                <a:stretch>
                  <a:fillRect l="-53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714AC82-5258-7709-1A71-9E60B9733AC0}"/>
              </a:ext>
            </a:extLst>
          </p:cNvPr>
          <p:cNvSpPr txBox="1"/>
          <p:nvPr/>
        </p:nvSpPr>
        <p:spPr>
          <a:xfrm>
            <a:off x="5658481" y="423267"/>
            <a:ext cx="117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3EB6D8-F038-B7D9-FF66-E1806CE72888}"/>
              </a:ext>
            </a:extLst>
          </p:cNvPr>
          <p:cNvSpPr txBox="1"/>
          <p:nvPr/>
        </p:nvSpPr>
        <p:spPr>
          <a:xfrm>
            <a:off x="2412519" y="1121838"/>
            <a:ext cx="574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Calculate the missing angles.</a:t>
            </a:r>
          </a:p>
        </p:txBody>
      </p:sp>
    </p:spTree>
    <p:extLst>
      <p:ext uri="{BB962C8B-B14F-4D97-AF65-F5344CB8AC3E}">
        <p14:creationId xmlns:p14="http://schemas.microsoft.com/office/powerpoint/2010/main" val="10032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19" grpId="1" animBg="1"/>
      <p:bldP spid="20" grpId="0"/>
      <p:bldP spid="20" grpId="1"/>
      <p:bldP spid="21" grpId="0"/>
      <p:bldP spid="26" grpId="0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60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BAD84-2E83-8F38-E814-C0F7A3E53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2258337"/>
            <a:ext cx="7469332" cy="1550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387E3B-3F7A-65B1-323C-FC6E0484B0A5}"/>
                  </a:ext>
                </a:extLst>
              </p:cNvPr>
              <p:cNvSpPr txBox="1"/>
              <p:nvPr/>
            </p:nvSpPr>
            <p:spPr>
              <a:xfrm>
                <a:off x="1492723" y="4813684"/>
                <a:ext cx="5818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What do you predict about the sizes of angles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387E3B-3F7A-65B1-323C-FC6E0484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23" y="4813684"/>
                <a:ext cx="5818909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77FB0DA-7055-1554-92A7-629D6FA82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668" y="431208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8B999B-6868-C0FD-55A8-ABCF8D2F6E1E}"/>
              </a:ext>
            </a:extLst>
          </p:cNvPr>
          <p:cNvSpPr txBox="1"/>
          <p:nvPr/>
        </p:nvSpPr>
        <p:spPr>
          <a:xfrm>
            <a:off x="667512" y="5738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2D0C04-F137-96E7-AA4F-1C71EB2FB37C}"/>
                  </a:ext>
                </a:extLst>
              </p:cNvPr>
              <p:cNvSpPr txBox="1"/>
              <p:nvPr/>
            </p:nvSpPr>
            <p:spPr>
              <a:xfrm>
                <a:off x="3353634" y="2542445"/>
                <a:ext cx="77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2D0C04-F137-96E7-AA4F-1C71EB2FB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34" y="2542445"/>
                <a:ext cx="7758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A7C011-F15D-5E9F-DE1E-C2C5D663178B}"/>
                  </a:ext>
                </a:extLst>
              </p:cNvPr>
              <p:cNvSpPr txBox="1"/>
              <p:nvPr/>
            </p:nvSpPr>
            <p:spPr>
              <a:xfrm>
                <a:off x="4848984" y="2470396"/>
                <a:ext cx="77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A7C011-F15D-5E9F-DE1E-C2C5D6631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84" y="2470396"/>
                <a:ext cx="77585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FA9F4F-DBF9-6DB5-655B-ACC726428175}"/>
                  </a:ext>
                </a:extLst>
              </p:cNvPr>
              <p:cNvSpPr txBox="1"/>
              <p:nvPr/>
            </p:nvSpPr>
            <p:spPr>
              <a:xfrm>
                <a:off x="4709680" y="3526397"/>
                <a:ext cx="77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FA9F4F-DBF9-6DB5-655B-ACC726428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80" y="3526397"/>
                <a:ext cx="775854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24944-D3D7-76A0-B01E-2F40781EEFB3}"/>
                  </a:ext>
                </a:extLst>
              </p:cNvPr>
              <p:cNvSpPr txBox="1"/>
              <p:nvPr/>
            </p:nvSpPr>
            <p:spPr>
              <a:xfrm>
                <a:off x="3213749" y="3497623"/>
                <a:ext cx="77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24944-D3D7-76A0-B01E-2F40781EE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749" y="3497623"/>
                <a:ext cx="77585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F4F3F7-3159-9FAB-B2AA-22CB7EECA6CB}"/>
              </a:ext>
            </a:extLst>
          </p:cNvPr>
          <p:cNvCxnSpPr>
            <a:cxnSpLocks/>
          </p:cNvCxnSpPr>
          <p:nvPr/>
        </p:nvCxnSpPr>
        <p:spPr>
          <a:xfrm flipV="1">
            <a:off x="2931473" y="1195737"/>
            <a:ext cx="3184180" cy="3778394"/>
          </a:xfrm>
          <a:prstGeom prst="line">
            <a:avLst/>
          </a:prstGeom>
          <a:ln w="285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E8C35-B799-9BCA-C20D-0003F0B9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2258337"/>
            <a:ext cx="7469332" cy="15506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735760-36E0-DD2A-29FD-262077E29D37}"/>
              </a:ext>
            </a:extLst>
          </p:cNvPr>
          <p:cNvGrpSpPr/>
          <p:nvPr/>
        </p:nvGrpSpPr>
        <p:grpSpPr>
          <a:xfrm>
            <a:off x="1828392" y="345337"/>
            <a:ext cx="5417130" cy="5417130"/>
            <a:chOff x="1406235" y="547249"/>
            <a:chExt cx="5417130" cy="5417130"/>
          </a:xfrm>
        </p:grpSpPr>
        <p:pic>
          <p:nvPicPr>
            <p:cNvPr id="4" name="Picture 2" descr="Image result for protractor">
              <a:extLst>
                <a:ext uri="{FF2B5EF4-FFF2-40B4-BE49-F238E27FC236}">
                  <a16:creationId xmlns:a16="http://schemas.microsoft.com/office/drawing/2014/main" id="{47326EB4-1139-43F4-160A-E9F928C5C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E123A9-2F95-7F48-CB97-FA041F1A2443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40E21E-DF63-62BC-C834-20E4A27656A3}"/>
              </a:ext>
            </a:extLst>
          </p:cNvPr>
          <p:cNvGrpSpPr/>
          <p:nvPr/>
        </p:nvGrpSpPr>
        <p:grpSpPr>
          <a:xfrm rot="10800000">
            <a:off x="1823113" y="378211"/>
            <a:ext cx="5417130" cy="5417130"/>
            <a:chOff x="1406235" y="547249"/>
            <a:chExt cx="5417130" cy="5417130"/>
          </a:xfrm>
        </p:grpSpPr>
        <p:pic>
          <p:nvPicPr>
            <p:cNvPr id="7" name="Picture 2" descr="Image result for protractor">
              <a:extLst>
                <a:ext uri="{FF2B5EF4-FFF2-40B4-BE49-F238E27FC236}">
                  <a16:creationId xmlns:a16="http://schemas.microsoft.com/office/drawing/2014/main" id="{631C8D47-795D-6B25-450A-F40A59AC2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DB1AD5-058A-922E-E4A7-ACB622560EA5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D8FBB-2705-8761-2C41-B524AB3D7FC6}"/>
              </a:ext>
            </a:extLst>
          </p:cNvPr>
          <p:cNvCxnSpPr>
            <a:cxnSpLocks/>
          </p:cNvCxnSpPr>
          <p:nvPr/>
        </p:nvCxnSpPr>
        <p:spPr>
          <a:xfrm flipV="1">
            <a:off x="2931473" y="1195737"/>
            <a:ext cx="3184180" cy="3778394"/>
          </a:xfrm>
          <a:prstGeom prst="line">
            <a:avLst/>
          </a:prstGeom>
          <a:ln w="285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DC5567-EB0A-FD7E-5E3B-45DCAEF49897}"/>
                  </a:ext>
                </a:extLst>
              </p:cNvPr>
              <p:cNvSpPr txBox="1"/>
              <p:nvPr/>
            </p:nvSpPr>
            <p:spPr>
              <a:xfrm>
                <a:off x="3353634" y="2542445"/>
                <a:ext cx="77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DC5567-EB0A-FD7E-5E3B-45DCAEF49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34" y="2542445"/>
                <a:ext cx="7758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3C07DB-7062-ACA6-B3AC-3BAB499F4950}"/>
                  </a:ext>
                </a:extLst>
              </p:cNvPr>
              <p:cNvSpPr txBox="1"/>
              <p:nvPr/>
            </p:nvSpPr>
            <p:spPr>
              <a:xfrm>
                <a:off x="4848984" y="2470396"/>
                <a:ext cx="77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3C07DB-7062-ACA6-B3AC-3BAB499F4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84" y="2470396"/>
                <a:ext cx="7758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3C240F-53DF-B2ED-DFB8-8BECBF9EF540}"/>
                  </a:ext>
                </a:extLst>
              </p:cNvPr>
              <p:cNvSpPr txBox="1"/>
              <p:nvPr/>
            </p:nvSpPr>
            <p:spPr>
              <a:xfrm>
                <a:off x="4709680" y="3526397"/>
                <a:ext cx="77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3C240F-53DF-B2ED-DFB8-8BECBF9EF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80" y="3526397"/>
                <a:ext cx="775854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02EF7C-7062-2460-B216-86C7496D8733}"/>
                  </a:ext>
                </a:extLst>
              </p:cNvPr>
              <p:cNvSpPr txBox="1"/>
              <p:nvPr/>
            </p:nvSpPr>
            <p:spPr>
              <a:xfrm>
                <a:off x="3213749" y="3497623"/>
                <a:ext cx="775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02EF7C-7062-2460-B216-86C7496D8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749" y="3497623"/>
                <a:ext cx="77585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6D444D-AA09-9A13-9F3A-060C9B292E7B}"/>
                  </a:ext>
                </a:extLst>
              </p:cNvPr>
              <p:cNvSpPr txBox="1"/>
              <p:nvPr/>
            </p:nvSpPr>
            <p:spPr>
              <a:xfrm>
                <a:off x="5054207" y="2544285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6D444D-AA09-9A13-9F3A-060C9B292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207" y="2544285"/>
                <a:ext cx="914400" cy="461665"/>
              </a:xfrm>
              <a:prstGeom prst="rect">
                <a:avLst/>
              </a:prstGeom>
              <a:blipFill>
                <a:blip r:embed="rId8"/>
                <a:stretch>
                  <a:fillRect l="-10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C0AE9D-AA5A-42CD-9D4A-F966064F3CC8}"/>
                  </a:ext>
                </a:extLst>
              </p:cNvPr>
              <p:cNvSpPr txBox="1"/>
              <p:nvPr/>
            </p:nvSpPr>
            <p:spPr>
              <a:xfrm>
                <a:off x="3364893" y="2548132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130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C0AE9D-AA5A-42CD-9D4A-F966064F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93" y="2548132"/>
                <a:ext cx="914400" cy="461665"/>
              </a:xfrm>
              <a:prstGeom prst="rect">
                <a:avLst/>
              </a:prstGeom>
              <a:blipFill>
                <a:blip r:embed="rId9"/>
                <a:stretch>
                  <a:fillRect l="-106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21D6A2-7786-B3AA-32FC-2767E306038F}"/>
                  </a:ext>
                </a:extLst>
              </p:cNvPr>
              <p:cNvSpPr txBox="1"/>
              <p:nvPr/>
            </p:nvSpPr>
            <p:spPr>
              <a:xfrm>
                <a:off x="4747786" y="3543586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130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21D6A2-7786-B3AA-32FC-2767E3060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786" y="3543586"/>
                <a:ext cx="914400" cy="461665"/>
              </a:xfrm>
              <a:prstGeom prst="rect">
                <a:avLst/>
              </a:prstGeom>
              <a:blipFill>
                <a:blip r:embed="rId10"/>
                <a:stretch>
                  <a:fillRect l="-106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F1CFC0-903D-1B92-600D-9BA73B92350E}"/>
                  </a:ext>
                </a:extLst>
              </p:cNvPr>
              <p:cNvSpPr txBox="1"/>
              <p:nvPr/>
            </p:nvSpPr>
            <p:spPr>
              <a:xfrm>
                <a:off x="3282162" y="3474429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F1CFC0-903D-1B92-600D-9BA73B923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62" y="3474429"/>
                <a:ext cx="914400" cy="461665"/>
              </a:xfrm>
              <a:prstGeom prst="rect">
                <a:avLst/>
              </a:prstGeom>
              <a:blipFill>
                <a:blip r:embed="rId11"/>
                <a:stretch>
                  <a:fillRect l="-10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1F4EC-8488-E6D3-885F-20A64D0A4BDF}"/>
                  </a:ext>
                </a:extLst>
              </p:cNvPr>
              <p:cNvSpPr txBox="1"/>
              <p:nvPr/>
            </p:nvSpPr>
            <p:spPr>
              <a:xfrm>
                <a:off x="0" y="378211"/>
                <a:ext cx="8871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What do you predict about the sizes of angles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1F4EC-8488-E6D3-885F-20A64D0A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211"/>
                <a:ext cx="8871535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7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CD9320-4A0D-7959-8AAE-93869754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2258337"/>
            <a:ext cx="7469332" cy="15506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2B5112-D269-A4B6-2BC4-632DCB98E0F5}"/>
              </a:ext>
            </a:extLst>
          </p:cNvPr>
          <p:cNvGrpSpPr/>
          <p:nvPr/>
        </p:nvGrpSpPr>
        <p:grpSpPr>
          <a:xfrm>
            <a:off x="1805870" y="185691"/>
            <a:ext cx="5430982" cy="5430982"/>
            <a:chOff x="1579418" y="637309"/>
            <a:chExt cx="5430982" cy="543098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BF6F68A-AA34-77F6-D7DB-0B2C5FF4E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0504" y="1618276"/>
              <a:ext cx="3165386" cy="3719328"/>
            </a:xfrm>
            <a:prstGeom prst="line">
              <a:avLst/>
            </a:prstGeom>
            <a:ln w="28575"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D1FB15-27F7-63BC-6229-D515571D4F3B}"/>
                </a:ext>
              </a:extLst>
            </p:cNvPr>
            <p:cNvSpPr/>
            <p:nvPr/>
          </p:nvSpPr>
          <p:spPr>
            <a:xfrm>
              <a:off x="1579418" y="637309"/>
              <a:ext cx="5430982" cy="5430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0AED3B5-3702-0908-E080-1E1F413B7F60}"/>
              </a:ext>
            </a:extLst>
          </p:cNvPr>
          <p:cNvSpPr txBox="1"/>
          <p:nvPr/>
        </p:nvSpPr>
        <p:spPr>
          <a:xfrm>
            <a:off x="413905" y="266386"/>
            <a:ext cx="777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do you predict now?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650D15-6A97-A063-DD30-EAA2AAA6BDBA}"/>
              </a:ext>
            </a:extLst>
          </p:cNvPr>
          <p:cNvGrpSpPr/>
          <p:nvPr/>
        </p:nvGrpSpPr>
        <p:grpSpPr>
          <a:xfrm>
            <a:off x="1819722" y="340832"/>
            <a:ext cx="5417130" cy="5417130"/>
            <a:chOff x="1406235" y="547249"/>
            <a:chExt cx="5417130" cy="5417130"/>
          </a:xfrm>
        </p:grpSpPr>
        <p:pic>
          <p:nvPicPr>
            <p:cNvPr id="8" name="Picture 2" descr="Image result for protractor">
              <a:extLst>
                <a:ext uri="{FF2B5EF4-FFF2-40B4-BE49-F238E27FC236}">
                  <a16:creationId xmlns:a16="http://schemas.microsoft.com/office/drawing/2014/main" id="{3C447E42-26B6-00BB-1E68-4E98E17C5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963D8F-71D2-DF67-EE74-62223EE66B97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FFA067-34E6-DE8D-75A1-CF8533F2CFD4}"/>
              </a:ext>
            </a:extLst>
          </p:cNvPr>
          <p:cNvGrpSpPr/>
          <p:nvPr/>
        </p:nvGrpSpPr>
        <p:grpSpPr>
          <a:xfrm rot="10800000">
            <a:off x="1818352" y="458760"/>
            <a:ext cx="5417130" cy="5254034"/>
            <a:chOff x="1406235" y="547249"/>
            <a:chExt cx="5417130" cy="5417130"/>
          </a:xfrm>
        </p:grpSpPr>
        <p:pic>
          <p:nvPicPr>
            <p:cNvPr id="11" name="Picture 2" descr="Image result for protractor">
              <a:extLst>
                <a:ext uri="{FF2B5EF4-FFF2-40B4-BE49-F238E27FC236}">
                  <a16:creationId xmlns:a16="http://schemas.microsoft.com/office/drawing/2014/main" id="{5DDB1F98-12BE-C7BA-EAF7-FA0695863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79F796-F4CE-308F-0763-F764C42094D6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C094D9-8CD7-61CD-F6F8-330C90EA84C8}"/>
                  </a:ext>
                </a:extLst>
              </p:cNvPr>
              <p:cNvSpPr txBox="1"/>
              <p:nvPr/>
            </p:nvSpPr>
            <p:spPr>
              <a:xfrm>
                <a:off x="5108376" y="2526461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C094D9-8CD7-61CD-F6F8-330C90EA8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376" y="2526461"/>
                <a:ext cx="1080655" cy="461665"/>
              </a:xfrm>
              <a:prstGeom prst="rect">
                <a:avLst/>
              </a:prstGeom>
              <a:blipFill>
                <a:blip r:embed="rId4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902429-E3E3-737F-1304-6A26A9DBC2D5}"/>
                  </a:ext>
                </a:extLst>
              </p:cNvPr>
              <p:cNvSpPr txBox="1"/>
              <p:nvPr/>
            </p:nvSpPr>
            <p:spPr>
              <a:xfrm>
                <a:off x="3252542" y="2546763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902429-E3E3-737F-1304-6A26A9DB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42" y="2546763"/>
                <a:ext cx="1080655" cy="461665"/>
              </a:xfrm>
              <a:prstGeom prst="rect">
                <a:avLst/>
              </a:prstGeom>
              <a:blipFill>
                <a:blip r:embed="rId5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FC780D-E11E-C4B8-F8F3-5735AAE4DA7A}"/>
                  </a:ext>
                </a:extLst>
              </p:cNvPr>
              <p:cNvSpPr txBox="1"/>
              <p:nvPr/>
            </p:nvSpPr>
            <p:spPr>
              <a:xfrm>
                <a:off x="3067916" y="3396980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FC780D-E11E-C4B8-F8F3-5735AAE4D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916" y="3396980"/>
                <a:ext cx="1080655" cy="461665"/>
              </a:xfrm>
              <a:prstGeom prst="rect">
                <a:avLst/>
              </a:prstGeom>
              <a:blipFill>
                <a:blip r:embed="rId6"/>
                <a:stretch>
                  <a:fillRect l="-842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585FE1-6D27-F6B3-27C8-894332213C58}"/>
                  </a:ext>
                </a:extLst>
              </p:cNvPr>
              <p:cNvSpPr txBox="1"/>
              <p:nvPr/>
            </p:nvSpPr>
            <p:spPr>
              <a:xfrm>
                <a:off x="4992826" y="3396980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585FE1-6D27-F6B3-27C8-894332213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826" y="3396980"/>
                <a:ext cx="1080655" cy="461665"/>
              </a:xfrm>
              <a:prstGeom prst="rect">
                <a:avLst/>
              </a:prstGeom>
              <a:blipFill>
                <a:blip r:embed="rId7"/>
                <a:stretch>
                  <a:fillRect l="-847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7338E18-053D-60C6-9E6D-6D9315F38B5A}"/>
              </a:ext>
            </a:extLst>
          </p:cNvPr>
          <p:cNvSpPr/>
          <p:nvPr/>
        </p:nvSpPr>
        <p:spPr>
          <a:xfrm>
            <a:off x="416559" y="608341"/>
            <a:ext cx="7776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Which angles will have increased? Which angles will have decreased?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3788DA-5B1B-E855-45C6-931F47CC2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860" y="5265675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7946C7-EA1F-3E10-F559-B1655EC48620}"/>
              </a:ext>
            </a:extLst>
          </p:cNvPr>
          <p:cNvSpPr txBox="1"/>
          <p:nvPr/>
        </p:nvSpPr>
        <p:spPr>
          <a:xfrm>
            <a:off x="5630536" y="54083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8611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99733B-1BBC-9C4D-5D18-87C26BBDE631}"/>
                  </a:ext>
                </a:extLst>
              </p:cNvPr>
              <p:cNvSpPr txBox="1"/>
              <p:nvPr/>
            </p:nvSpPr>
            <p:spPr>
              <a:xfrm>
                <a:off x="695549" y="562572"/>
                <a:ext cx="784687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34</a:t>
                </a: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part-whole models. 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99733B-1BBC-9C4D-5D18-87C26BBDE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" y="562572"/>
                <a:ext cx="7846871" cy="3970318"/>
              </a:xfrm>
              <a:prstGeom prst="rect">
                <a:avLst/>
              </a:prstGeom>
              <a:blipFill>
                <a:blip r:embed="rId2"/>
                <a:stretch>
                  <a:fillRect l="-1243" t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BAC95FC-C043-255C-3AB4-9131640ED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" y="3492819"/>
            <a:ext cx="2077898" cy="2080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2A5FE-24AA-4CCF-2C86-B152E718C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03" y="3504463"/>
            <a:ext cx="2077898" cy="2080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7B181C-B02B-5766-FA4A-7AE5BB6A5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813" y="3476952"/>
            <a:ext cx="2077898" cy="2080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236FFC-CEDD-504B-F4AC-ED2BECA1ACD3}"/>
              </a:ext>
            </a:extLst>
          </p:cNvPr>
          <p:cNvSpPr txBox="1"/>
          <p:nvPr/>
        </p:nvSpPr>
        <p:spPr>
          <a:xfrm>
            <a:off x="1659784" y="3666337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B928C-FAC0-F1F2-DA00-38C0D411A4C8}"/>
              </a:ext>
            </a:extLst>
          </p:cNvPr>
          <p:cNvSpPr txBox="1"/>
          <p:nvPr/>
        </p:nvSpPr>
        <p:spPr>
          <a:xfrm>
            <a:off x="4045934" y="3666337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ECFE3-11D8-F74E-3C3C-4CE7A6FDC767}"/>
              </a:ext>
            </a:extLst>
          </p:cNvPr>
          <p:cNvSpPr txBox="1"/>
          <p:nvPr/>
        </p:nvSpPr>
        <p:spPr>
          <a:xfrm>
            <a:off x="7031831" y="3647526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8549E-949B-463B-4C64-C0A34108E1EF}"/>
              </a:ext>
            </a:extLst>
          </p:cNvPr>
          <p:cNvSpPr txBox="1"/>
          <p:nvPr/>
        </p:nvSpPr>
        <p:spPr>
          <a:xfrm>
            <a:off x="2136578" y="556928"/>
            <a:ext cx="66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956B5-7ACD-43A6-5693-0DECA240194E}"/>
              </a:ext>
            </a:extLst>
          </p:cNvPr>
          <p:cNvSpPr txBox="1"/>
          <p:nvPr/>
        </p:nvSpPr>
        <p:spPr>
          <a:xfrm>
            <a:off x="2059640" y="1649230"/>
            <a:ext cx="66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146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A6D42-4CE0-E323-AA96-FFEEDDA75050}"/>
              </a:ext>
            </a:extLst>
          </p:cNvPr>
          <p:cNvSpPr txBox="1"/>
          <p:nvPr/>
        </p:nvSpPr>
        <p:spPr>
          <a:xfrm>
            <a:off x="2259992" y="487677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153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BB88C-FE55-6BA0-275E-8F7AB658F5AC}"/>
              </a:ext>
            </a:extLst>
          </p:cNvPr>
          <p:cNvSpPr txBox="1"/>
          <p:nvPr/>
        </p:nvSpPr>
        <p:spPr>
          <a:xfrm>
            <a:off x="3434323" y="487677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194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B3F031-1DA5-B419-8AC1-ED017606DDDB}"/>
              </a:ext>
            </a:extLst>
          </p:cNvPr>
          <p:cNvSpPr txBox="1"/>
          <p:nvPr/>
        </p:nvSpPr>
        <p:spPr>
          <a:xfrm>
            <a:off x="5829713" y="4233668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360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BC88D-1F06-0527-DED0-A318495BD3CB}"/>
              </a:ext>
            </a:extLst>
          </p:cNvPr>
          <p:cNvSpPr txBox="1"/>
          <p:nvPr/>
        </p:nvSpPr>
        <p:spPr>
          <a:xfrm>
            <a:off x="4623948" y="487677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166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88ED72-B992-6368-2224-C388CF807065}"/>
              </a:ext>
            </a:extLst>
          </p:cNvPr>
          <p:cNvSpPr txBox="1"/>
          <p:nvPr/>
        </p:nvSpPr>
        <p:spPr>
          <a:xfrm>
            <a:off x="1043539" y="487677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A90126-4D04-BE3C-7B75-1DBCCD060D00}"/>
              </a:ext>
            </a:extLst>
          </p:cNvPr>
          <p:cNvSpPr txBox="1"/>
          <p:nvPr/>
        </p:nvSpPr>
        <p:spPr>
          <a:xfrm>
            <a:off x="7038831" y="4842086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1396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5F0235-1D92-92E4-4086-E0E2966F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2258337"/>
            <a:ext cx="7469332" cy="15506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198389-4FE8-F5EF-7918-4674EB64B21C}"/>
              </a:ext>
            </a:extLst>
          </p:cNvPr>
          <p:cNvGrpSpPr/>
          <p:nvPr/>
        </p:nvGrpSpPr>
        <p:grpSpPr>
          <a:xfrm>
            <a:off x="1847273" y="498769"/>
            <a:ext cx="5172360" cy="5264713"/>
            <a:chOff x="1579418" y="637309"/>
            <a:chExt cx="5430982" cy="543098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0756C4B-1143-E731-A264-3F234606012F}"/>
                </a:ext>
              </a:extLst>
            </p:cNvPr>
            <p:cNvCxnSpPr/>
            <p:nvPr/>
          </p:nvCxnSpPr>
          <p:spPr>
            <a:xfrm flipV="1">
              <a:off x="2078182" y="1593273"/>
              <a:ext cx="4336472" cy="3640135"/>
            </a:xfrm>
            <a:prstGeom prst="line">
              <a:avLst/>
            </a:prstGeom>
            <a:ln w="28575"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6AF515-6F8A-3A0B-9705-375F6991BB75}"/>
                </a:ext>
              </a:extLst>
            </p:cNvPr>
            <p:cNvSpPr/>
            <p:nvPr/>
          </p:nvSpPr>
          <p:spPr>
            <a:xfrm>
              <a:off x="1579418" y="637309"/>
              <a:ext cx="5430982" cy="5430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A0B600-D98A-FA4A-9B86-58F98FEDB90C}"/>
              </a:ext>
            </a:extLst>
          </p:cNvPr>
          <p:cNvSpPr txBox="1"/>
          <p:nvPr/>
        </p:nvSpPr>
        <p:spPr>
          <a:xfrm>
            <a:off x="277090" y="5455586"/>
            <a:ext cx="768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do you predict now?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417527-F20B-B68A-54AB-67BD7EDF867F}"/>
              </a:ext>
            </a:extLst>
          </p:cNvPr>
          <p:cNvCxnSpPr/>
          <p:nvPr/>
        </p:nvCxnSpPr>
        <p:spPr>
          <a:xfrm>
            <a:off x="917760" y="3069998"/>
            <a:ext cx="6968836" cy="0"/>
          </a:xfrm>
          <a:prstGeom prst="line">
            <a:avLst/>
          </a:prstGeom>
          <a:ln w="285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972E5D-F984-985E-F5C5-7A969BC14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60" y="424555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05C687-8C63-50F7-6556-B9E4DE94F348}"/>
              </a:ext>
            </a:extLst>
          </p:cNvPr>
          <p:cNvSpPr txBox="1"/>
          <p:nvPr/>
        </p:nvSpPr>
        <p:spPr>
          <a:xfrm>
            <a:off x="5648704" y="56724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F998ED-AE3A-C863-CB21-A0A855CC3BA5}"/>
                  </a:ext>
                </a:extLst>
              </p:cNvPr>
              <p:cNvSpPr txBox="1"/>
              <p:nvPr/>
            </p:nvSpPr>
            <p:spPr>
              <a:xfrm>
                <a:off x="5108376" y="2526461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F998ED-AE3A-C863-CB21-A0A855CC3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376" y="2526461"/>
                <a:ext cx="1080655" cy="461665"/>
              </a:xfrm>
              <a:prstGeom prst="rect">
                <a:avLst/>
              </a:prstGeom>
              <a:blipFill>
                <a:blip r:embed="rId4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DFE5F7-B2C7-E26A-13C8-79C71E6082C5}"/>
                  </a:ext>
                </a:extLst>
              </p:cNvPr>
              <p:cNvSpPr txBox="1"/>
              <p:nvPr/>
            </p:nvSpPr>
            <p:spPr>
              <a:xfrm>
                <a:off x="3252542" y="2546763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DFE5F7-B2C7-E26A-13C8-79C71E60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42" y="2546763"/>
                <a:ext cx="1080655" cy="461665"/>
              </a:xfrm>
              <a:prstGeom prst="rect">
                <a:avLst/>
              </a:prstGeom>
              <a:blipFill>
                <a:blip r:embed="rId5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89744-49BA-055F-CDBD-6C1147E89924}"/>
                  </a:ext>
                </a:extLst>
              </p:cNvPr>
              <p:cNvSpPr txBox="1"/>
              <p:nvPr/>
            </p:nvSpPr>
            <p:spPr>
              <a:xfrm>
                <a:off x="3067916" y="3396980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89744-49BA-055F-CDBD-6C1147E89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916" y="3396980"/>
                <a:ext cx="1080655" cy="461665"/>
              </a:xfrm>
              <a:prstGeom prst="rect">
                <a:avLst/>
              </a:prstGeom>
              <a:blipFill>
                <a:blip r:embed="rId6"/>
                <a:stretch>
                  <a:fillRect l="-842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648AA4-B188-FE66-C778-33B9FD7948BC}"/>
                  </a:ext>
                </a:extLst>
              </p:cNvPr>
              <p:cNvSpPr txBox="1"/>
              <p:nvPr/>
            </p:nvSpPr>
            <p:spPr>
              <a:xfrm>
                <a:off x="4992826" y="3396980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648AA4-B188-FE66-C778-33B9FD794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826" y="3396980"/>
                <a:ext cx="1080655" cy="461665"/>
              </a:xfrm>
              <a:prstGeom prst="rect">
                <a:avLst/>
              </a:prstGeom>
              <a:blipFill>
                <a:blip r:embed="rId7"/>
                <a:stretch>
                  <a:fillRect l="-847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4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9357 -0.008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4CB592-0F31-0CF7-6A29-B4EC1283D281}"/>
              </a:ext>
            </a:extLst>
          </p:cNvPr>
          <p:cNvGrpSpPr/>
          <p:nvPr/>
        </p:nvGrpSpPr>
        <p:grpSpPr>
          <a:xfrm rot="10800000">
            <a:off x="2653631" y="392946"/>
            <a:ext cx="5417130" cy="5417130"/>
            <a:chOff x="1406235" y="547249"/>
            <a:chExt cx="5417130" cy="5417130"/>
          </a:xfrm>
        </p:grpSpPr>
        <p:pic>
          <p:nvPicPr>
            <p:cNvPr id="3" name="Picture 2" descr="Image result for protractor">
              <a:extLst>
                <a:ext uri="{FF2B5EF4-FFF2-40B4-BE49-F238E27FC236}">
                  <a16:creationId xmlns:a16="http://schemas.microsoft.com/office/drawing/2014/main" id="{9EBE712A-7B7B-333F-B827-C176BA6AA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378218-6B99-20BD-D915-C6BD478EEF9C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7CA76D6-FD2B-8C86-43D1-7C3140A5FDB1}"/>
              </a:ext>
            </a:extLst>
          </p:cNvPr>
          <p:cNvGrpSpPr/>
          <p:nvPr/>
        </p:nvGrpSpPr>
        <p:grpSpPr>
          <a:xfrm>
            <a:off x="2608614" y="364806"/>
            <a:ext cx="5430982" cy="5430982"/>
            <a:chOff x="1579418" y="637309"/>
            <a:chExt cx="5430982" cy="54309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BE8379-D715-1D71-FFF6-903EE225F407}"/>
                </a:ext>
              </a:extLst>
            </p:cNvPr>
            <p:cNvCxnSpPr/>
            <p:nvPr/>
          </p:nvCxnSpPr>
          <p:spPr>
            <a:xfrm flipV="1">
              <a:off x="2078182" y="1593273"/>
              <a:ext cx="4336472" cy="3640135"/>
            </a:xfrm>
            <a:prstGeom prst="line">
              <a:avLst/>
            </a:prstGeom>
            <a:ln w="28575"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DFD72B-B57B-3D62-12D9-136306CEFF67}"/>
                </a:ext>
              </a:extLst>
            </p:cNvPr>
            <p:cNvSpPr/>
            <p:nvPr/>
          </p:nvSpPr>
          <p:spPr>
            <a:xfrm>
              <a:off x="1579418" y="637309"/>
              <a:ext cx="5430982" cy="5430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0CB8F-A6B6-860B-E8B5-0E2A281EDAFB}"/>
                  </a:ext>
                </a:extLst>
              </p:cNvPr>
              <p:cNvSpPr txBox="1"/>
              <p:nvPr/>
            </p:nvSpPr>
            <p:spPr>
              <a:xfrm>
                <a:off x="6024614" y="2502123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0CB8F-A6B6-860B-E8B5-0E2A281ED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14" y="2502123"/>
                <a:ext cx="1080655" cy="461665"/>
              </a:xfrm>
              <a:prstGeom prst="rect">
                <a:avLst/>
              </a:prstGeom>
              <a:blipFill>
                <a:blip r:embed="rId3"/>
                <a:stretch>
                  <a:fillRect l="-842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5571A5-09EB-CE60-BCE7-419D2CDCBFEB}"/>
                  </a:ext>
                </a:extLst>
              </p:cNvPr>
              <p:cNvSpPr txBox="1"/>
              <p:nvPr/>
            </p:nvSpPr>
            <p:spPr>
              <a:xfrm>
                <a:off x="4095371" y="2502123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5571A5-09EB-CE60-BCE7-419D2CDCB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71" y="2502123"/>
                <a:ext cx="1080655" cy="461665"/>
              </a:xfrm>
              <a:prstGeom prst="rect">
                <a:avLst/>
              </a:prstGeom>
              <a:blipFill>
                <a:blip r:embed="rId4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4DF82E-82BB-E066-1787-490BFB65D0A2}"/>
                  </a:ext>
                </a:extLst>
              </p:cNvPr>
              <p:cNvSpPr txBox="1"/>
              <p:nvPr/>
            </p:nvSpPr>
            <p:spPr>
              <a:xfrm>
                <a:off x="4095371" y="3124477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4DF82E-82BB-E066-1787-490BFB65D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71" y="3124477"/>
                <a:ext cx="1080655" cy="461665"/>
              </a:xfrm>
              <a:prstGeom prst="rect">
                <a:avLst/>
              </a:prstGeom>
              <a:blipFill>
                <a:blip r:embed="rId5"/>
                <a:stretch>
                  <a:fillRect l="-904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96F387-5EF4-E8B3-AC10-EF986CF5D127}"/>
                  </a:ext>
                </a:extLst>
              </p:cNvPr>
              <p:cNvSpPr txBox="1"/>
              <p:nvPr/>
            </p:nvSpPr>
            <p:spPr>
              <a:xfrm>
                <a:off x="6020281" y="3113189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96F387-5EF4-E8B3-AC10-EF986CF5D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81" y="3113189"/>
                <a:ext cx="1080655" cy="461665"/>
              </a:xfrm>
              <a:prstGeom prst="rect">
                <a:avLst/>
              </a:prstGeom>
              <a:blipFill>
                <a:blip r:embed="rId6"/>
                <a:stretch>
                  <a:fillRect l="-904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EF6AA-ED22-22AD-BE69-498DD96B3AAB}"/>
              </a:ext>
            </a:extLst>
          </p:cNvPr>
          <p:cNvGrpSpPr/>
          <p:nvPr/>
        </p:nvGrpSpPr>
        <p:grpSpPr>
          <a:xfrm>
            <a:off x="2653631" y="355367"/>
            <a:ext cx="5417130" cy="5417130"/>
            <a:chOff x="1406235" y="547249"/>
            <a:chExt cx="5417130" cy="5417130"/>
          </a:xfrm>
        </p:grpSpPr>
        <p:pic>
          <p:nvPicPr>
            <p:cNvPr id="13" name="Picture 2" descr="Image result for protractor">
              <a:extLst>
                <a:ext uri="{FF2B5EF4-FFF2-40B4-BE49-F238E27FC236}">
                  <a16:creationId xmlns:a16="http://schemas.microsoft.com/office/drawing/2014/main" id="{53A6ADB5-34F1-187F-2ED9-0DF94BE61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0631BA-E92C-8653-C8AC-61EA349EC7C7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1E4C8C-D82E-D04E-738E-AAB6EB9F0052}"/>
              </a:ext>
            </a:extLst>
          </p:cNvPr>
          <p:cNvCxnSpPr/>
          <p:nvPr/>
        </p:nvCxnSpPr>
        <p:spPr>
          <a:xfrm>
            <a:off x="917760" y="3069998"/>
            <a:ext cx="6968836" cy="0"/>
          </a:xfrm>
          <a:prstGeom prst="line">
            <a:avLst/>
          </a:prstGeom>
          <a:ln w="285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6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77A43D-902C-F0CA-9C3E-29B00A8383D8}"/>
              </a:ext>
            </a:extLst>
          </p:cNvPr>
          <p:cNvCxnSpPr/>
          <p:nvPr/>
        </p:nvCxnSpPr>
        <p:spPr>
          <a:xfrm>
            <a:off x="944337" y="3075043"/>
            <a:ext cx="4365923" cy="0"/>
          </a:xfrm>
          <a:prstGeom prst="line">
            <a:avLst/>
          </a:prstGeom>
          <a:ln w="2857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F56C2DB-D84C-3049-1EF1-F893EE694461}"/>
              </a:ext>
            </a:extLst>
          </p:cNvPr>
          <p:cNvGrpSpPr/>
          <p:nvPr/>
        </p:nvGrpSpPr>
        <p:grpSpPr>
          <a:xfrm>
            <a:off x="2625920" y="394083"/>
            <a:ext cx="5361920" cy="5361920"/>
            <a:chOff x="2334385" y="678441"/>
            <a:chExt cx="5361920" cy="53619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E875E0-5E9A-1232-C5C7-8BA225AB9191}"/>
                </a:ext>
              </a:extLst>
            </p:cNvPr>
            <p:cNvCxnSpPr/>
            <p:nvPr/>
          </p:nvCxnSpPr>
          <p:spPr>
            <a:xfrm>
              <a:off x="5015345" y="3359401"/>
              <a:ext cx="2590800" cy="0"/>
            </a:xfrm>
            <a:prstGeom prst="line">
              <a:avLst/>
            </a:prstGeom>
            <a:ln w="28575"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0636C5-A14B-36B3-6ADA-68CFA21F2DDB}"/>
                </a:ext>
              </a:extLst>
            </p:cNvPr>
            <p:cNvSpPr/>
            <p:nvPr/>
          </p:nvSpPr>
          <p:spPr>
            <a:xfrm>
              <a:off x="2334385" y="678441"/>
              <a:ext cx="5361920" cy="5361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76B98F-0302-3C87-74EC-BA0D34D9FD55}"/>
              </a:ext>
            </a:extLst>
          </p:cNvPr>
          <p:cNvGrpSpPr/>
          <p:nvPr/>
        </p:nvGrpSpPr>
        <p:grpSpPr>
          <a:xfrm>
            <a:off x="2622466" y="357621"/>
            <a:ext cx="5417130" cy="5417130"/>
            <a:chOff x="1406235" y="547249"/>
            <a:chExt cx="5417130" cy="5417130"/>
          </a:xfrm>
        </p:grpSpPr>
        <p:pic>
          <p:nvPicPr>
            <p:cNvPr id="7" name="Picture 2" descr="Image result for protractor">
              <a:extLst>
                <a:ext uri="{FF2B5EF4-FFF2-40B4-BE49-F238E27FC236}">
                  <a16:creationId xmlns:a16="http://schemas.microsoft.com/office/drawing/2014/main" id="{DEFE9F12-023F-F648-E8D2-F4D2D68AC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3A6323-8360-D5A4-D6BE-FAF542F7BD4D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B65A38-38D2-E4A3-5BE5-535FF5FAF041}"/>
              </a:ext>
            </a:extLst>
          </p:cNvPr>
          <p:cNvGrpSpPr/>
          <p:nvPr/>
        </p:nvGrpSpPr>
        <p:grpSpPr>
          <a:xfrm rot="10800000">
            <a:off x="2612167" y="397463"/>
            <a:ext cx="5417130" cy="5417130"/>
            <a:chOff x="1406235" y="547249"/>
            <a:chExt cx="5417130" cy="5417130"/>
          </a:xfrm>
        </p:grpSpPr>
        <p:pic>
          <p:nvPicPr>
            <p:cNvPr id="10" name="Picture 2" descr="Image result for protractor">
              <a:extLst>
                <a:ext uri="{FF2B5EF4-FFF2-40B4-BE49-F238E27FC236}">
                  <a16:creationId xmlns:a16="http://schemas.microsoft.com/office/drawing/2014/main" id="{EC851DDB-92D0-30AB-F309-DA94A7511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937" y="959250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8F8D4E-96E2-79EF-B6E6-E4E9F504E230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292A52-DD80-B942-4860-E00309221053}"/>
              </a:ext>
            </a:extLst>
          </p:cNvPr>
          <p:cNvGrpSpPr/>
          <p:nvPr/>
        </p:nvGrpSpPr>
        <p:grpSpPr>
          <a:xfrm>
            <a:off x="2608614" y="364806"/>
            <a:ext cx="5430982" cy="5430982"/>
            <a:chOff x="1579418" y="637309"/>
            <a:chExt cx="5430982" cy="543098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9C04E0F-5D17-29F4-1B67-BA4889E408DC}"/>
                </a:ext>
              </a:extLst>
            </p:cNvPr>
            <p:cNvCxnSpPr/>
            <p:nvPr/>
          </p:nvCxnSpPr>
          <p:spPr>
            <a:xfrm flipV="1">
              <a:off x="2078182" y="1593273"/>
              <a:ext cx="4336472" cy="3640135"/>
            </a:xfrm>
            <a:prstGeom prst="line">
              <a:avLst/>
            </a:prstGeom>
            <a:ln w="28575">
              <a:solidFill>
                <a:srgbClr val="A0A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46BBFC-72E3-14A5-D981-0EF2D852C449}"/>
                </a:ext>
              </a:extLst>
            </p:cNvPr>
            <p:cNvSpPr/>
            <p:nvPr/>
          </p:nvSpPr>
          <p:spPr>
            <a:xfrm>
              <a:off x="1579418" y="637309"/>
              <a:ext cx="5430982" cy="5430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30C19A-B6AC-4FB4-44E0-7B029662E4A1}"/>
                  </a:ext>
                </a:extLst>
              </p:cNvPr>
              <p:cNvSpPr txBox="1"/>
              <p:nvPr/>
            </p:nvSpPr>
            <p:spPr>
              <a:xfrm>
                <a:off x="6024614" y="2502123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30C19A-B6AC-4FB4-44E0-7B029662E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14" y="2502123"/>
                <a:ext cx="1080655" cy="461665"/>
              </a:xfrm>
              <a:prstGeom prst="rect">
                <a:avLst/>
              </a:prstGeom>
              <a:blipFill>
                <a:blip r:embed="rId3"/>
                <a:stretch>
                  <a:fillRect l="-842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5212D8-8FF4-9E58-B68C-479AB8132507}"/>
                  </a:ext>
                </a:extLst>
              </p:cNvPr>
              <p:cNvSpPr txBox="1"/>
              <p:nvPr/>
            </p:nvSpPr>
            <p:spPr>
              <a:xfrm>
                <a:off x="4095371" y="2502123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5212D8-8FF4-9E58-B68C-479AB8132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71" y="2502123"/>
                <a:ext cx="1080655" cy="461665"/>
              </a:xfrm>
              <a:prstGeom prst="rect">
                <a:avLst/>
              </a:prstGeom>
              <a:blipFill>
                <a:blip r:embed="rId4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3AA6F2-395B-7117-FF16-6DC2C0A52F8E}"/>
                  </a:ext>
                </a:extLst>
              </p:cNvPr>
              <p:cNvSpPr txBox="1"/>
              <p:nvPr/>
            </p:nvSpPr>
            <p:spPr>
              <a:xfrm>
                <a:off x="4095371" y="3124477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3AA6F2-395B-7117-FF16-6DC2C0A52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71" y="3124477"/>
                <a:ext cx="1080655" cy="461665"/>
              </a:xfrm>
              <a:prstGeom prst="rect">
                <a:avLst/>
              </a:prstGeom>
              <a:blipFill>
                <a:blip r:embed="rId5"/>
                <a:stretch>
                  <a:fillRect l="-904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C4EC64-FD6C-8FD3-1063-2A2AB1C9CA1A}"/>
                  </a:ext>
                </a:extLst>
              </p:cNvPr>
              <p:cNvSpPr txBox="1"/>
              <p:nvPr/>
            </p:nvSpPr>
            <p:spPr>
              <a:xfrm>
                <a:off x="6020281" y="3113189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C4EC64-FD6C-8FD3-1063-2A2AB1C9C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81" y="3113189"/>
                <a:ext cx="1080655" cy="461665"/>
              </a:xfrm>
              <a:prstGeom prst="rect">
                <a:avLst/>
              </a:prstGeom>
              <a:blipFill>
                <a:blip r:embed="rId6"/>
                <a:stretch>
                  <a:fillRect l="-904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BE420A3-895D-52FC-A809-A9869055BD19}"/>
              </a:ext>
            </a:extLst>
          </p:cNvPr>
          <p:cNvSpPr txBox="1"/>
          <p:nvPr/>
        </p:nvSpPr>
        <p:spPr>
          <a:xfrm>
            <a:off x="277090" y="5625637"/>
            <a:ext cx="768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do you predict now?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567E22-3A48-603E-1DD7-F4C2A958F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860" y="424555"/>
            <a:ext cx="747045" cy="7470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E931E3-14CA-25EA-32D5-42AB7849C042}"/>
              </a:ext>
            </a:extLst>
          </p:cNvPr>
          <p:cNvSpPr txBox="1"/>
          <p:nvPr/>
        </p:nvSpPr>
        <p:spPr>
          <a:xfrm>
            <a:off x="5648704" y="56724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603D18-AEB5-C783-B34D-3CACFA076AE3}"/>
              </a:ext>
            </a:extLst>
          </p:cNvPr>
          <p:cNvCxnSpPr>
            <a:cxnSpLocks/>
          </p:cNvCxnSpPr>
          <p:nvPr/>
        </p:nvCxnSpPr>
        <p:spPr>
          <a:xfrm>
            <a:off x="5291740" y="3075043"/>
            <a:ext cx="26961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E834E2-BBED-6A98-A8EB-BD36702710C1}"/>
                  </a:ext>
                </a:extLst>
              </p:cNvPr>
              <p:cNvSpPr txBox="1"/>
              <p:nvPr/>
            </p:nvSpPr>
            <p:spPr>
              <a:xfrm>
                <a:off x="5851802" y="3001933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E834E2-BBED-6A98-A8EB-BD3670271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802" y="3001933"/>
                <a:ext cx="1080655" cy="461665"/>
              </a:xfrm>
              <a:prstGeom prst="rect">
                <a:avLst/>
              </a:prstGeom>
              <a:blipFill>
                <a:blip r:embed="rId8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81DE72-3426-2CB5-4E51-B897C80AFA35}"/>
                  </a:ext>
                </a:extLst>
              </p:cNvPr>
              <p:cNvSpPr txBox="1"/>
              <p:nvPr/>
            </p:nvSpPr>
            <p:spPr>
              <a:xfrm>
                <a:off x="5941962" y="2878713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81DE72-3426-2CB5-4E51-B897C80A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962" y="2878713"/>
                <a:ext cx="1080655" cy="461665"/>
              </a:xfrm>
              <a:prstGeom prst="rect">
                <a:avLst/>
              </a:prstGeom>
              <a:blipFill>
                <a:blip r:embed="rId9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8FACAF-8069-B71B-9892-8976E22C0343}"/>
                  </a:ext>
                </a:extLst>
              </p:cNvPr>
              <p:cNvSpPr txBox="1"/>
              <p:nvPr/>
            </p:nvSpPr>
            <p:spPr>
              <a:xfrm>
                <a:off x="4110106" y="3119000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8FACAF-8069-B71B-9892-8976E22C0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06" y="3119000"/>
                <a:ext cx="1080655" cy="461665"/>
              </a:xfrm>
              <a:prstGeom prst="rect">
                <a:avLst/>
              </a:prstGeom>
              <a:blipFill>
                <a:blip r:embed="rId10"/>
                <a:stretch>
                  <a:fillRect l="-842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9B2118-F20D-A155-3519-5EF0225F9F97}"/>
                  </a:ext>
                </a:extLst>
              </p:cNvPr>
              <p:cNvSpPr txBox="1"/>
              <p:nvPr/>
            </p:nvSpPr>
            <p:spPr>
              <a:xfrm>
                <a:off x="5058720" y="3262359"/>
                <a:ext cx="1080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110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9B2118-F20D-A155-3519-5EF0225F9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20" y="3262359"/>
                <a:ext cx="1080655" cy="461665"/>
              </a:xfrm>
              <a:prstGeom prst="rect">
                <a:avLst/>
              </a:prstGeom>
              <a:blipFill>
                <a:blip r:embed="rId11"/>
                <a:stretch>
                  <a:fillRect l="-9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6" grpId="0"/>
      <p:bldP spid="16" grpId="1"/>
      <p:bldP spid="17" grpId="0"/>
      <p:bldP spid="18" grpId="0"/>
      <p:bldP spid="19" grpId="0"/>
      <p:bldP spid="21" grpId="0"/>
      <p:bldP spid="21" grpId="1"/>
      <p:bldP spid="23" grpId="0"/>
      <p:bldP spid="23" grpId="1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FA749-4C7B-0A18-B612-9B889012C78F}"/>
              </a:ext>
            </a:extLst>
          </p:cNvPr>
          <p:cNvSpPr txBox="1"/>
          <p:nvPr/>
        </p:nvSpPr>
        <p:spPr>
          <a:xfrm>
            <a:off x="1049759" y="4169219"/>
            <a:ext cx="676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These are called </a:t>
            </a:r>
            <a:r>
              <a:rPr lang="en-GB" sz="2400" b="1" dirty="0"/>
              <a:t>vertically opposite angles</a:t>
            </a:r>
            <a:r>
              <a:rPr lang="en-GB" sz="2400" dirty="0"/>
              <a:t>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Vertically opposite angles are equal in size.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3A9BB-BE47-3FCC-EB28-A4B7A267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13" y="470622"/>
            <a:ext cx="4213514" cy="29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31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8A192-61E9-5331-6410-D6241A8B2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94" y="1527492"/>
            <a:ext cx="3019074" cy="3979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7E47D6-31B1-989F-E004-71D7EB62AC11}"/>
              </a:ext>
            </a:extLst>
          </p:cNvPr>
          <p:cNvSpPr txBox="1"/>
          <p:nvPr/>
        </p:nvSpPr>
        <p:spPr>
          <a:xfrm>
            <a:off x="1011382" y="429492"/>
            <a:ext cx="676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many pairs of vertically opposite angles can you find?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6E36C-C437-48AF-F5B8-E9BFA4EA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139" y="1506711"/>
            <a:ext cx="3057504" cy="4076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C19B8-9229-0A54-9E58-E231D7A1E311}"/>
              </a:ext>
            </a:extLst>
          </p:cNvPr>
          <p:cNvSpPr txBox="1"/>
          <p:nvPr/>
        </p:nvSpPr>
        <p:spPr>
          <a:xfrm>
            <a:off x="6483927" y="3224948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pair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E364E-A172-5A0C-A00F-98595124F53B}"/>
              </a:ext>
            </a:extLst>
          </p:cNvPr>
          <p:cNvSpPr txBox="1"/>
          <p:nvPr/>
        </p:nvSpPr>
        <p:spPr>
          <a:xfrm>
            <a:off x="6459352" y="3224948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pairs</a:t>
            </a:r>
          </a:p>
        </p:txBody>
      </p:sp>
    </p:spTree>
    <p:extLst>
      <p:ext uri="{BB962C8B-B14F-4D97-AF65-F5344CB8AC3E}">
        <p14:creationId xmlns:p14="http://schemas.microsoft.com/office/powerpoint/2010/main" val="14196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1BBA1-B124-7EAA-DBDC-9DC01AA5C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53" r="25023"/>
          <a:stretch/>
        </p:blipFill>
        <p:spPr>
          <a:xfrm>
            <a:off x="4420465" y="2039839"/>
            <a:ext cx="1411432" cy="19132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3226B8-CD0E-370F-5E54-F6F0DDC74AC7}"/>
              </a:ext>
            </a:extLst>
          </p:cNvPr>
          <p:cNvGrpSpPr/>
          <p:nvPr/>
        </p:nvGrpSpPr>
        <p:grpSpPr>
          <a:xfrm>
            <a:off x="2728479" y="2035819"/>
            <a:ext cx="3796146" cy="3685312"/>
            <a:chOff x="2022763" y="2175163"/>
            <a:chExt cx="3796146" cy="368531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F54375E-8DBB-B838-0A44-F2E308AEA3B8}"/>
                </a:ext>
              </a:extLst>
            </p:cNvPr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5C31BE-6BE0-78DF-CB2D-299E216308A2}"/>
                </a:ext>
              </a:extLst>
            </p:cNvPr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E2D2AF-C415-3593-4982-28D2C1C4BFCE}"/>
              </a:ext>
            </a:extLst>
          </p:cNvPr>
          <p:cNvCxnSpPr/>
          <p:nvPr/>
        </p:nvCxnSpPr>
        <p:spPr>
          <a:xfrm flipH="1" flipV="1">
            <a:off x="4626547" y="2021963"/>
            <a:ext cx="2" cy="1842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45EB37-474C-F5CC-6800-E0B8315D4B44}"/>
              </a:ext>
            </a:extLst>
          </p:cNvPr>
          <p:cNvCxnSpPr/>
          <p:nvPr/>
        </p:nvCxnSpPr>
        <p:spPr>
          <a:xfrm>
            <a:off x="3185680" y="3615237"/>
            <a:ext cx="159327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C703A4-4D8E-EBFC-D8B6-AC1411F11851}"/>
              </a:ext>
            </a:extLst>
          </p:cNvPr>
          <p:cNvSpPr txBox="1"/>
          <p:nvPr/>
        </p:nvSpPr>
        <p:spPr>
          <a:xfrm>
            <a:off x="934319" y="2707296"/>
            <a:ext cx="2396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 angle is a measure of the amount of turn between two lines.</a:t>
            </a:r>
          </a:p>
        </p:txBody>
      </p:sp>
    </p:spTree>
    <p:extLst>
      <p:ext uri="{BB962C8B-B14F-4D97-AF65-F5344CB8AC3E}">
        <p14:creationId xmlns:p14="http://schemas.microsoft.com/office/powerpoint/2010/main" val="16207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tractor">
            <a:extLst>
              <a:ext uri="{FF2B5EF4-FFF2-40B4-BE49-F238E27FC236}">
                <a16:creationId xmlns:a16="http://schemas.microsoft.com/office/drawing/2014/main" id="{89677F39-7C31-6B20-1C19-F6BD61A7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2" y="885680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13A03-6F5E-9C37-833E-F33858ACE739}"/>
              </a:ext>
            </a:extLst>
          </p:cNvPr>
          <p:cNvSpPr txBox="1"/>
          <p:nvPr/>
        </p:nvSpPr>
        <p:spPr>
          <a:xfrm>
            <a:off x="1028412" y="4655127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is a </a:t>
            </a:r>
            <a:r>
              <a:rPr lang="en-GB" sz="2400" b="1" dirty="0"/>
              <a:t>protractor.</a:t>
            </a:r>
          </a:p>
          <a:p>
            <a:pPr algn="ctr"/>
            <a:r>
              <a:rPr lang="en-GB" sz="2400" dirty="0"/>
              <a:t>We can use it to measure the degrees of turn between two lines.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253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A656FA1-A5A1-F6BF-27AC-D0F88325F98D}"/>
              </a:ext>
            </a:extLst>
          </p:cNvPr>
          <p:cNvCxnSpPr/>
          <p:nvPr/>
        </p:nvCxnSpPr>
        <p:spPr>
          <a:xfrm flipH="1">
            <a:off x="1274613" y="3255815"/>
            <a:ext cx="2933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protractor">
            <a:extLst>
              <a:ext uri="{FF2B5EF4-FFF2-40B4-BE49-F238E27FC236}">
                <a16:creationId xmlns:a16="http://schemas.microsoft.com/office/drawing/2014/main" id="{2039416D-12B0-8BEA-5E8F-3B9D88A1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76" y="943933"/>
            <a:ext cx="4668980" cy="2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9A6D40-B643-034F-B56E-2DBB21A4AFDA}"/>
                  </a:ext>
                </a:extLst>
              </p:cNvPr>
              <p:cNvSpPr txBox="1"/>
              <p:nvPr/>
            </p:nvSpPr>
            <p:spPr>
              <a:xfrm>
                <a:off x="1686787" y="3865651"/>
                <a:ext cx="50430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The angle is 40 degrees. </a:t>
                </a:r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We can write this as 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It is an </a:t>
                </a:r>
                <a:r>
                  <a:rPr lang="en-GB" sz="2400" b="1" dirty="0"/>
                  <a:t>acute </a:t>
                </a:r>
                <a:r>
                  <a:rPr lang="en-GB" sz="2400" dirty="0"/>
                  <a:t>angle.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9A6D40-B643-034F-B56E-2DBB21A4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87" y="3865651"/>
                <a:ext cx="5043055" cy="1938992"/>
              </a:xfrm>
              <a:prstGeom prst="rect">
                <a:avLst/>
              </a:prstGeom>
              <a:blipFill>
                <a:blip r:embed="rId3"/>
                <a:stretch>
                  <a:fillRect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CDF1A5-BDEA-05FC-EAD0-C821EB8FD1AB}"/>
              </a:ext>
            </a:extLst>
          </p:cNvPr>
          <p:cNvCxnSpPr>
            <a:cxnSpLocks/>
          </p:cNvCxnSpPr>
          <p:nvPr/>
        </p:nvCxnSpPr>
        <p:spPr>
          <a:xfrm>
            <a:off x="2642751" y="1041328"/>
            <a:ext cx="474521" cy="42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41575D-77E1-95EA-42B7-93BC5CB4AE82}"/>
              </a:ext>
            </a:extLst>
          </p:cNvPr>
          <p:cNvCxnSpPr/>
          <p:nvPr/>
        </p:nvCxnSpPr>
        <p:spPr>
          <a:xfrm flipH="1" flipV="1">
            <a:off x="5178133" y="1690255"/>
            <a:ext cx="1177637" cy="13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3348A6-1146-D002-3669-0121DC107AA8}"/>
              </a:ext>
            </a:extLst>
          </p:cNvPr>
          <p:cNvSpPr txBox="1"/>
          <p:nvPr/>
        </p:nvSpPr>
        <p:spPr>
          <a:xfrm>
            <a:off x="1239980" y="518108"/>
            <a:ext cx="201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Outer scale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E3FF7-1E06-DFE7-BE3E-F92FD87AA7AD}"/>
              </a:ext>
            </a:extLst>
          </p:cNvPr>
          <p:cNvSpPr txBox="1"/>
          <p:nvPr/>
        </p:nvSpPr>
        <p:spPr>
          <a:xfrm>
            <a:off x="6213759" y="1411721"/>
            <a:ext cx="201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Inner scale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761345-D91D-5D9A-47FF-84CF6A11DC8E}"/>
              </a:ext>
            </a:extLst>
          </p:cNvPr>
          <p:cNvSpPr/>
          <p:nvPr/>
        </p:nvSpPr>
        <p:spPr>
          <a:xfrm>
            <a:off x="2483866" y="1816061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CF2242-71E7-F73E-2CC5-DAF7ABAC20CB}"/>
              </a:ext>
            </a:extLst>
          </p:cNvPr>
          <p:cNvGrpSpPr/>
          <p:nvPr/>
        </p:nvGrpSpPr>
        <p:grpSpPr>
          <a:xfrm rot="16200000">
            <a:off x="1247037" y="380997"/>
            <a:ext cx="5922553" cy="5749636"/>
            <a:chOff x="2022763" y="2175163"/>
            <a:chExt cx="3796146" cy="36853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B13552-26A0-FD90-F982-9C26F827618D}"/>
                </a:ext>
              </a:extLst>
            </p:cNvPr>
            <p:cNvCxnSpPr/>
            <p:nvPr/>
          </p:nvCxnSpPr>
          <p:spPr>
            <a:xfrm flipH="1" flipV="1">
              <a:off x="3920836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8ED5D-B3FF-BFBB-95CF-CC045D826F64}"/>
                </a:ext>
              </a:extLst>
            </p:cNvPr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2190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774F72A-356F-2CC0-B073-3AD3C36835D2}"/>
              </a:ext>
            </a:extLst>
          </p:cNvPr>
          <p:cNvCxnSpPr>
            <a:cxnSpLocks/>
          </p:cNvCxnSpPr>
          <p:nvPr/>
        </p:nvCxnSpPr>
        <p:spPr>
          <a:xfrm flipH="1">
            <a:off x="1270305" y="3255815"/>
            <a:ext cx="29258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protractor">
            <a:extLst>
              <a:ext uri="{FF2B5EF4-FFF2-40B4-BE49-F238E27FC236}">
                <a16:creationId xmlns:a16="http://schemas.microsoft.com/office/drawing/2014/main" id="{766A9A27-4E4E-30F4-FE02-48441E76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39" y="941098"/>
            <a:ext cx="4668980" cy="2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C39C9E-12B8-7698-9D60-0DC87E0DEC77}"/>
              </a:ext>
            </a:extLst>
          </p:cNvPr>
          <p:cNvCxnSpPr/>
          <p:nvPr/>
        </p:nvCxnSpPr>
        <p:spPr>
          <a:xfrm>
            <a:off x="4138536" y="462350"/>
            <a:ext cx="0" cy="319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3A4795-F2EE-1AFA-BBF7-8295BB071500}"/>
                  </a:ext>
                </a:extLst>
              </p:cNvPr>
              <p:cNvSpPr txBox="1"/>
              <p:nvPr/>
            </p:nvSpPr>
            <p:spPr>
              <a:xfrm>
                <a:off x="1593272" y="4076120"/>
                <a:ext cx="5043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The angle is 89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It is an </a:t>
                </a:r>
                <a:r>
                  <a:rPr lang="en-GB" sz="2400" b="1" dirty="0"/>
                  <a:t>acute </a:t>
                </a:r>
                <a:r>
                  <a:rPr lang="en-GB" sz="2400" dirty="0"/>
                  <a:t>angle.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3A4795-F2EE-1AFA-BBF7-8295BB071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2" y="4076120"/>
                <a:ext cx="5043055" cy="1200329"/>
              </a:xfrm>
              <a:prstGeom prst="rect">
                <a:avLst/>
              </a:prstGeom>
              <a:blipFill>
                <a:blip r:embed="rId3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E475B8C-E4FF-225F-00A5-B966C5875276}"/>
              </a:ext>
            </a:extLst>
          </p:cNvPr>
          <p:cNvGrpSpPr/>
          <p:nvPr/>
        </p:nvGrpSpPr>
        <p:grpSpPr>
          <a:xfrm rot="18528434">
            <a:off x="1533766" y="773825"/>
            <a:ext cx="5162067" cy="4963982"/>
            <a:chOff x="2022763" y="2175163"/>
            <a:chExt cx="3796146" cy="368531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8B7B043-F53B-99EC-0B13-5C05F6989052}"/>
                </a:ext>
              </a:extLst>
            </p:cNvPr>
            <p:cNvCxnSpPr>
              <a:cxnSpLocks/>
            </p:cNvCxnSpPr>
            <p:nvPr/>
          </p:nvCxnSpPr>
          <p:spPr>
            <a:xfrm rot="3071566" flipH="1" flipV="1">
              <a:off x="3266477" y="2549374"/>
              <a:ext cx="1420402" cy="11785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E4E507-C5EF-8659-093B-BDBEF8A2DCCA}"/>
                </a:ext>
              </a:extLst>
            </p:cNvPr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5036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7BE497-63F5-AB6C-C2F5-DBB0FB1D40E0}"/>
              </a:ext>
            </a:extLst>
          </p:cNvPr>
          <p:cNvGrpSpPr/>
          <p:nvPr/>
        </p:nvGrpSpPr>
        <p:grpSpPr>
          <a:xfrm>
            <a:off x="1600199" y="814631"/>
            <a:ext cx="5029200" cy="4882365"/>
            <a:chOff x="2022763" y="2175163"/>
            <a:chExt cx="3796146" cy="368531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5E7009B-0BE2-51B1-6CD5-F2CA015CE107}"/>
                </a:ext>
              </a:extLst>
            </p:cNvPr>
            <p:cNvCxnSpPr/>
            <p:nvPr/>
          </p:nvCxnSpPr>
          <p:spPr>
            <a:xfrm flipH="1" flipV="1">
              <a:off x="3980259" y="2175163"/>
              <a:ext cx="2" cy="1842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1328A3-E193-B414-33C0-748079546D75}"/>
                </a:ext>
              </a:extLst>
            </p:cNvPr>
            <p:cNvSpPr/>
            <p:nvPr/>
          </p:nvSpPr>
          <p:spPr>
            <a:xfrm>
              <a:off x="2022763" y="2175163"/>
              <a:ext cx="3796146" cy="368531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D8E572-CF59-F0B7-8FB9-5BBA7C932AFA}"/>
              </a:ext>
            </a:extLst>
          </p:cNvPr>
          <p:cNvCxnSpPr>
            <a:cxnSpLocks/>
          </p:cNvCxnSpPr>
          <p:nvPr/>
        </p:nvCxnSpPr>
        <p:spPr>
          <a:xfrm flipH="1">
            <a:off x="1264204" y="3255814"/>
            <a:ext cx="2931998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rotractor">
            <a:extLst>
              <a:ext uri="{FF2B5EF4-FFF2-40B4-BE49-F238E27FC236}">
                <a16:creationId xmlns:a16="http://schemas.microsoft.com/office/drawing/2014/main" id="{020D7FA9-666F-797F-19C4-7D30884B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7" y="929108"/>
            <a:ext cx="4668980" cy="2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2AEFA3-4187-9A94-956D-9B4DD06E602D}"/>
              </a:ext>
            </a:extLst>
          </p:cNvPr>
          <p:cNvSpPr/>
          <p:nvPr/>
        </p:nvSpPr>
        <p:spPr>
          <a:xfrm>
            <a:off x="3904323" y="2978726"/>
            <a:ext cx="277091" cy="2770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A4F401-D6CA-A699-1569-AAE1F1AE3258}"/>
                  </a:ext>
                </a:extLst>
              </p:cNvPr>
              <p:cNvSpPr txBox="1"/>
              <p:nvPr/>
            </p:nvSpPr>
            <p:spPr>
              <a:xfrm>
                <a:off x="1593272" y="4076120"/>
                <a:ext cx="5043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The angle is 90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It is a right</a:t>
                </a:r>
                <a:r>
                  <a:rPr lang="en-GB" sz="2400" b="1" dirty="0"/>
                  <a:t> </a:t>
                </a:r>
                <a:r>
                  <a:rPr lang="en-GB" sz="2400" dirty="0"/>
                  <a:t>angle.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A4F401-D6CA-A699-1569-AAE1F1AE3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2" y="4076120"/>
                <a:ext cx="5043055" cy="1200329"/>
              </a:xfrm>
              <a:prstGeom prst="rect">
                <a:avLst/>
              </a:prstGeom>
              <a:blipFill>
                <a:blip r:embed="rId3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D4B422-D444-49DF-9E72-B179FD3793AF}"/>
                  </a:ext>
                </a:extLst>
              </p:cNvPr>
              <p:cNvSpPr txBox="1"/>
              <p:nvPr/>
            </p:nvSpPr>
            <p:spPr>
              <a:xfrm>
                <a:off x="1593274" y="4076120"/>
                <a:ext cx="5043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The angle is 140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It is an </a:t>
                </a:r>
                <a:r>
                  <a:rPr lang="en-GB" sz="2400" b="1" dirty="0"/>
                  <a:t>obtuse </a:t>
                </a:r>
                <a:r>
                  <a:rPr lang="en-GB" sz="2400" dirty="0"/>
                  <a:t>angle.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D4B422-D444-49DF-9E72-B179FD379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4" y="4076120"/>
                <a:ext cx="5043055" cy="1200329"/>
              </a:xfrm>
              <a:prstGeom prst="rect">
                <a:avLst/>
              </a:prstGeom>
              <a:blipFill>
                <a:blip r:embed="rId4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8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CC6691-7F99-4E03-BC9E-2C65CEFC1726}">
  <ds:schemaRefs>
    <ds:schemaRef ds:uri="http://schemas.openxmlformats.org/package/2006/metadata/core-properties"/>
    <ds:schemaRef ds:uri="e9e213f7-a068-4185-ae5b-85aa76b56dbd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1773a752-338d-48d4-aab1-fb5d939e1fa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B904D-C4F7-48A1-B15B-A8FD07DF2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737</TotalTime>
  <Words>737</Words>
  <Application>Microsoft Office PowerPoint</Application>
  <PresentationFormat>On-screen Show (4:3)</PresentationFormat>
  <Paragraphs>243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Bariol Regular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15</cp:revision>
  <dcterms:created xsi:type="dcterms:W3CDTF">2023-08-02T14:09:38Z</dcterms:created>
  <dcterms:modified xsi:type="dcterms:W3CDTF">2025-02-04T19:27:42Z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