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83" r:id="rId6"/>
    <p:sldMasterId id="2147483664" r:id="rId7"/>
    <p:sldMasterId id="2147483702" r:id="rId8"/>
  </p:sldMasterIdLst>
  <p:sldIdLst>
    <p:sldId id="25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65" r:id="rId27"/>
    <p:sldId id="284" r:id="rId28"/>
    <p:sldId id="266" r:id="rId29"/>
    <p:sldId id="260" r:id="rId30"/>
    <p:sldId id="261" r:id="rId31"/>
    <p:sldId id="262" r:id="rId32"/>
    <p:sldId id="264" r:id="rId33"/>
    <p:sldId id="263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9E7"/>
    <a:srgbClr val="51B7E7"/>
    <a:srgbClr val="B378B5"/>
    <a:srgbClr val="AFD233"/>
    <a:srgbClr val="F8931C"/>
    <a:srgbClr val="58C1B8"/>
    <a:srgbClr val="EE684B"/>
    <a:srgbClr val="002B61"/>
    <a:srgbClr val="EE787E"/>
    <a:srgbClr val="FF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03E17E-7D0F-493E-9D8C-B45ADBFE1235}" v="1" dt="2024-08-21T09:46:32.7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6327"/>
  </p:normalViewPr>
  <p:slideViewPr>
    <p:cSldViewPr snapToGrid="0">
      <p:cViewPr varScale="1">
        <p:scale>
          <a:sx n="114" d="100"/>
          <a:sy n="114" d="100"/>
        </p:scale>
        <p:origin x="12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microsoft.com/office/2016/11/relationships/changesInfo" Target="changesInfos/changesInfo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nab Mahmood" userId="93739503-e554-47e8-ab35-bcf89cedf0fb" providerId="ADAL" clId="{D003E17E-7D0F-493E-9D8C-B45ADBFE1235}"/>
    <pc:docChg chg="delSld">
      <pc:chgData name="Zenab Mahmood" userId="93739503-e554-47e8-ab35-bcf89cedf0fb" providerId="ADAL" clId="{D003E17E-7D0F-493E-9D8C-B45ADBFE1235}" dt="2024-08-21T09:46:27.143" v="4" actId="47"/>
      <pc:docMkLst>
        <pc:docMk/>
      </pc:docMkLst>
      <pc:sldChg chg="del">
        <pc:chgData name="Zenab Mahmood" userId="93739503-e554-47e8-ab35-bcf89cedf0fb" providerId="ADAL" clId="{D003E17E-7D0F-493E-9D8C-B45ADBFE1235}" dt="2024-08-21T09:46:27.143" v="4" actId="47"/>
        <pc:sldMkLst>
          <pc:docMk/>
          <pc:sldMk cId="1026573190" sldId="260"/>
        </pc:sldMkLst>
      </pc:sldChg>
      <pc:sldChg chg="del">
        <pc:chgData name="Zenab Mahmood" userId="93739503-e554-47e8-ab35-bcf89cedf0fb" providerId="ADAL" clId="{D003E17E-7D0F-493E-9D8C-B45ADBFE1235}" dt="2024-08-21T09:46:25.899" v="3" actId="47"/>
        <pc:sldMkLst>
          <pc:docMk/>
          <pc:sldMk cId="3947130633" sldId="261"/>
        </pc:sldMkLst>
      </pc:sldChg>
      <pc:sldChg chg="del">
        <pc:chgData name="Zenab Mahmood" userId="93739503-e554-47e8-ab35-bcf89cedf0fb" providerId="ADAL" clId="{D003E17E-7D0F-493E-9D8C-B45ADBFE1235}" dt="2024-08-21T09:46:25.334" v="2" actId="47"/>
        <pc:sldMkLst>
          <pc:docMk/>
          <pc:sldMk cId="222685614" sldId="262"/>
        </pc:sldMkLst>
      </pc:sldChg>
      <pc:sldChg chg="del">
        <pc:chgData name="Zenab Mahmood" userId="93739503-e554-47e8-ab35-bcf89cedf0fb" providerId="ADAL" clId="{D003E17E-7D0F-493E-9D8C-B45ADBFE1235}" dt="2024-08-21T09:46:24.604" v="0" actId="47"/>
        <pc:sldMkLst>
          <pc:docMk/>
          <pc:sldMk cId="2873217930" sldId="263"/>
        </pc:sldMkLst>
      </pc:sldChg>
      <pc:sldChg chg="del">
        <pc:chgData name="Zenab Mahmood" userId="93739503-e554-47e8-ab35-bcf89cedf0fb" providerId="ADAL" clId="{D003E17E-7D0F-493E-9D8C-B45ADBFE1235}" dt="2024-08-21T09:46:24.983" v="1" actId="47"/>
        <pc:sldMkLst>
          <pc:docMk/>
          <pc:sldMk cId="2648304407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24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40842-2264-218B-3B08-3F2B782E54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CC217B-D284-AB9B-1F12-DB657C7EAE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4D455B-13A8-FA10-EAA3-A5EFA3C15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1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BD64C9-5DA1-F15D-7FD5-9A4C4011BE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4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B94B88-D0B6-B5B6-0D8C-679C9A749E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45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2B4540-87FA-70E5-7814-54D022876E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80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14752D-1C00-BF41-1479-55826969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4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4AEF48-947F-E94B-274B-4245DBE639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7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DA5A75-E9E4-9DF4-22F5-401825ECF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9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319BF3-AF27-98B3-AB7A-AFAABD1C85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A6F126-0644-3AAF-262C-51F15EEFDD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7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856521-6512-E3CB-4FB8-CBA0428EAC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98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89E1AF-20F6-6FD9-5C25-26A2164A3D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387ACB-5BFC-0A85-EA44-184F09A47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8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C75597-418D-848F-9185-92AACBCD22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8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23397E-BF3A-93C3-F697-CD0E74B47E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6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88E0FD-30EE-9601-3642-FE354A3D9C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7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A42CFB-16DF-F3AF-F062-938E4A1D0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6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9B2E69-32C4-F90E-A5AE-60965BD4BE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0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97CC2D-5723-1D6B-1FC2-1496310FEE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880CF8-2687-E5B9-2A85-6943697CF8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1AE09C-CF4B-A7F9-470D-07C7801B42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01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4B6949-7ED0-1AFA-A98B-A278D7131A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97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F88EE8-084E-081F-AEB8-B19A19DD3A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2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158174-A66C-1923-8AB1-0D4B31EC4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8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B511B4-94FD-EF99-C6D4-CB8BCE30CF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1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FDD993-3CC9-8FD1-4659-A17D6F7F9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6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01A022-4A68-AE97-CD45-BE130E7D53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63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B66F62-D50B-8169-FCD1-2BA6B1A6BF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2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B1CB63-944D-0E25-A60C-604ECA9BA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5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869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4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BE7438-163A-6D38-4208-EE89D59925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441B73-ADB6-ADFE-47BD-E3A8611C7B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4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809662-894C-1570-DF8F-4E1C227198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40A074-8EE3-7424-4A17-68D7FCB74E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7D037F-E857-5FBF-7B36-30EBFB47AF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4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F25C3E-847E-54EB-2C40-8F69748D37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006909-9AC5-FA77-C0F1-8FB8E27CEC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3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5F4DEE-69EB-97CC-EF4A-5D2503E26726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19C35D-C804-9B54-C396-0C806F1A569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E04A40-851F-C74A-3917-01CF67E324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CBCE72-E461-60E5-775C-B60D7045D0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1.png"/><Relationship Id="rId9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7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1.png"/><Relationship Id="rId7" Type="http://schemas.openxmlformats.org/officeDocument/2006/relationships/image" Target="../media/image8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5.png"/><Relationship Id="rId5" Type="http://schemas.openxmlformats.org/officeDocument/2006/relationships/image" Target="../media/image83.png"/><Relationship Id="rId10" Type="http://schemas.openxmlformats.org/officeDocument/2006/relationships/image" Target="../media/image89.png"/><Relationship Id="rId4" Type="http://schemas.openxmlformats.org/officeDocument/2006/relationships/image" Target="../media/image82.png"/><Relationship Id="rId9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1.png"/><Relationship Id="rId7" Type="http://schemas.openxmlformats.org/officeDocument/2006/relationships/image" Target="../media/image9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7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17" Type="http://schemas.openxmlformats.org/officeDocument/2006/relationships/image" Target="../media/image118.png"/><Relationship Id="rId2" Type="http://schemas.openxmlformats.org/officeDocument/2006/relationships/image" Target="../media/image103.png"/><Relationship Id="rId16" Type="http://schemas.openxmlformats.org/officeDocument/2006/relationships/image" Target="../media/image11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5" Type="http://schemas.openxmlformats.org/officeDocument/2006/relationships/image" Target="../media/image11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26" Type="http://schemas.openxmlformats.org/officeDocument/2006/relationships/image" Target="../media/image146.png"/><Relationship Id="rId3" Type="http://schemas.openxmlformats.org/officeDocument/2006/relationships/image" Target="../media/image123.png"/><Relationship Id="rId21" Type="http://schemas.openxmlformats.org/officeDocument/2006/relationships/image" Target="../media/image141.png"/><Relationship Id="rId7" Type="http://schemas.openxmlformats.org/officeDocument/2006/relationships/image" Target="../media/image127.png"/><Relationship Id="rId12" Type="http://schemas.openxmlformats.org/officeDocument/2006/relationships/image" Target="../media/image132.svg"/><Relationship Id="rId17" Type="http://schemas.openxmlformats.org/officeDocument/2006/relationships/image" Target="../media/image137.png"/><Relationship Id="rId25" Type="http://schemas.openxmlformats.org/officeDocument/2006/relationships/image" Target="../media/image145.png"/><Relationship Id="rId2" Type="http://schemas.openxmlformats.org/officeDocument/2006/relationships/image" Target="../media/image122.png"/><Relationship Id="rId16" Type="http://schemas.openxmlformats.org/officeDocument/2006/relationships/image" Target="../media/image136.svg"/><Relationship Id="rId20" Type="http://schemas.openxmlformats.org/officeDocument/2006/relationships/image" Target="../media/image140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24" Type="http://schemas.openxmlformats.org/officeDocument/2006/relationships/image" Target="../media/image144.pn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23" Type="http://schemas.openxmlformats.org/officeDocument/2006/relationships/image" Target="../media/image143.png"/><Relationship Id="rId10" Type="http://schemas.openxmlformats.org/officeDocument/2006/relationships/image" Target="../media/image130.png"/><Relationship Id="rId19" Type="http://schemas.openxmlformats.org/officeDocument/2006/relationships/image" Target="../media/image139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svg"/><Relationship Id="rId22" Type="http://schemas.openxmlformats.org/officeDocument/2006/relationships/image" Target="../media/image142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8.png"/><Relationship Id="rId18" Type="http://schemas.openxmlformats.org/officeDocument/2006/relationships/image" Target="../media/image163.png"/><Relationship Id="rId26" Type="http://schemas.openxmlformats.org/officeDocument/2006/relationships/image" Target="../media/image171.png"/><Relationship Id="rId39" Type="http://schemas.openxmlformats.org/officeDocument/2006/relationships/image" Target="../media/image184.png"/><Relationship Id="rId21" Type="http://schemas.openxmlformats.org/officeDocument/2006/relationships/image" Target="../media/image166.png"/><Relationship Id="rId34" Type="http://schemas.openxmlformats.org/officeDocument/2006/relationships/image" Target="../media/image179.png"/><Relationship Id="rId7" Type="http://schemas.openxmlformats.org/officeDocument/2006/relationships/image" Target="../media/image152.png"/><Relationship Id="rId2" Type="http://schemas.openxmlformats.org/officeDocument/2006/relationships/image" Target="../media/image147.png"/><Relationship Id="rId16" Type="http://schemas.openxmlformats.org/officeDocument/2006/relationships/image" Target="../media/image161.png"/><Relationship Id="rId20" Type="http://schemas.openxmlformats.org/officeDocument/2006/relationships/image" Target="../media/image165.png"/><Relationship Id="rId29" Type="http://schemas.openxmlformats.org/officeDocument/2006/relationships/image" Target="../media/image174.png"/><Relationship Id="rId41" Type="http://schemas.openxmlformats.org/officeDocument/2006/relationships/image" Target="../media/image186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51.png"/><Relationship Id="rId11" Type="http://schemas.openxmlformats.org/officeDocument/2006/relationships/image" Target="../media/image156.png"/><Relationship Id="rId24" Type="http://schemas.openxmlformats.org/officeDocument/2006/relationships/image" Target="../media/image169.png"/><Relationship Id="rId32" Type="http://schemas.openxmlformats.org/officeDocument/2006/relationships/image" Target="../media/image177.png"/><Relationship Id="rId37" Type="http://schemas.openxmlformats.org/officeDocument/2006/relationships/image" Target="../media/image182.png"/><Relationship Id="rId40" Type="http://schemas.openxmlformats.org/officeDocument/2006/relationships/image" Target="../media/image185.png"/><Relationship Id="rId5" Type="http://schemas.openxmlformats.org/officeDocument/2006/relationships/image" Target="../media/image150.png"/><Relationship Id="rId15" Type="http://schemas.openxmlformats.org/officeDocument/2006/relationships/image" Target="../media/image160.png"/><Relationship Id="rId23" Type="http://schemas.openxmlformats.org/officeDocument/2006/relationships/image" Target="../media/image168.png"/><Relationship Id="rId28" Type="http://schemas.openxmlformats.org/officeDocument/2006/relationships/image" Target="../media/image173.png"/><Relationship Id="rId36" Type="http://schemas.openxmlformats.org/officeDocument/2006/relationships/image" Target="../media/image181.png"/><Relationship Id="rId10" Type="http://schemas.openxmlformats.org/officeDocument/2006/relationships/image" Target="../media/image155.png"/><Relationship Id="rId19" Type="http://schemas.openxmlformats.org/officeDocument/2006/relationships/image" Target="../media/image164.png"/><Relationship Id="rId31" Type="http://schemas.openxmlformats.org/officeDocument/2006/relationships/image" Target="../media/image176.png"/><Relationship Id="rId4" Type="http://schemas.openxmlformats.org/officeDocument/2006/relationships/image" Target="../media/image149.jpg"/><Relationship Id="rId9" Type="http://schemas.openxmlformats.org/officeDocument/2006/relationships/image" Target="../media/image154.png"/><Relationship Id="rId14" Type="http://schemas.openxmlformats.org/officeDocument/2006/relationships/image" Target="../media/image159.png"/><Relationship Id="rId22" Type="http://schemas.openxmlformats.org/officeDocument/2006/relationships/image" Target="../media/image167.png"/><Relationship Id="rId27" Type="http://schemas.openxmlformats.org/officeDocument/2006/relationships/image" Target="../media/image172.png"/><Relationship Id="rId30" Type="http://schemas.openxmlformats.org/officeDocument/2006/relationships/image" Target="../media/image175.png"/><Relationship Id="rId35" Type="http://schemas.openxmlformats.org/officeDocument/2006/relationships/image" Target="../media/image180.png"/><Relationship Id="rId8" Type="http://schemas.openxmlformats.org/officeDocument/2006/relationships/image" Target="../media/image153.png"/><Relationship Id="rId3" Type="http://schemas.openxmlformats.org/officeDocument/2006/relationships/image" Target="../media/image148.png"/><Relationship Id="rId12" Type="http://schemas.openxmlformats.org/officeDocument/2006/relationships/image" Target="../media/image157.png"/><Relationship Id="rId17" Type="http://schemas.openxmlformats.org/officeDocument/2006/relationships/image" Target="../media/image162.png"/><Relationship Id="rId25" Type="http://schemas.openxmlformats.org/officeDocument/2006/relationships/image" Target="../media/image170.png"/><Relationship Id="rId33" Type="http://schemas.openxmlformats.org/officeDocument/2006/relationships/image" Target="../media/image178.png"/><Relationship Id="rId38" Type="http://schemas.openxmlformats.org/officeDocument/2006/relationships/image" Target="../media/image183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8.png"/><Relationship Id="rId18" Type="http://schemas.openxmlformats.org/officeDocument/2006/relationships/image" Target="../media/image203.png"/><Relationship Id="rId26" Type="http://schemas.openxmlformats.org/officeDocument/2006/relationships/image" Target="../media/image211.png"/><Relationship Id="rId39" Type="http://schemas.openxmlformats.org/officeDocument/2006/relationships/image" Target="../media/image224.png"/><Relationship Id="rId21" Type="http://schemas.openxmlformats.org/officeDocument/2006/relationships/image" Target="../media/image206.png"/><Relationship Id="rId34" Type="http://schemas.openxmlformats.org/officeDocument/2006/relationships/image" Target="../media/image219.png"/><Relationship Id="rId42" Type="http://schemas.openxmlformats.org/officeDocument/2006/relationships/image" Target="../media/image227.png"/><Relationship Id="rId47" Type="http://schemas.openxmlformats.org/officeDocument/2006/relationships/image" Target="../media/image232.png"/><Relationship Id="rId50" Type="http://schemas.openxmlformats.org/officeDocument/2006/relationships/image" Target="../media/image235.png"/><Relationship Id="rId55" Type="http://schemas.openxmlformats.org/officeDocument/2006/relationships/image" Target="../media/image240.png"/><Relationship Id="rId7" Type="http://schemas.openxmlformats.org/officeDocument/2006/relationships/image" Target="../media/image192.png"/><Relationship Id="rId2" Type="http://schemas.openxmlformats.org/officeDocument/2006/relationships/image" Target="../media/image187.png"/><Relationship Id="rId16" Type="http://schemas.openxmlformats.org/officeDocument/2006/relationships/image" Target="../media/image201.png"/><Relationship Id="rId29" Type="http://schemas.openxmlformats.org/officeDocument/2006/relationships/image" Target="../media/image214.png"/><Relationship Id="rId11" Type="http://schemas.openxmlformats.org/officeDocument/2006/relationships/image" Target="../media/image196.png"/><Relationship Id="rId24" Type="http://schemas.openxmlformats.org/officeDocument/2006/relationships/image" Target="../media/image209.png"/><Relationship Id="rId32" Type="http://schemas.openxmlformats.org/officeDocument/2006/relationships/image" Target="../media/image217.png"/><Relationship Id="rId37" Type="http://schemas.openxmlformats.org/officeDocument/2006/relationships/image" Target="../media/image222.png"/><Relationship Id="rId40" Type="http://schemas.openxmlformats.org/officeDocument/2006/relationships/image" Target="../media/image225.png"/><Relationship Id="rId45" Type="http://schemas.openxmlformats.org/officeDocument/2006/relationships/image" Target="../media/image230.png"/><Relationship Id="rId53" Type="http://schemas.openxmlformats.org/officeDocument/2006/relationships/image" Target="../media/image238.png"/><Relationship Id="rId58" Type="http://schemas.openxmlformats.org/officeDocument/2006/relationships/image" Target="../media/image243.png"/><Relationship Id="rId5" Type="http://schemas.openxmlformats.org/officeDocument/2006/relationships/image" Target="../media/image190.png"/><Relationship Id="rId19" Type="http://schemas.openxmlformats.org/officeDocument/2006/relationships/image" Target="../media/image204.png"/><Relationship Id="rId4" Type="http://schemas.openxmlformats.org/officeDocument/2006/relationships/image" Target="../media/image189.png"/><Relationship Id="rId9" Type="http://schemas.openxmlformats.org/officeDocument/2006/relationships/image" Target="../media/image194.png"/><Relationship Id="rId14" Type="http://schemas.openxmlformats.org/officeDocument/2006/relationships/image" Target="../media/image199.png"/><Relationship Id="rId22" Type="http://schemas.openxmlformats.org/officeDocument/2006/relationships/image" Target="../media/image207.png"/><Relationship Id="rId27" Type="http://schemas.openxmlformats.org/officeDocument/2006/relationships/image" Target="../media/image212.png"/><Relationship Id="rId30" Type="http://schemas.openxmlformats.org/officeDocument/2006/relationships/image" Target="../media/image215.png"/><Relationship Id="rId35" Type="http://schemas.openxmlformats.org/officeDocument/2006/relationships/image" Target="../media/image220.png"/><Relationship Id="rId43" Type="http://schemas.openxmlformats.org/officeDocument/2006/relationships/image" Target="../media/image228.png"/><Relationship Id="rId48" Type="http://schemas.openxmlformats.org/officeDocument/2006/relationships/image" Target="../media/image233.png"/><Relationship Id="rId56" Type="http://schemas.openxmlformats.org/officeDocument/2006/relationships/image" Target="../media/image241.png"/><Relationship Id="rId8" Type="http://schemas.openxmlformats.org/officeDocument/2006/relationships/image" Target="../media/image193.png"/><Relationship Id="rId51" Type="http://schemas.openxmlformats.org/officeDocument/2006/relationships/image" Target="../media/image236.png"/><Relationship Id="rId3" Type="http://schemas.openxmlformats.org/officeDocument/2006/relationships/image" Target="../media/image188.png"/><Relationship Id="rId12" Type="http://schemas.openxmlformats.org/officeDocument/2006/relationships/image" Target="../media/image197.png"/><Relationship Id="rId17" Type="http://schemas.openxmlformats.org/officeDocument/2006/relationships/image" Target="../media/image202.png"/><Relationship Id="rId25" Type="http://schemas.openxmlformats.org/officeDocument/2006/relationships/image" Target="../media/image210.png"/><Relationship Id="rId33" Type="http://schemas.openxmlformats.org/officeDocument/2006/relationships/image" Target="../media/image218.png"/><Relationship Id="rId38" Type="http://schemas.openxmlformats.org/officeDocument/2006/relationships/image" Target="../media/image223.png"/><Relationship Id="rId46" Type="http://schemas.openxmlformats.org/officeDocument/2006/relationships/image" Target="../media/image231.png"/><Relationship Id="rId20" Type="http://schemas.openxmlformats.org/officeDocument/2006/relationships/image" Target="../media/image205.png"/><Relationship Id="rId41" Type="http://schemas.openxmlformats.org/officeDocument/2006/relationships/image" Target="../media/image226.png"/><Relationship Id="rId54" Type="http://schemas.openxmlformats.org/officeDocument/2006/relationships/image" Target="../media/image239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91.png"/><Relationship Id="rId15" Type="http://schemas.openxmlformats.org/officeDocument/2006/relationships/image" Target="../media/image200.png"/><Relationship Id="rId23" Type="http://schemas.openxmlformats.org/officeDocument/2006/relationships/image" Target="../media/image208.png"/><Relationship Id="rId28" Type="http://schemas.openxmlformats.org/officeDocument/2006/relationships/image" Target="../media/image213.png"/><Relationship Id="rId36" Type="http://schemas.openxmlformats.org/officeDocument/2006/relationships/image" Target="../media/image221.png"/><Relationship Id="rId49" Type="http://schemas.openxmlformats.org/officeDocument/2006/relationships/image" Target="../media/image234.png"/><Relationship Id="rId57" Type="http://schemas.openxmlformats.org/officeDocument/2006/relationships/image" Target="../media/image242.png"/><Relationship Id="rId10" Type="http://schemas.openxmlformats.org/officeDocument/2006/relationships/image" Target="../media/image195.png"/><Relationship Id="rId31" Type="http://schemas.openxmlformats.org/officeDocument/2006/relationships/image" Target="../media/image216.png"/><Relationship Id="rId44" Type="http://schemas.openxmlformats.org/officeDocument/2006/relationships/image" Target="../media/image229.png"/><Relationship Id="rId52" Type="http://schemas.openxmlformats.org/officeDocument/2006/relationships/image" Target="../media/image2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378664-E8A0-7878-B92F-E6AD854BB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894" y="1540403"/>
            <a:ext cx="5950212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DA9F96-C80F-BC3E-E4AE-D7224163A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461" y="324276"/>
            <a:ext cx="5464922" cy="43159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816A71-049A-B5C3-2159-F195394B7993}"/>
              </a:ext>
            </a:extLst>
          </p:cNvPr>
          <p:cNvSpPr txBox="1"/>
          <p:nvPr/>
        </p:nvSpPr>
        <p:spPr>
          <a:xfrm>
            <a:off x="1448459" y="4277680"/>
            <a:ext cx="659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about the angles inside this triangle?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CA5209-0CAA-D153-A734-268A6D4C6ACF}"/>
              </a:ext>
            </a:extLst>
          </p:cNvPr>
          <p:cNvGrpSpPr/>
          <p:nvPr/>
        </p:nvGrpSpPr>
        <p:grpSpPr>
          <a:xfrm rot="720934">
            <a:off x="-729387" y="365220"/>
            <a:ext cx="5417130" cy="5417130"/>
            <a:chOff x="1406235" y="547249"/>
            <a:chExt cx="5417130" cy="5417130"/>
          </a:xfrm>
        </p:grpSpPr>
        <p:pic>
          <p:nvPicPr>
            <p:cNvPr id="5" name="Picture 2" descr="Image result for protractor">
              <a:extLst>
                <a:ext uri="{FF2B5EF4-FFF2-40B4-BE49-F238E27FC236}">
                  <a16:creationId xmlns:a16="http://schemas.microsoft.com/office/drawing/2014/main" id="{51966E0B-22B0-57F2-885D-996BC0F740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0310" y="941098"/>
              <a:ext cx="4668980" cy="2575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67ECC6-E7A7-1BB4-A4C4-CDBC59DD3C90}"/>
                </a:ext>
              </a:extLst>
            </p:cNvPr>
            <p:cNvSpPr/>
            <p:nvPr/>
          </p:nvSpPr>
          <p:spPr>
            <a:xfrm>
              <a:off x="1406235" y="547249"/>
              <a:ext cx="5417130" cy="5417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AD7C38-7C6D-2E93-110D-858268860860}"/>
                  </a:ext>
                </a:extLst>
              </p:cNvPr>
              <p:cNvSpPr txBox="1"/>
              <p:nvPr/>
            </p:nvSpPr>
            <p:spPr>
              <a:xfrm>
                <a:off x="2579426" y="2661314"/>
                <a:ext cx="1419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48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AD7C38-7C6D-2E93-110D-858268860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426" y="2661314"/>
                <a:ext cx="1419368" cy="461665"/>
              </a:xfrm>
              <a:prstGeom prst="rect">
                <a:avLst/>
              </a:prstGeom>
              <a:blipFill>
                <a:blip r:embed="rId4"/>
                <a:stretch>
                  <a:fillRect l="-6438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E94F33B-B144-2F9E-CEEC-E3A3906DDAE7}"/>
              </a:ext>
            </a:extLst>
          </p:cNvPr>
          <p:cNvGrpSpPr/>
          <p:nvPr/>
        </p:nvGrpSpPr>
        <p:grpSpPr>
          <a:xfrm rot="720934">
            <a:off x="3444088" y="1268707"/>
            <a:ext cx="5417130" cy="5417130"/>
            <a:chOff x="1406235" y="547249"/>
            <a:chExt cx="5417130" cy="5417130"/>
          </a:xfrm>
        </p:grpSpPr>
        <p:pic>
          <p:nvPicPr>
            <p:cNvPr id="9" name="Picture 2" descr="Image result for protractor">
              <a:extLst>
                <a:ext uri="{FF2B5EF4-FFF2-40B4-BE49-F238E27FC236}">
                  <a16:creationId xmlns:a16="http://schemas.microsoft.com/office/drawing/2014/main" id="{8DEBE599-05B3-8AD9-45B5-08EB18226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0310" y="941098"/>
              <a:ext cx="4668980" cy="2575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6BFA41-94E2-209A-E51C-6947EFD43807}"/>
                </a:ext>
              </a:extLst>
            </p:cNvPr>
            <p:cNvSpPr/>
            <p:nvPr/>
          </p:nvSpPr>
          <p:spPr>
            <a:xfrm>
              <a:off x="1406235" y="547249"/>
              <a:ext cx="5417130" cy="5417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16491C-D90E-690B-0802-6E9727BB9DE6}"/>
                  </a:ext>
                </a:extLst>
              </p:cNvPr>
              <p:cNvSpPr txBox="1"/>
              <p:nvPr/>
            </p:nvSpPr>
            <p:spPr>
              <a:xfrm>
                <a:off x="5192264" y="3220613"/>
                <a:ext cx="1419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61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16491C-D90E-690B-0802-6E9727BB9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264" y="3220613"/>
                <a:ext cx="1419368" cy="461665"/>
              </a:xfrm>
              <a:prstGeom prst="rect">
                <a:avLst/>
              </a:prstGeom>
              <a:blipFill>
                <a:blip r:embed="rId5"/>
                <a:stretch>
                  <a:fillRect l="-6867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8547BD33-51B1-E161-F764-B008C6EFF087}"/>
              </a:ext>
            </a:extLst>
          </p:cNvPr>
          <p:cNvGrpSpPr/>
          <p:nvPr/>
        </p:nvGrpSpPr>
        <p:grpSpPr>
          <a:xfrm rot="15177814">
            <a:off x="2424546" y="-1930090"/>
            <a:ext cx="5417130" cy="5417130"/>
            <a:chOff x="1406235" y="547249"/>
            <a:chExt cx="5417130" cy="5417130"/>
          </a:xfrm>
        </p:grpSpPr>
        <p:pic>
          <p:nvPicPr>
            <p:cNvPr id="13" name="Picture 2" descr="Image result for protractor">
              <a:extLst>
                <a:ext uri="{FF2B5EF4-FFF2-40B4-BE49-F238E27FC236}">
                  <a16:creationId xmlns:a16="http://schemas.microsoft.com/office/drawing/2014/main" id="{8A5FCC4E-8E49-C303-46FF-76333B7AD1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0310" y="941098"/>
              <a:ext cx="4668980" cy="2575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643893F-3ED2-0E36-C14D-EF829B0941A9}"/>
                </a:ext>
              </a:extLst>
            </p:cNvPr>
            <p:cNvSpPr/>
            <p:nvPr/>
          </p:nvSpPr>
          <p:spPr>
            <a:xfrm>
              <a:off x="1406235" y="547249"/>
              <a:ext cx="5417130" cy="5417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E64AFF3-C7BE-53FE-5812-96E63ED04897}"/>
                  </a:ext>
                </a:extLst>
              </p:cNvPr>
              <p:cNvSpPr txBox="1"/>
              <p:nvPr/>
            </p:nvSpPr>
            <p:spPr>
              <a:xfrm>
                <a:off x="4543323" y="1166957"/>
                <a:ext cx="1419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71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E64AFF3-C7BE-53FE-5812-96E63ED04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323" y="1166957"/>
                <a:ext cx="1419368" cy="461665"/>
              </a:xfrm>
              <a:prstGeom prst="rect">
                <a:avLst/>
              </a:prstGeom>
              <a:blipFill>
                <a:blip r:embed="rId6"/>
                <a:stretch>
                  <a:fillRect l="-6438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4029B3-DCD0-C0AF-BB92-ACA8C41218F8}"/>
                  </a:ext>
                </a:extLst>
              </p:cNvPr>
              <p:cNvSpPr txBox="1"/>
              <p:nvPr/>
            </p:nvSpPr>
            <p:spPr>
              <a:xfrm>
                <a:off x="2552131" y="5274269"/>
                <a:ext cx="65918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48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71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61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180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4029B3-DCD0-C0AF-BB92-ACA8C4121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131" y="5274269"/>
                <a:ext cx="6591869" cy="461665"/>
              </a:xfrm>
              <a:prstGeom prst="rect">
                <a:avLst/>
              </a:prstGeom>
              <a:blipFill>
                <a:blip r:embed="rId7"/>
                <a:stretch>
                  <a:fillRect l="-148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664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1833C0-4127-170E-6A7D-94D79DBC3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429" y="386520"/>
            <a:ext cx="4919521" cy="38852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789821-DEF5-B5AE-9B3B-A84D9E91E7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242" b="95222" l="1887" r="20485"/>
                    </a14:imgEffect>
                  </a14:imgLayer>
                </a14:imgProps>
              </a:ext>
            </a:extLst>
          </a:blip>
          <a:srcRect t="52366" r="79193"/>
          <a:stretch/>
        </p:blipFill>
        <p:spPr>
          <a:xfrm>
            <a:off x="2095429" y="2421033"/>
            <a:ext cx="1023582" cy="18507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6D7179-194E-A359-6864-A003C21183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942" b="87031" l="68733" r="85445"/>
                    </a14:imgEffect>
                  </a14:imgLayer>
                </a14:imgProps>
              </a:ext>
            </a:extLst>
          </a:blip>
          <a:srcRect l="72535" t="70314" r="12761" b="10717"/>
          <a:stretch/>
        </p:blipFill>
        <p:spPr>
          <a:xfrm>
            <a:off x="5663824" y="3111689"/>
            <a:ext cx="723331" cy="7369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CE6881-8FA6-449E-EEF0-74990F97162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91" b="31741" l="53100" r="71968"/>
                    </a14:imgEffect>
                  </a14:imgLayer>
                </a14:imgProps>
              </a:ext>
            </a:extLst>
          </a:blip>
          <a:srcRect l="54179" t="6385" r="29453" b="71133"/>
          <a:stretch/>
        </p:blipFill>
        <p:spPr>
          <a:xfrm>
            <a:off x="4763070" y="627797"/>
            <a:ext cx="805218" cy="87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-0.07691 0.521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407E02-8718-71CD-7A37-4A57DC1C50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242" b="95222" l="1887" r="20485"/>
                    </a14:imgEffect>
                  </a14:imgLayer>
                </a14:imgProps>
              </a:ext>
            </a:extLst>
          </a:blip>
          <a:srcRect t="52366" r="79193"/>
          <a:stretch/>
        </p:blipFill>
        <p:spPr>
          <a:xfrm rot="20850010">
            <a:off x="826187" y="1456476"/>
            <a:ext cx="1594795" cy="28835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D1654D-8BA7-9B99-D0B6-003ED75DF5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942" b="87031" l="68733" r="85445"/>
                    </a14:imgEffect>
                  </a14:imgLayer>
                </a14:imgProps>
              </a:ext>
            </a:extLst>
          </a:blip>
          <a:srcRect l="72535" t="70314" r="12761" b="10717"/>
          <a:stretch/>
        </p:blipFill>
        <p:spPr>
          <a:xfrm rot="20857958">
            <a:off x="6382962" y="1456476"/>
            <a:ext cx="1126988" cy="11482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27CD72-CC18-C5DB-F2D3-729DE98493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91" b="31741" l="53100" r="71968"/>
                    </a14:imgEffect>
                  </a14:imgLayer>
                </a14:imgProps>
              </a:ext>
            </a:extLst>
          </a:blip>
          <a:srcRect l="54179" t="6385" r="29453" b="71133"/>
          <a:stretch/>
        </p:blipFill>
        <p:spPr>
          <a:xfrm rot="9900000">
            <a:off x="3815629" y="1172787"/>
            <a:ext cx="1254572" cy="136089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5C8EBCA-086A-C828-47CD-A2E0194B25F0}"/>
              </a:ext>
            </a:extLst>
          </p:cNvPr>
          <p:cNvGrpSpPr/>
          <p:nvPr/>
        </p:nvGrpSpPr>
        <p:grpSpPr>
          <a:xfrm>
            <a:off x="3458257" y="3485088"/>
            <a:ext cx="1805540" cy="1805540"/>
            <a:chOff x="-12615" y="-469817"/>
            <a:chExt cx="1805540" cy="180554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79F2AB8-5049-0334-59CC-A9910DFF0E21}"/>
                </a:ext>
              </a:extLst>
            </p:cNvPr>
            <p:cNvCxnSpPr/>
            <p:nvPr/>
          </p:nvCxnSpPr>
          <p:spPr>
            <a:xfrm>
              <a:off x="862859" y="432953"/>
              <a:ext cx="74468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A692D95-A9D7-3DEE-378F-9E6AEDF6517D}"/>
                </a:ext>
              </a:extLst>
            </p:cNvPr>
            <p:cNvSpPr/>
            <p:nvPr/>
          </p:nvSpPr>
          <p:spPr>
            <a:xfrm>
              <a:off x="-12615" y="-469817"/>
              <a:ext cx="1805540" cy="1805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364829-9116-E375-0F8F-782AC8A1FEA1}"/>
                  </a:ext>
                </a:extLst>
              </p:cNvPr>
              <p:cNvSpPr txBox="1"/>
              <p:nvPr/>
            </p:nvSpPr>
            <p:spPr>
              <a:xfrm>
                <a:off x="1435378" y="1001129"/>
                <a:ext cx="6892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The internal angles of a triangle sum to 180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364829-9116-E375-0F8F-782AC8A1F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378" y="1001129"/>
                <a:ext cx="6892120" cy="461665"/>
              </a:xfrm>
              <a:prstGeom prst="rect">
                <a:avLst/>
              </a:prstGeom>
              <a:blipFill>
                <a:blip r:embed="rId6"/>
                <a:stretch>
                  <a:fillRect l="-1326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66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0.34653 0.31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6" y="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-0.32396 0.310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98" y="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00225 0.299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DEF005-A7C2-05A8-A956-2F3D9F15A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769" y="5128008"/>
            <a:ext cx="747045" cy="7470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CF6F2A-A376-C27A-32EC-62E21D922608}"/>
              </a:ext>
            </a:extLst>
          </p:cNvPr>
          <p:cNvSpPr txBox="1"/>
          <p:nvPr/>
        </p:nvSpPr>
        <p:spPr>
          <a:xfrm>
            <a:off x="5456156" y="541338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05FB26-2485-2867-EF72-ADABEA410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023" y="542996"/>
            <a:ext cx="4795231" cy="32533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5CD65C-3C76-6815-4A52-58C66C3512A2}"/>
                  </a:ext>
                </a:extLst>
              </p:cNvPr>
              <p:cNvSpPr txBox="1"/>
              <p:nvPr/>
            </p:nvSpPr>
            <p:spPr>
              <a:xfrm>
                <a:off x="5174776" y="2731828"/>
                <a:ext cx="12146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35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5CD65C-3C76-6815-4A52-58C66C351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776" y="2731828"/>
                <a:ext cx="1214651" cy="461665"/>
              </a:xfrm>
              <a:prstGeom prst="rect">
                <a:avLst/>
              </a:prstGeom>
              <a:blipFill>
                <a:blip r:embed="rId4"/>
                <a:stretch>
                  <a:fillRect l="-804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E326B7-D481-EF4A-478F-75A1F3129944}"/>
                  </a:ext>
                </a:extLst>
              </p:cNvPr>
              <p:cNvSpPr txBox="1"/>
              <p:nvPr/>
            </p:nvSpPr>
            <p:spPr>
              <a:xfrm>
                <a:off x="2174543" y="973542"/>
                <a:ext cx="12146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E326B7-D481-EF4A-478F-75A1F3129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543" y="973542"/>
                <a:ext cx="121465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012CA1-ABCD-BF93-4225-2AB88F1C471D}"/>
                  </a:ext>
                </a:extLst>
              </p:cNvPr>
              <p:cNvSpPr txBox="1"/>
              <p:nvPr/>
            </p:nvSpPr>
            <p:spPr>
              <a:xfrm>
                <a:off x="2557054" y="4171533"/>
                <a:ext cx="67965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What is the size of angle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012CA1-ABCD-BF93-4225-2AB88F1C4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054" y="4171533"/>
                <a:ext cx="6796585" cy="461665"/>
              </a:xfrm>
              <a:prstGeom prst="rect">
                <a:avLst/>
              </a:prstGeom>
              <a:blipFill>
                <a:blip r:embed="rId6"/>
                <a:stretch>
                  <a:fillRect l="-1345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56F95A-FB57-69CD-B02E-33F7B47472DF}"/>
                  </a:ext>
                </a:extLst>
              </p:cNvPr>
              <p:cNvSpPr txBox="1"/>
              <p:nvPr/>
            </p:nvSpPr>
            <p:spPr>
              <a:xfrm>
                <a:off x="1584368" y="4730840"/>
                <a:ext cx="6892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accent1"/>
                    </a:solidFill>
                  </a:rPr>
                  <a:t>The internal angles of a triangle sum to 180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56F95A-FB57-69CD-B02E-33F7B4747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368" y="4730840"/>
                <a:ext cx="6892120" cy="461665"/>
              </a:xfrm>
              <a:prstGeom prst="rect">
                <a:avLst/>
              </a:prstGeom>
              <a:blipFill>
                <a:blip r:embed="rId7"/>
                <a:stretch>
                  <a:fillRect l="-1415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9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13B8C7-735B-22C9-61E5-5E8299BBE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623" y="390596"/>
            <a:ext cx="4795231" cy="32533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FD372E-C942-BE5E-4D50-899657A3258E}"/>
                  </a:ext>
                </a:extLst>
              </p:cNvPr>
              <p:cNvSpPr txBox="1"/>
              <p:nvPr/>
            </p:nvSpPr>
            <p:spPr>
              <a:xfrm>
                <a:off x="5022376" y="2578631"/>
                <a:ext cx="12146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35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FD372E-C942-BE5E-4D50-899657A32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376" y="2578631"/>
                <a:ext cx="1214651" cy="461665"/>
              </a:xfrm>
              <a:prstGeom prst="rect">
                <a:avLst/>
              </a:prstGeom>
              <a:blipFill>
                <a:blip r:embed="rId3"/>
                <a:stretch>
                  <a:fillRect l="-804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BA4B37-F752-012F-6B9E-A229B5B06856}"/>
                  </a:ext>
                </a:extLst>
              </p:cNvPr>
              <p:cNvSpPr txBox="1"/>
              <p:nvPr/>
            </p:nvSpPr>
            <p:spPr>
              <a:xfrm>
                <a:off x="2022143" y="821142"/>
                <a:ext cx="12146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BA4B37-F752-012F-6B9E-A229B5B06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43" y="821142"/>
                <a:ext cx="121465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A83D82-2007-F3F5-9DC0-F0F919013AB0}"/>
                  </a:ext>
                </a:extLst>
              </p:cNvPr>
              <p:cNvSpPr txBox="1"/>
              <p:nvPr/>
            </p:nvSpPr>
            <p:spPr>
              <a:xfrm>
                <a:off x="2104029" y="4031476"/>
                <a:ext cx="67965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What is the size of angle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A83D82-2007-F3F5-9DC0-F0F919013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029" y="4031476"/>
                <a:ext cx="6796585" cy="461665"/>
              </a:xfrm>
              <a:prstGeom prst="rect">
                <a:avLst/>
              </a:prstGeom>
              <a:blipFill>
                <a:blip r:embed="rId5"/>
                <a:stretch>
                  <a:fillRect l="-1345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994486D6-0D41-C765-46C3-4C598E67EF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3897036"/>
                  </p:ext>
                </p:extLst>
              </p:nvPr>
            </p:nvGraphicFramePr>
            <p:xfrm>
              <a:off x="1921287" y="3784008"/>
              <a:ext cx="5504599" cy="73451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04599">
                      <a:extLst>
                        <a:ext uri="{9D8B030D-6E8A-4147-A177-3AD203B41FA5}">
                          <a16:colId xmlns:a16="http://schemas.microsoft.com/office/drawing/2014/main" val="3286896128"/>
                        </a:ext>
                      </a:extLst>
                    </a:gridCol>
                  </a:tblGrid>
                  <a:tr h="734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latin typeface="+mn-lt"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GB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GB" sz="2800" dirty="0">
                            <a:latin typeface="+mn-lt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CF3F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9144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994486D6-0D41-C765-46C3-4C598E67EF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3897036"/>
                  </p:ext>
                </p:extLst>
              </p:nvPr>
            </p:nvGraphicFramePr>
            <p:xfrm>
              <a:off x="1921287" y="3784008"/>
              <a:ext cx="5504599" cy="73451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04599">
                      <a:extLst>
                        <a:ext uri="{9D8B030D-6E8A-4147-A177-3AD203B41FA5}">
                          <a16:colId xmlns:a16="http://schemas.microsoft.com/office/drawing/2014/main" val="3286896128"/>
                        </a:ext>
                      </a:extLst>
                    </a:gridCol>
                  </a:tblGrid>
                  <a:tr h="7345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32" t="-1639" r="-442" b="-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9144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F788FF69-F2F5-8002-55D4-25EA30A497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8772806"/>
                  </p:ext>
                </p:extLst>
              </p:nvPr>
            </p:nvGraphicFramePr>
            <p:xfrm>
              <a:off x="1921287" y="4528862"/>
              <a:ext cx="5504599" cy="73451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52299">
                      <a:extLst>
                        <a:ext uri="{9D8B030D-6E8A-4147-A177-3AD203B41FA5}">
                          <a16:colId xmlns:a16="http://schemas.microsoft.com/office/drawing/2014/main" val="3286896128"/>
                        </a:ext>
                      </a:extLst>
                    </a:gridCol>
                    <a:gridCol w="1178810">
                      <a:extLst>
                        <a:ext uri="{9D8B030D-6E8A-4147-A177-3AD203B41FA5}">
                          <a16:colId xmlns:a16="http://schemas.microsoft.com/office/drawing/2014/main" val="3604002426"/>
                        </a:ext>
                      </a:extLst>
                    </a:gridCol>
                    <a:gridCol w="1573490">
                      <a:extLst>
                        <a:ext uri="{9D8B030D-6E8A-4147-A177-3AD203B41FA5}">
                          <a16:colId xmlns:a16="http://schemas.microsoft.com/office/drawing/2014/main" val="595818138"/>
                        </a:ext>
                      </a:extLst>
                    </a:gridCol>
                  </a:tblGrid>
                  <a:tr h="734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latin typeface="+mn-lt"/>
                            </a:rPr>
                            <a:t>90</a:t>
                          </a:r>
                          <a14:m>
                            <m:oMath xmlns:m="http://schemas.openxmlformats.org/officeDocument/2006/math">
                              <m:r>
                                <a:rPr lang="en-GB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GB" sz="2800" dirty="0">
                            <a:latin typeface="+mn-lt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latin typeface="+mn-lt"/>
                            </a:rPr>
                            <a:t>35</a:t>
                          </a:r>
                          <a14:m>
                            <m:oMath xmlns:m="http://schemas.openxmlformats.org/officeDocument/2006/math">
                              <m:r>
                                <a:rPr lang="en-GB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GB" sz="2800" dirty="0">
                            <a:latin typeface="+mn-lt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+mn-lt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963534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F788FF69-F2F5-8002-55D4-25EA30A497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8772806"/>
                  </p:ext>
                </p:extLst>
              </p:nvPr>
            </p:nvGraphicFramePr>
            <p:xfrm>
              <a:off x="1921287" y="4528862"/>
              <a:ext cx="5504599" cy="73451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52299">
                      <a:extLst>
                        <a:ext uri="{9D8B030D-6E8A-4147-A177-3AD203B41FA5}">
                          <a16:colId xmlns:a16="http://schemas.microsoft.com/office/drawing/2014/main" val="3286896128"/>
                        </a:ext>
                      </a:extLst>
                    </a:gridCol>
                    <a:gridCol w="1178810">
                      <a:extLst>
                        <a:ext uri="{9D8B030D-6E8A-4147-A177-3AD203B41FA5}">
                          <a16:colId xmlns:a16="http://schemas.microsoft.com/office/drawing/2014/main" val="3604002426"/>
                        </a:ext>
                      </a:extLst>
                    </a:gridCol>
                    <a:gridCol w="1573490">
                      <a:extLst>
                        <a:ext uri="{9D8B030D-6E8A-4147-A177-3AD203B41FA5}">
                          <a16:colId xmlns:a16="http://schemas.microsoft.com/office/drawing/2014/main" val="595818138"/>
                        </a:ext>
                      </a:extLst>
                    </a:gridCol>
                  </a:tblGrid>
                  <a:tr h="7345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664" t="-1639" r="-100885" b="-90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34536" t="-1639" r="-135052" b="-90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51550" t="-1639" r="-1550" b="-90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635348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A9BCDF3C-8C8A-9317-69BE-A6B51D1158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0188285"/>
                  </p:ext>
                </p:extLst>
              </p:nvPr>
            </p:nvGraphicFramePr>
            <p:xfrm>
              <a:off x="1921287" y="4528862"/>
              <a:ext cx="5504599" cy="73451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31109">
                      <a:extLst>
                        <a:ext uri="{9D8B030D-6E8A-4147-A177-3AD203B41FA5}">
                          <a16:colId xmlns:a16="http://schemas.microsoft.com/office/drawing/2014/main" val="3286896128"/>
                        </a:ext>
                      </a:extLst>
                    </a:gridCol>
                    <a:gridCol w="1573490">
                      <a:extLst>
                        <a:ext uri="{9D8B030D-6E8A-4147-A177-3AD203B41FA5}">
                          <a16:colId xmlns:a16="http://schemas.microsoft.com/office/drawing/2014/main" val="595818138"/>
                        </a:ext>
                      </a:extLst>
                    </a:gridCol>
                  </a:tblGrid>
                  <a:tr h="734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latin typeface="+mn-lt"/>
                            </a:rPr>
                            <a:t>125</a:t>
                          </a:r>
                          <a14:m>
                            <m:oMath xmlns:m="http://schemas.openxmlformats.org/officeDocument/2006/math">
                              <m:r>
                                <a:rPr lang="en-GB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GB" sz="2800" dirty="0">
                            <a:latin typeface="+mn-lt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+mn-lt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963534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A9BCDF3C-8C8A-9317-69BE-A6B51D1158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0188285"/>
                  </p:ext>
                </p:extLst>
              </p:nvPr>
            </p:nvGraphicFramePr>
            <p:xfrm>
              <a:off x="1921287" y="4528862"/>
              <a:ext cx="5504599" cy="73451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31109">
                      <a:extLst>
                        <a:ext uri="{9D8B030D-6E8A-4147-A177-3AD203B41FA5}">
                          <a16:colId xmlns:a16="http://schemas.microsoft.com/office/drawing/2014/main" val="3286896128"/>
                        </a:ext>
                      </a:extLst>
                    </a:gridCol>
                    <a:gridCol w="1573490">
                      <a:extLst>
                        <a:ext uri="{9D8B030D-6E8A-4147-A177-3AD203B41FA5}">
                          <a16:colId xmlns:a16="http://schemas.microsoft.com/office/drawing/2014/main" val="595818138"/>
                        </a:ext>
                      </a:extLst>
                    </a:gridCol>
                  </a:tblGrid>
                  <a:tr h="7345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464" t="-1639" r="-40557" b="-90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251550" t="-1639" r="-1550" b="-90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635348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1B63C5-D9DC-1899-5765-E5E69537D2FE}"/>
                  </a:ext>
                </a:extLst>
              </p:cNvPr>
              <p:cNvSpPr txBox="1"/>
              <p:nvPr/>
            </p:nvSpPr>
            <p:spPr>
              <a:xfrm>
                <a:off x="3236794" y="5503930"/>
                <a:ext cx="4067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180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/>
                  <a:t> 125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55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1B63C5-D9DC-1899-5765-E5E69537D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794" y="5503930"/>
                <a:ext cx="4067033" cy="461665"/>
              </a:xfrm>
              <a:prstGeom prst="rect">
                <a:avLst/>
              </a:prstGeom>
              <a:blipFill>
                <a:blip r:embed="rId9"/>
                <a:stretch>
                  <a:fillRect l="-2399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856C80-B61B-35DD-9923-B3CC5E2E7A10}"/>
                  </a:ext>
                </a:extLst>
              </p:cNvPr>
              <p:cNvSpPr txBox="1"/>
              <p:nvPr/>
            </p:nvSpPr>
            <p:spPr>
              <a:xfrm>
                <a:off x="2283298" y="934381"/>
                <a:ext cx="12146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55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856C80-B61B-35DD-9923-B3CC5E2E7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298" y="934381"/>
                <a:ext cx="1214651" cy="461665"/>
              </a:xfrm>
              <a:prstGeom prst="rect">
                <a:avLst/>
              </a:prstGeom>
              <a:blipFill>
                <a:blip r:embed="rId10"/>
                <a:stretch>
                  <a:fillRect l="-804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453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AA0BD1-6218-9FC3-22AC-D2454F5AD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0070">
            <a:off x="1570007" y="-32490"/>
            <a:ext cx="5292931" cy="38852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624FBD-32BE-F5C1-7502-B0282E84B1C2}"/>
                  </a:ext>
                </a:extLst>
              </p:cNvPr>
              <p:cNvSpPr txBox="1"/>
              <p:nvPr/>
            </p:nvSpPr>
            <p:spPr>
              <a:xfrm>
                <a:off x="2583976" y="1233228"/>
                <a:ext cx="12146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ea typeface="Cambria Math" panose="02040503050406030204" pitchFamily="18" charset="0"/>
                  </a:rPr>
                  <a:t>29.7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624FBD-32BE-F5C1-7502-B0282E84B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976" y="1233228"/>
                <a:ext cx="1214651" cy="461665"/>
              </a:xfrm>
              <a:prstGeom prst="rect">
                <a:avLst/>
              </a:prstGeom>
              <a:blipFill>
                <a:blip r:embed="rId3"/>
                <a:stretch>
                  <a:fillRect l="-804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44129B-1F53-CE73-8E71-DF76DB70D489}"/>
                  </a:ext>
                </a:extLst>
              </p:cNvPr>
              <p:cNvSpPr txBox="1"/>
              <p:nvPr/>
            </p:nvSpPr>
            <p:spPr>
              <a:xfrm>
                <a:off x="4836345" y="1233228"/>
                <a:ext cx="12146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ea typeface="Cambria Math" panose="02040503050406030204" pitchFamily="18" charset="0"/>
                  </a:rPr>
                  <a:t>88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44129B-1F53-CE73-8E71-DF76DB70D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345" y="1233228"/>
                <a:ext cx="1214651" cy="461665"/>
              </a:xfrm>
              <a:prstGeom prst="rect">
                <a:avLst/>
              </a:prstGeom>
              <a:blipFill>
                <a:blip r:embed="rId4"/>
                <a:stretch>
                  <a:fillRect l="-750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5F9904-9727-2D80-2095-27C353658EF5}"/>
                  </a:ext>
                </a:extLst>
              </p:cNvPr>
              <p:cNvSpPr txBox="1"/>
              <p:nvPr/>
            </p:nvSpPr>
            <p:spPr>
              <a:xfrm>
                <a:off x="4229019" y="3106979"/>
                <a:ext cx="12146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5F9904-9727-2D80-2095-27C353658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019" y="3106979"/>
                <a:ext cx="121465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C02943A-4C6F-F32A-5B2B-5BF50809A9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3714" y="5270699"/>
            <a:ext cx="747045" cy="7470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A1178-6649-BD29-B196-23B6029C95F8}"/>
              </a:ext>
            </a:extLst>
          </p:cNvPr>
          <p:cNvSpPr txBox="1"/>
          <p:nvPr/>
        </p:nvSpPr>
        <p:spPr>
          <a:xfrm>
            <a:off x="5480315" y="539957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18DCFF-C114-1A90-14E3-A0DAD152B001}"/>
                  </a:ext>
                </a:extLst>
              </p:cNvPr>
              <p:cNvSpPr txBox="1"/>
              <p:nvPr/>
            </p:nvSpPr>
            <p:spPr>
              <a:xfrm>
                <a:off x="2583976" y="4183876"/>
                <a:ext cx="67965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What is the size of angle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18DCFF-C114-1A90-14E3-A0DAD152B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976" y="4183876"/>
                <a:ext cx="6796585" cy="461665"/>
              </a:xfrm>
              <a:prstGeom prst="rect">
                <a:avLst/>
              </a:prstGeom>
              <a:blipFill>
                <a:blip r:embed="rId7"/>
                <a:stretch>
                  <a:fillRect l="-1435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0F1433-3FB4-B912-CD2B-5081BE68C123}"/>
                  </a:ext>
                </a:extLst>
              </p:cNvPr>
              <p:cNvSpPr txBox="1"/>
              <p:nvPr/>
            </p:nvSpPr>
            <p:spPr>
              <a:xfrm>
                <a:off x="1584368" y="4730840"/>
                <a:ext cx="6892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accent1"/>
                    </a:solidFill>
                  </a:rPr>
                  <a:t>The internal angles of a triangle sum to 180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0F1433-3FB4-B912-CD2B-5081BE68C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368" y="4730840"/>
                <a:ext cx="6892120" cy="461665"/>
              </a:xfrm>
              <a:prstGeom prst="rect">
                <a:avLst/>
              </a:prstGeom>
              <a:blipFill>
                <a:blip r:embed="rId8"/>
                <a:stretch>
                  <a:fillRect l="-1415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790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4478BA-4D96-824B-0C1E-EAC0B23D5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0070">
            <a:off x="1570007" y="-32490"/>
            <a:ext cx="5292931" cy="38852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5FE36AF-6A2C-4760-70C3-9AA4571686E9}"/>
                  </a:ext>
                </a:extLst>
              </p:cNvPr>
              <p:cNvSpPr txBox="1"/>
              <p:nvPr/>
            </p:nvSpPr>
            <p:spPr>
              <a:xfrm>
                <a:off x="2583976" y="1233228"/>
                <a:ext cx="12146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ea typeface="Cambria Math" panose="02040503050406030204" pitchFamily="18" charset="0"/>
                  </a:rPr>
                  <a:t>29.7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5FE36AF-6A2C-4760-70C3-9AA457168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976" y="1233228"/>
                <a:ext cx="1214651" cy="461665"/>
              </a:xfrm>
              <a:prstGeom prst="rect">
                <a:avLst/>
              </a:prstGeom>
              <a:blipFill>
                <a:blip r:embed="rId3"/>
                <a:stretch>
                  <a:fillRect l="-804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56BDB7-4677-A448-2E4D-36CBE10C192F}"/>
                  </a:ext>
                </a:extLst>
              </p:cNvPr>
              <p:cNvSpPr txBox="1"/>
              <p:nvPr/>
            </p:nvSpPr>
            <p:spPr>
              <a:xfrm>
                <a:off x="4836345" y="1233228"/>
                <a:ext cx="12146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ea typeface="Cambria Math" panose="02040503050406030204" pitchFamily="18" charset="0"/>
                  </a:rPr>
                  <a:t>88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56BDB7-4677-A448-2E4D-36CBE10C1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345" y="1233228"/>
                <a:ext cx="1214651" cy="461665"/>
              </a:xfrm>
              <a:prstGeom prst="rect">
                <a:avLst/>
              </a:prstGeom>
              <a:blipFill>
                <a:blip r:embed="rId4"/>
                <a:stretch>
                  <a:fillRect l="-750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897D18-CA93-601B-32BB-5242ACF621A1}"/>
                  </a:ext>
                </a:extLst>
              </p:cNvPr>
              <p:cNvSpPr txBox="1"/>
              <p:nvPr/>
            </p:nvSpPr>
            <p:spPr>
              <a:xfrm>
                <a:off x="4229019" y="3106979"/>
                <a:ext cx="12146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897D18-CA93-601B-32BB-5242ACF62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019" y="3106979"/>
                <a:ext cx="121465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CC3E39B-24A2-B9D0-CC0F-A1A4266632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6501274"/>
                  </p:ext>
                </p:extLst>
              </p:nvPr>
            </p:nvGraphicFramePr>
            <p:xfrm>
              <a:off x="1904663" y="4101459"/>
              <a:ext cx="5504599" cy="73451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04599">
                      <a:extLst>
                        <a:ext uri="{9D8B030D-6E8A-4147-A177-3AD203B41FA5}">
                          <a16:colId xmlns:a16="http://schemas.microsoft.com/office/drawing/2014/main" val="3286896128"/>
                        </a:ext>
                      </a:extLst>
                    </a:gridCol>
                  </a:tblGrid>
                  <a:tr h="734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latin typeface="+mn-lt"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GB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GB" sz="2800" dirty="0">
                            <a:latin typeface="+mn-lt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CF3F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9144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CC3E39B-24A2-B9D0-CC0F-A1A4266632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6501274"/>
                  </p:ext>
                </p:extLst>
              </p:nvPr>
            </p:nvGraphicFramePr>
            <p:xfrm>
              <a:off x="1904663" y="4101459"/>
              <a:ext cx="5504599" cy="73451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04599">
                      <a:extLst>
                        <a:ext uri="{9D8B030D-6E8A-4147-A177-3AD203B41FA5}">
                          <a16:colId xmlns:a16="http://schemas.microsoft.com/office/drawing/2014/main" val="3286896128"/>
                        </a:ext>
                      </a:extLst>
                    </a:gridCol>
                  </a:tblGrid>
                  <a:tr h="7345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21" t="-1639" r="-553" b="-90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9144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FA5B414A-F9A6-CD4D-CE86-9B5F93AFBA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7089803"/>
                  </p:ext>
                </p:extLst>
              </p:nvPr>
            </p:nvGraphicFramePr>
            <p:xfrm>
              <a:off x="1904663" y="4839169"/>
              <a:ext cx="5504599" cy="73451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52299">
                      <a:extLst>
                        <a:ext uri="{9D8B030D-6E8A-4147-A177-3AD203B41FA5}">
                          <a16:colId xmlns:a16="http://schemas.microsoft.com/office/drawing/2014/main" val="3286896128"/>
                        </a:ext>
                      </a:extLst>
                    </a:gridCol>
                    <a:gridCol w="1178810">
                      <a:extLst>
                        <a:ext uri="{9D8B030D-6E8A-4147-A177-3AD203B41FA5}">
                          <a16:colId xmlns:a16="http://schemas.microsoft.com/office/drawing/2014/main" val="3604002426"/>
                        </a:ext>
                      </a:extLst>
                    </a:gridCol>
                    <a:gridCol w="1573490">
                      <a:extLst>
                        <a:ext uri="{9D8B030D-6E8A-4147-A177-3AD203B41FA5}">
                          <a16:colId xmlns:a16="http://schemas.microsoft.com/office/drawing/2014/main" val="595818138"/>
                        </a:ext>
                      </a:extLst>
                    </a:gridCol>
                  </a:tblGrid>
                  <a:tr h="734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i="0" dirty="0">
                              <a:latin typeface="+mn-lt"/>
                              <a:ea typeface="+mn-ea"/>
                            </a:rPr>
                            <a:t>88</a:t>
                          </a:r>
                          <a14:m>
                            <m:oMath xmlns:m="http://schemas.openxmlformats.org/officeDocument/2006/math">
                              <m:r>
                                <a:rPr lang="en-GB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GB" sz="2800" dirty="0">
                            <a:latin typeface="+mn-lt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ea typeface="Cambria Math" panose="02040503050406030204" pitchFamily="18" charset="0"/>
                            </a:rPr>
                            <a:t>29.7</a:t>
                          </a:r>
                          <a14:m>
                            <m:oMath xmlns:m="http://schemas.openxmlformats.org/officeDocument/2006/math">
                              <m:r>
                                <a:rPr lang="en-GB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GB" sz="2800" dirty="0">
                            <a:latin typeface="+mn-lt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+mn-lt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963534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FA5B414A-F9A6-CD4D-CE86-9B5F93AFBA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7089803"/>
                  </p:ext>
                </p:extLst>
              </p:nvPr>
            </p:nvGraphicFramePr>
            <p:xfrm>
              <a:off x="1904663" y="4839169"/>
              <a:ext cx="5504599" cy="73451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52299">
                      <a:extLst>
                        <a:ext uri="{9D8B030D-6E8A-4147-A177-3AD203B41FA5}">
                          <a16:colId xmlns:a16="http://schemas.microsoft.com/office/drawing/2014/main" val="3286896128"/>
                        </a:ext>
                      </a:extLst>
                    </a:gridCol>
                    <a:gridCol w="1178810">
                      <a:extLst>
                        <a:ext uri="{9D8B030D-6E8A-4147-A177-3AD203B41FA5}">
                          <a16:colId xmlns:a16="http://schemas.microsoft.com/office/drawing/2014/main" val="3604002426"/>
                        </a:ext>
                      </a:extLst>
                    </a:gridCol>
                    <a:gridCol w="1573490">
                      <a:extLst>
                        <a:ext uri="{9D8B030D-6E8A-4147-A177-3AD203B41FA5}">
                          <a16:colId xmlns:a16="http://schemas.microsoft.com/office/drawing/2014/main" val="595818138"/>
                        </a:ext>
                      </a:extLst>
                    </a:gridCol>
                  </a:tblGrid>
                  <a:tr h="7345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442" t="-1639" r="-101106" b="-90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34021" t="-1639" r="-135567" b="-90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51163" t="-1639" r="-1938" b="-90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635348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53887B5-8897-9FDC-D438-432F1236C2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728678"/>
                  </p:ext>
                </p:extLst>
              </p:nvPr>
            </p:nvGraphicFramePr>
            <p:xfrm>
              <a:off x="1904663" y="4839169"/>
              <a:ext cx="5504599" cy="73451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31109">
                      <a:extLst>
                        <a:ext uri="{9D8B030D-6E8A-4147-A177-3AD203B41FA5}">
                          <a16:colId xmlns:a16="http://schemas.microsoft.com/office/drawing/2014/main" val="3286896128"/>
                        </a:ext>
                      </a:extLst>
                    </a:gridCol>
                    <a:gridCol w="1573490">
                      <a:extLst>
                        <a:ext uri="{9D8B030D-6E8A-4147-A177-3AD203B41FA5}">
                          <a16:colId xmlns:a16="http://schemas.microsoft.com/office/drawing/2014/main" val="595818138"/>
                        </a:ext>
                      </a:extLst>
                    </a:gridCol>
                  </a:tblGrid>
                  <a:tr h="734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latin typeface="+mn-lt"/>
                            </a:rPr>
                            <a:t>117.7</a:t>
                          </a:r>
                          <a14:m>
                            <m:oMath xmlns:m="http://schemas.openxmlformats.org/officeDocument/2006/math">
                              <m:r>
                                <a:rPr lang="en-GB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GB" sz="2800" dirty="0">
                            <a:latin typeface="+mn-lt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+mn-lt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963534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53887B5-8897-9FDC-D438-432F1236C2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728678"/>
                  </p:ext>
                </p:extLst>
              </p:nvPr>
            </p:nvGraphicFramePr>
            <p:xfrm>
              <a:off x="1904663" y="4839169"/>
              <a:ext cx="5504599" cy="73451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31109">
                      <a:extLst>
                        <a:ext uri="{9D8B030D-6E8A-4147-A177-3AD203B41FA5}">
                          <a16:colId xmlns:a16="http://schemas.microsoft.com/office/drawing/2014/main" val="3286896128"/>
                        </a:ext>
                      </a:extLst>
                    </a:gridCol>
                    <a:gridCol w="1573490">
                      <a:extLst>
                        <a:ext uri="{9D8B030D-6E8A-4147-A177-3AD203B41FA5}">
                          <a16:colId xmlns:a16="http://schemas.microsoft.com/office/drawing/2014/main" val="595818138"/>
                        </a:ext>
                      </a:extLst>
                    </a:gridCol>
                  </a:tblGrid>
                  <a:tr h="7345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310" t="-1639" r="-40712" b="-90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251163" t="-1639" r="-1938" b="-90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635348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468A12-C489-E142-9BC2-7FE8E3CC1B6D}"/>
                  </a:ext>
                </a:extLst>
              </p:cNvPr>
              <p:cNvSpPr txBox="1"/>
              <p:nvPr/>
            </p:nvSpPr>
            <p:spPr>
              <a:xfrm>
                <a:off x="3082585" y="5645416"/>
                <a:ext cx="4067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180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/>
                  <a:t> 117.7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62.3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468A12-C489-E142-9BC2-7FE8E3CC1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585" y="5645416"/>
                <a:ext cx="4067033" cy="461665"/>
              </a:xfrm>
              <a:prstGeom prst="rect">
                <a:avLst/>
              </a:prstGeom>
              <a:blipFill>
                <a:blip r:embed="rId9"/>
                <a:stretch>
                  <a:fillRect l="-2399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887688-782D-4C93-2859-B726AF2BB93F}"/>
                  </a:ext>
                </a:extLst>
              </p:cNvPr>
              <p:cNvSpPr txBox="1"/>
              <p:nvPr/>
            </p:nvSpPr>
            <p:spPr>
              <a:xfrm>
                <a:off x="4281451" y="2990096"/>
                <a:ext cx="12146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ea typeface="Cambria Math" panose="02040503050406030204" pitchFamily="18" charset="0"/>
                  </a:rPr>
                  <a:t>62.3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887688-782D-4C93-2859-B726AF2BB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451" y="2990096"/>
                <a:ext cx="1214651" cy="461665"/>
              </a:xfrm>
              <a:prstGeom prst="rect">
                <a:avLst/>
              </a:prstGeom>
              <a:blipFill>
                <a:blip r:embed="rId10"/>
                <a:stretch>
                  <a:fillRect l="-7500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09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953563A-B57F-1936-3FB9-8EB3ECCFF6F7}"/>
                  </a:ext>
                </a:extLst>
              </p:cNvPr>
              <p:cNvSpPr txBox="1"/>
              <p:nvPr/>
            </p:nvSpPr>
            <p:spPr>
              <a:xfrm>
                <a:off x="2373487" y="352688"/>
                <a:ext cx="41135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A triangle has angles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953563A-B57F-1936-3FB9-8EB3ECCFF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487" y="352688"/>
                <a:ext cx="4113562" cy="461665"/>
              </a:xfrm>
              <a:prstGeom prst="rect">
                <a:avLst/>
              </a:prstGeom>
              <a:blipFill>
                <a:blip r:embed="rId2"/>
                <a:stretch>
                  <a:fillRect l="-222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8231BD-A7F1-B887-9F43-8AC5F9A1EAF5}"/>
                  </a:ext>
                </a:extLst>
              </p:cNvPr>
              <p:cNvSpPr txBox="1"/>
              <p:nvPr/>
            </p:nvSpPr>
            <p:spPr>
              <a:xfrm>
                <a:off x="2184652" y="986118"/>
                <a:ext cx="45537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Angle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/>
                  <a:t> is twice the size of angle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8231BD-A7F1-B887-9F43-8AC5F9A1E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652" y="986118"/>
                <a:ext cx="4553747" cy="461665"/>
              </a:xfrm>
              <a:prstGeom prst="rect">
                <a:avLst/>
              </a:prstGeom>
              <a:blipFill>
                <a:blip r:embed="rId3"/>
                <a:stretch>
                  <a:fillRect l="-2008" t="-10667" r="-1205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7CB6C9F-BD87-462C-C379-71D11399AB26}"/>
                  </a:ext>
                </a:extLst>
              </p:cNvPr>
              <p:cNvSpPr txBox="1"/>
              <p:nvPr/>
            </p:nvSpPr>
            <p:spPr>
              <a:xfrm>
                <a:off x="1818461" y="1619548"/>
                <a:ext cx="52861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Angle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400" dirty="0"/>
                  <a:t> is three times the size of angle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7CB6C9F-BD87-462C-C379-71D11399A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461" y="1619548"/>
                <a:ext cx="5286127" cy="461665"/>
              </a:xfrm>
              <a:prstGeom prst="rect">
                <a:avLst/>
              </a:prstGeom>
              <a:blipFill>
                <a:blip r:embed="rId4"/>
                <a:stretch>
                  <a:fillRect l="-1730" t="-10667" r="-1038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98CF3-B322-97BE-70E6-A9E893BE3613}"/>
                  </a:ext>
                </a:extLst>
              </p:cNvPr>
              <p:cNvSpPr txBox="1"/>
              <p:nvPr/>
            </p:nvSpPr>
            <p:spPr>
              <a:xfrm>
                <a:off x="2782920" y="2252979"/>
                <a:ext cx="35781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What is the size of angle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400" dirty="0"/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98CF3-B322-97BE-70E6-A9E893BE3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20" y="2252979"/>
                <a:ext cx="3578159" cy="461665"/>
              </a:xfrm>
              <a:prstGeom prst="rect">
                <a:avLst/>
              </a:prstGeom>
              <a:blipFill>
                <a:blip r:embed="rId5"/>
                <a:stretch>
                  <a:fillRect l="-2730" t="-10667" r="-187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573E89E-B413-098B-19C8-9FD6CA846A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6637" y="4864930"/>
            <a:ext cx="747045" cy="7470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B52679-74E1-DEA9-E070-456CBFBE1482}"/>
              </a:ext>
            </a:extLst>
          </p:cNvPr>
          <p:cNvSpPr txBox="1"/>
          <p:nvPr/>
        </p:nvSpPr>
        <p:spPr>
          <a:xfrm>
            <a:off x="5439481" y="500761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236098-BF81-4E3F-4781-8D23D82F1491}"/>
                  </a:ext>
                </a:extLst>
              </p:cNvPr>
              <p:cNvSpPr txBox="1"/>
              <p:nvPr/>
            </p:nvSpPr>
            <p:spPr>
              <a:xfrm>
                <a:off x="950976" y="3046230"/>
                <a:ext cx="7700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236098-BF81-4E3F-4781-8D23D82F1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76" y="3046230"/>
                <a:ext cx="77002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F08D88-A922-4BB9-7EA3-902EF840E0D9}"/>
                  </a:ext>
                </a:extLst>
              </p:cNvPr>
              <p:cNvSpPr txBox="1"/>
              <p:nvPr/>
            </p:nvSpPr>
            <p:spPr>
              <a:xfrm>
                <a:off x="950976" y="3881192"/>
                <a:ext cx="7700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F08D88-A922-4BB9-7EA3-902EF840E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76" y="3881192"/>
                <a:ext cx="77002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B158366-9DA9-C11A-C3EC-B75FCB6C0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152658"/>
              </p:ext>
            </p:extLst>
          </p:nvPr>
        </p:nvGraphicFramePr>
        <p:xfrm>
          <a:off x="1596671" y="3046230"/>
          <a:ext cx="83418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189">
                  <a:extLst>
                    <a:ext uri="{9D8B030D-6E8A-4147-A177-3AD203B41FA5}">
                      <a16:colId xmlns:a16="http://schemas.microsoft.com/office/drawing/2014/main" val="4291293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949366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C94193C-4939-D5BB-DE29-34D08A3F4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031530"/>
              </p:ext>
            </p:extLst>
          </p:nvPr>
        </p:nvGraphicFramePr>
        <p:xfrm>
          <a:off x="2430860" y="3045945"/>
          <a:ext cx="83418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189">
                  <a:extLst>
                    <a:ext uri="{9D8B030D-6E8A-4147-A177-3AD203B41FA5}">
                      <a16:colId xmlns:a16="http://schemas.microsoft.com/office/drawing/2014/main" val="4291293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949366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A1EEB83-E2ED-9D02-86F1-C21BFADC18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255828"/>
              </p:ext>
            </p:extLst>
          </p:nvPr>
        </p:nvGraphicFramePr>
        <p:xfrm>
          <a:off x="1596670" y="3806994"/>
          <a:ext cx="83418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189">
                  <a:extLst>
                    <a:ext uri="{9D8B030D-6E8A-4147-A177-3AD203B41FA5}">
                      <a16:colId xmlns:a16="http://schemas.microsoft.com/office/drawing/2014/main" val="4291293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9493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34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7" grpId="0"/>
      <p:bldP spid="7" grpId="1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F398A8-283B-3493-D860-F6237A466DDA}"/>
                  </a:ext>
                </a:extLst>
              </p:cNvPr>
              <p:cNvSpPr txBox="1"/>
              <p:nvPr/>
            </p:nvSpPr>
            <p:spPr>
              <a:xfrm>
                <a:off x="2373487" y="352688"/>
                <a:ext cx="41135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A triangle has angles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F398A8-283B-3493-D860-F6237A466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487" y="352688"/>
                <a:ext cx="4113562" cy="461665"/>
              </a:xfrm>
              <a:prstGeom prst="rect">
                <a:avLst/>
              </a:prstGeom>
              <a:blipFill>
                <a:blip r:embed="rId2"/>
                <a:stretch>
                  <a:fillRect l="-222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50ECFC-BD1D-AFF3-8685-CBFED490236F}"/>
                  </a:ext>
                </a:extLst>
              </p:cNvPr>
              <p:cNvSpPr txBox="1"/>
              <p:nvPr/>
            </p:nvSpPr>
            <p:spPr>
              <a:xfrm>
                <a:off x="2184652" y="986118"/>
                <a:ext cx="45537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Angle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/>
                  <a:t> is twice the size of angle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50ECFC-BD1D-AFF3-8685-CBFED4902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652" y="986118"/>
                <a:ext cx="4553747" cy="461665"/>
              </a:xfrm>
              <a:prstGeom prst="rect">
                <a:avLst/>
              </a:prstGeom>
              <a:blipFill>
                <a:blip r:embed="rId3"/>
                <a:stretch>
                  <a:fillRect l="-2008" t="-10667" r="-1205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A1F8FD-F2C6-6255-E347-B6E3847C70ED}"/>
                  </a:ext>
                </a:extLst>
              </p:cNvPr>
              <p:cNvSpPr txBox="1"/>
              <p:nvPr/>
            </p:nvSpPr>
            <p:spPr>
              <a:xfrm>
                <a:off x="1818461" y="1619548"/>
                <a:ext cx="52861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Angle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400" dirty="0"/>
                  <a:t> is three times the size of angle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A1F8FD-F2C6-6255-E347-B6E3847C7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461" y="1619548"/>
                <a:ext cx="5286127" cy="461665"/>
              </a:xfrm>
              <a:prstGeom prst="rect">
                <a:avLst/>
              </a:prstGeom>
              <a:blipFill>
                <a:blip r:embed="rId4"/>
                <a:stretch>
                  <a:fillRect l="-1730" t="-10667" r="-1038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6E31B7-32FE-E78C-62E2-C363202CC14B}"/>
                  </a:ext>
                </a:extLst>
              </p:cNvPr>
              <p:cNvSpPr txBox="1"/>
              <p:nvPr/>
            </p:nvSpPr>
            <p:spPr>
              <a:xfrm>
                <a:off x="2782920" y="2252979"/>
                <a:ext cx="35781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What is the size of angle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400" dirty="0"/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6E31B7-32FE-E78C-62E2-C363202CC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20" y="2252979"/>
                <a:ext cx="3578159" cy="461665"/>
              </a:xfrm>
              <a:prstGeom prst="rect">
                <a:avLst/>
              </a:prstGeom>
              <a:blipFill>
                <a:blip r:embed="rId5"/>
                <a:stretch>
                  <a:fillRect l="-2730" t="-10667" r="-187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5F139F-EC4A-CC86-E35C-5ADAE4F1B756}"/>
                  </a:ext>
                </a:extLst>
              </p:cNvPr>
              <p:cNvSpPr txBox="1"/>
              <p:nvPr/>
            </p:nvSpPr>
            <p:spPr>
              <a:xfrm>
                <a:off x="950976" y="3046230"/>
                <a:ext cx="7700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5F139F-EC4A-CC86-E35C-5ADAE4F1B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76" y="3046230"/>
                <a:ext cx="77002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4383E9-372F-7DCE-1087-209A83B54534}"/>
                  </a:ext>
                </a:extLst>
              </p:cNvPr>
              <p:cNvSpPr txBox="1"/>
              <p:nvPr/>
            </p:nvSpPr>
            <p:spPr>
              <a:xfrm>
                <a:off x="950976" y="3881192"/>
                <a:ext cx="7700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4383E9-372F-7DCE-1087-209A83B54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76" y="3881192"/>
                <a:ext cx="77002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FCAA6EF-8097-AD0C-2E5D-8EE58E110C79}"/>
              </a:ext>
            </a:extLst>
          </p:cNvPr>
          <p:cNvGraphicFramePr>
            <a:graphicFrameLocks noGrp="1"/>
          </p:cNvGraphicFramePr>
          <p:nvPr/>
        </p:nvGraphicFramePr>
        <p:xfrm>
          <a:off x="1596671" y="3046230"/>
          <a:ext cx="83418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189">
                  <a:extLst>
                    <a:ext uri="{9D8B030D-6E8A-4147-A177-3AD203B41FA5}">
                      <a16:colId xmlns:a16="http://schemas.microsoft.com/office/drawing/2014/main" val="4291293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949366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F82C2AA-4A62-71A1-50C9-CDB70187A6BD}"/>
              </a:ext>
            </a:extLst>
          </p:cNvPr>
          <p:cNvGraphicFramePr>
            <a:graphicFrameLocks noGrp="1"/>
          </p:cNvGraphicFramePr>
          <p:nvPr/>
        </p:nvGraphicFramePr>
        <p:xfrm>
          <a:off x="2430860" y="3045945"/>
          <a:ext cx="83418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189">
                  <a:extLst>
                    <a:ext uri="{9D8B030D-6E8A-4147-A177-3AD203B41FA5}">
                      <a16:colId xmlns:a16="http://schemas.microsoft.com/office/drawing/2014/main" val="4291293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949366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D734710-CDF6-B42F-9890-1C543EDB9F6A}"/>
              </a:ext>
            </a:extLst>
          </p:cNvPr>
          <p:cNvGraphicFramePr>
            <a:graphicFrameLocks noGrp="1"/>
          </p:cNvGraphicFramePr>
          <p:nvPr/>
        </p:nvGraphicFramePr>
        <p:xfrm>
          <a:off x="1596670" y="3806994"/>
          <a:ext cx="83418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189">
                  <a:extLst>
                    <a:ext uri="{9D8B030D-6E8A-4147-A177-3AD203B41FA5}">
                      <a16:colId xmlns:a16="http://schemas.microsoft.com/office/drawing/2014/main" val="4291293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949366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C8F705-225F-FDB7-2DD6-D0A82A61EBD8}"/>
                  </a:ext>
                </a:extLst>
              </p:cNvPr>
              <p:cNvSpPr txBox="1"/>
              <p:nvPr/>
            </p:nvSpPr>
            <p:spPr>
              <a:xfrm>
                <a:off x="950976" y="4716154"/>
                <a:ext cx="7700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C8F705-225F-FDB7-2DD6-D0A82A61E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76" y="4716154"/>
                <a:ext cx="77002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AA0EB81-C815-4C20-6276-7332106790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340870"/>
              </p:ext>
            </p:extLst>
          </p:nvPr>
        </p:nvGraphicFramePr>
        <p:xfrm>
          <a:off x="1596672" y="4626946"/>
          <a:ext cx="27220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05">
                  <a:extLst>
                    <a:ext uri="{9D8B030D-6E8A-4147-A177-3AD203B41FA5}">
                      <a16:colId xmlns:a16="http://schemas.microsoft.com/office/drawing/2014/main" val="4291293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9493668"/>
                  </a:ext>
                </a:extLst>
              </a:tr>
            </a:tbl>
          </a:graphicData>
        </a:graphic>
      </p:graphicFrame>
      <p:graphicFrame>
        <p:nvGraphicFramePr>
          <p:cNvPr id="13" name="Table 17">
            <a:extLst>
              <a:ext uri="{FF2B5EF4-FFF2-40B4-BE49-F238E27FC236}">
                <a16:creationId xmlns:a16="http://schemas.microsoft.com/office/drawing/2014/main" id="{FA766A02-EDCE-144F-5719-019822090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696102"/>
              </p:ext>
            </p:extLst>
          </p:nvPr>
        </p:nvGraphicFramePr>
        <p:xfrm>
          <a:off x="1596672" y="3806995"/>
          <a:ext cx="83418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063">
                  <a:extLst>
                    <a:ext uri="{9D8B030D-6E8A-4147-A177-3AD203B41FA5}">
                      <a16:colId xmlns:a16="http://schemas.microsoft.com/office/drawing/2014/main" val="2952531182"/>
                    </a:ext>
                  </a:extLst>
                </a:gridCol>
                <a:gridCol w="278063">
                  <a:extLst>
                    <a:ext uri="{9D8B030D-6E8A-4147-A177-3AD203B41FA5}">
                      <a16:colId xmlns:a16="http://schemas.microsoft.com/office/drawing/2014/main" val="3022030487"/>
                    </a:ext>
                  </a:extLst>
                </a:gridCol>
                <a:gridCol w="278063">
                  <a:extLst>
                    <a:ext uri="{9D8B030D-6E8A-4147-A177-3AD203B41FA5}">
                      <a16:colId xmlns:a16="http://schemas.microsoft.com/office/drawing/2014/main" val="71954843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33433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3C7A7C5-B2FA-4616-5895-67A68D1EA6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301022"/>
              </p:ext>
            </p:extLst>
          </p:nvPr>
        </p:nvGraphicFramePr>
        <p:xfrm>
          <a:off x="1596672" y="3043578"/>
          <a:ext cx="83418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063">
                  <a:extLst>
                    <a:ext uri="{9D8B030D-6E8A-4147-A177-3AD203B41FA5}">
                      <a16:colId xmlns:a16="http://schemas.microsoft.com/office/drawing/2014/main" val="2952531182"/>
                    </a:ext>
                  </a:extLst>
                </a:gridCol>
                <a:gridCol w="278063">
                  <a:extLst>
                    <a:ext uri="{9D8B030D-6E8A-4147-A177-3AD203B41FA5}">
                      <a16:colId xmlns:a16="http://schemas.microsoft.com/office/drawing/2014/main" val="3022030487"/>
                    </a:ext>
                  </a:extLst>
                </a:gridCol>
                <a:gridCol w="278063">
                  <a:extLst>
                    <a:ext uri="{9D8B030D-6E8A-4147-A177-3AD203B41FA5}">
                      <a16:colId xmlns:a16="http://schemas.microsoft.com/office/drawing/2014/main" val="71954843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334331"/>
                  </a:ext>
                </a:extLst>
              </a:tr>
            </a:tbl>
          </a:graphicData>
        </a:graphic>
      </p:graphicFrame>
      <p:graphicFrame>
        <p:nvGraphicFramePr>
          <p:cNvPr id="15" name="Table 17">
            <a:extLst>
              <a:ext uri="{FF2B5EF4-FFF2-40B4-BE49-F238E27FC236}">
                <a16:creationId xmlns:a16="http://schemas.microsoft.com/office/drawing/2014/main" id="{B4EB634B-9E93-0BFE-7FDB-7DD6C74C3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316856"/>
              </p:ext>
            </p:extLst>
          </p:nvPr>
        </p:nvGraphicFramePr>
        <p:xfrm>
          <a:off x="2427564" y="3043624"/>
          <a:ext cx="83418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063">
                  <a:extLst>
                    <a:ext uri="{9D8B030D-6E8A-4147-A177-3AD203B41FA5}">
                      <a16:colId xmlns:a16="http://schemas.microsoft.com/office/drawing/2014/main" val="2952531182"/>
                    </a:ext>
                  </a:extLst>
                </a:gridCol>
                <a:gridCol w="278063">
                  <a:extLst>
                    <a:ext uri="{9D8B030D-6E8A-4147-A177-3AD203B41FA5}">
                      <a16:colId xmlns:a16="http://schemas.microsoft.com/office/drawing/2014/main" val="3022030487"/>
                    </a:ext>
                  </a:extLst>
                </a:gridCol>
                <a:gridCol w="278063">
                  <a:extLst>
                    <a:ext uri="{9D8B030D-6E8A-4147-A177-3AD203B41FA5}">
                      <a16:colId xmlns:a16="http://schemas.microsoft.com/office/drawing/2014/main" val="71954843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334331"/>
                  </a:ext>
                </a:extLst>
              </a:tr>
            </a:tbl>
          </a:graphicData>
        </a:graphic>
      </p:graphicFrame>
      <p:sp>
        <p:nvSpPr>
          <p:cNvPr id="16" name="Right Brace 15">
            <a:extLst>
              <a:ext uri="{FF2B5EF4-FFF2-40B4-BE49-F238E27FC236}">
                <a16:creationId xmlns:a16="http://schemas.microsoft.com/office/drawing/2014/main" id="{7B6FD2A7-581C-69DD-8672-B4FB40BABFA8}"/>
              </a:ext>
            </a:extLst>
          </p:cNvPr>
          <p:cNvSpPr/>
          <p:nvPr/>
        </p:nvSpPr>
        <p:spPr>
          <a:xfrm>
            <a:off x="3411477" y="3075706"/>
            <a:ext cx="233682" cy="2191319"/>
          </a:xfrm>
          <a:prstGeom prst="rightBrac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F763BB1-96C5-5D72-B55F-04E949323AA7}"/>
                  </a:ext>
                </a:extLst>
              </p:cNvPr>
              <p:cNvSpPr txBox="1"/>
              <p:nvPr/>
            </p:nvSpPr>
            <p:spPr>
              <a:xfrm>
                <a:off x="3706393" y="3940532"/>
                <a:ext cx="9983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180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F763BB1-96C5-5D72-B55F-04E949323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393" y="3940532"/>
                <a:ext cx="998398" cy="461665"/>
              </a:xfrm>
              <a:prstGeom prst="rect">
                <a:avLst/>
              </a:prstGeom>
              <a:blipFill>
                <a:blip r:embed="rId9"/>
                <a:stretch>
                  <a:fillRect l="-9146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Brace 17">
            <a:extLst>
              <a:ext uri="{FF2B5EF4-FFF2-40B4-BE49-F238E27FC236}">
                <a16:creationId xmlns:a16="http://schemas.microsoft.com/office/drawing/2014/main" id="{3B0F1857-9E8B-A8D0-3FFA-BFF65B9F68F1}"/>
              </a:ext>
            </a:extLst>
          </p:cNvPr>
          <p:cNvSpPr/>
          <p:nvPr/>
        </p:nvSpPr>
        <p:spPr>
          <a:xfrm rot="5400000">
            <a:off x="1623556" y="5288570"/>
            <a:ext cx="194882" cy="309040"/>
          </a:xfrm>
          <a:prstGeom prst="rightBrac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C9CEE1-79D8-CD30-8439-F84DCA220291}"/>
              </a:ext>
            </a:extLst>
          </p:cNvPr>
          <p:cNvSpPr txBox="1"/>
          <p:nvPr/>
        </p:nvSpPr>
        <p:spPr>
          <a:xfrm>
            <a:off x="1566477" y="5484293"/>
            <a:ext cx="998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3933BC-4CD9-27CD-D34C-7BE670249515}"/>
                  </a:ext>
                </a:extLst>
              </p:cNvPr>
              <p:cNvSpPr txBox="1"/>
              <p:nvPr/>
            </p:nvSpPr>
            <p:spPr>
              <a:xfrm>
                <a:off x="5240123" y="3132785"/>
                <a:ext cx="15827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180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/>
                  <a:t> 10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3933BC-4CD9-27CD-D34C-7BE670249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123" y="3132785"/>
                <a:ext cx="1582708" cy="461665"/>
              </a:xfrm>
              <a:prstGeom prst="rect">
                <a:avLst/>
              </a:prstGeom>
              <a:blipFill>
                <a:blip r:embed="rId10"/>
                <a:stretch>
                  <a:fillRect l="-6178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8A7292B-9297-FA17-7876-DFDB5ACC75B3}"/>
                  </a:ext>
                </a:extLst>
              </p:cNvPr>
              <p:cNvSpPr txBox="1"/>
              <p:nvPr/>
            </p:nvSpPr>
            <p:spPr>
              <a:xfrm>
                <a:off x="6389124" y="3126264"/>
                <a:ext cx="9922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18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8A7292B-9297-FA17-7876-DFDB5ACC7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124" y="3126264"/>
                <a:ext cx="992251" cy="461665"/>
              </a:xfrm>
              <a:prstGeom prst="rect">
                <a:avLst/>
              </a:prstGeom>
              <a:blipFill>
                <a:blip r:embed="rId11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07D1C88-3A48-E85D-8528-E1F205345CE5}"/>
              </a:ext>
            </a:extLst>
          </p:cNvPr>
          <p:cNvSpPr txBox="1"/>
          <p:nvPr/>
        </p:nvSpPr>
        <p:spPr>
          <a:xfrm>
            <a:off x="1515966" y="4793097"/>
            <a:ext cx="497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18°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140049-6C21-8D38-573F-4508817A7229}"/>
              </a:ext>
            </a:extLst>
          </p:cNvPr>
          <p:cNvSpPr txBox="1"/>
          <p:nvPr/>
        </p:nvSpPr>
        <p:spPr>
          <a:xfrm>
            <a:off x="1541697" y="3973145"/>
            <a:ext cx="497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18°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A1355B-16CF-78C7-676A-A1A933C60628}"/>
              </a:ext>
            </a:extLst>
          </p:cNvPr>
          <p:cNvSpPr txBox="1"/>
          <p:nvPr/>
        </p:nvSpPr>
        <p:spPr>
          <a:xfrm>
            <a:off x="1818082" y="3973145"/>
            <a:ext cx="497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18°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1E36F3-BF4F-F5B2-E303-9C11C0755A7E}"/>
              </a:ext>
            </a:extLst>
          </p:cNvPr>
          <p:cNvSpPr txBox="1"/>
          <p:nvPr/>
        </p:nvSpPr>
        <p:spPr>
          <a:xfrm>
            <a:off x="2094468" y="3973145"/>
            <a:ext cx="497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18°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475E04-81E3-1E03-C415-7B262DA720AA}"/>
              </a:ext>
            </a:extLst>
          </p:cNvPr>
          <p:cNvSpPr txBox="1"/>
          <p:nvPr/>
        </p:nvSpPr>
        <p:spPr>
          <a:xfrm>
            <a:off x="1525106" y="3199639"/>
            <a:ext cx="497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18°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C4243D-FB4D-72CF-66C3-9A48F7C3F5F2}"/>
              </a:ext>
            </a:extLst>
          </p:cNvPr>
          <p:cNvSpPr txBox="1"/>
          <p:nvPr/>
        </p:nvSpPr>
        <p:spPr>
          <a:xfrm>
            <a:off x="1803643" y="3199639"/>
            <a:ext cx="497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18°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600A03-5A57-7DDC-8DF7-B00E623B178F}"/>
              </a:ext>
            </a:extLst>
          </p:cNvPr>
          <p:cNvSpPr txBox="1"/>
          <p:nvPr/>
        </p:nvSpPr>
        <p:spPr>
          <a:xfrm>
            <a:off x="2082180" y="3199639"/>
            <a:ext cx="497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18°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CE0E487-849F-3A87-FFD7-9B7983917D7C}"/>
              </a:ext>
            </a:extLst>
          </p:cNvPr>
          <p:cNvSpPr txBox="1"/>
          <p:nvPr/>
        </p:nvSpPr>
        <p:spPr>
          <a:xfrm>
            <a:off x="2360717" y="3199639"/>
            <a:ext cx="497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18°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C90AE4-9D42-D8E6-5DFA-E0A582EB7013}"/>
              </a:ext>
            </a:extLst>
          </p:cNvPr>
          <p:cNvSpPr txBox="1"/>
          <p:nvPr/>
        </p:nvSpPr>
        <p:spPr>
          <a:xfrm>
            <a:off x="2639254" y="3199639"/>
            <a:ext cx="497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18°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3424CE-7440-67F0-5E85-81373C7D77EF}"/>
              </a:ext>
            </a:extLst>
          </p:cNvPr>
          <p:cNvSpPr txBox="1"/>
          <p:nvPr/>
        </p:nvSpPr>
        <p:spPr>
          <a:xfrm>
            <a:off x="2917790" y="3199639"/>
            <a:ext cx="497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18°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486DFCC-CB70-4BC9-A506-7AFB76A5A06F}"/>
                  </a:ext>
                </a:extLst>
              </p:cNvPr>
              <p:cNvSpPr txBox="1"/>
              <p:nvPr/>
            </p:nvSpPr>
            <p:spPr>
              <a:xfrm>
                <a:off x="5240123" y="5309698"/>
                <a:ext cx="19625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solidFill>
                      <a:schemeClr val="accent1"/>
                    </a:solidFill>
                  </a:rPr>
                  <a:t>Angle</a:t>
                </a:r>
                <a14:m>
                  <m:oMath xmlns:m="http://schemas.openxmlformats.org/officeDocument/2006/math">
                    <m:r>
                      <a:rPr lang="en-GB" sz="24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18°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486DFCC-CB70-4BC9-A506-7AFB76A5A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123" y="5309698"/>
                <a:ext cx="1962525" cy="461665"/>
              </a:xfrm>
              <a:prstGeom prst="rect">
                <a:avLst/>
              </a:prstGeom>
              <a:blipFill>
                <a:blip r:embed="rId12"/>
                <a:stretch>
                  <a:fillRect l="-4969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78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6" grpId="0" animBg="1"/>
      <p:bldP spid="17" grpId="0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17C16F-EEAA-D64F-75F1-858835C5C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1640785"/>
            <a:ext cx="6591300" cy="2781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8ECDAF-F739-FFA1-9E63-CA62CC747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02" y="5765800"/>
            <a:ext cx="67183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86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791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369D0C-9378-25D4-D0A3-759E1E037C37}"/>
              </a:ext>
            </a:extLst>
          </p:cNvPr>
          <p:cNvSpPr txBox="1">
            <a:spLocks/>
          </p:cNvSpPr>
          <p:nvPr/>
        </p:nvSpPr>
        <p:spPr>
          <a:xfrm>
            <a:off x="982555" y="2464904"/>
            <a:ext cx="7161852" cy="389045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u="none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5A8FBE-A485-10EC-C820-B2A904D7B1A8}"/>
              </a:ext>
            </a:extLst>
          </p:cNvPr>
          <p:cNvSpPr txBox="1"/>
          <p:nvPr/>
        </p:nvSpPr>
        <p:spPr>
          <a:xfrm>
            <a:off x="1864453" y="3812229"/>
            <a:ext cx="5666764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Have a go at </a:t>
            </a:r>
            <a:r>
              <a:rPr lang="en-GB" sz="4000" dirty="0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questions   </a:t>
            </a:r>
          </a:p>
          <a:p>
            <a:pPr algn="ctr"/>
            <a:endParaRPr lang="en-GB" sz="40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2337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BADFE7-24EB-E516-3AA8-1F1990CDA463}"/>
              </a:ext>
            </a:extLst>
          </p:cNvPr>
          <p:cNvSpPr/>
          <p:nvPr/>
        </p:nvSpPr>
        <p:spPr>
          <a:xfrm>
            <a:off x="203536" y="206478"/>
            <a:ext cx="3565635" cy="628730"/>
          </a:xfrm>
          <a:prstGeom prst="rect">
            <a:avLst/>
          </a:prstGeom>
          <a:solidFill>
            <a:srgbClr val="51B7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I do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B9BF3F-B0A0-40F2-96D2-B591088F73BD}"/>
              </a:ext>
            </a:extLst>
          </p:cNvPr>
          <p:cNvSpPr/>
          <p:nvPr/>
        </p:nvSpPr>
        <p:spPr>
          <a:xfrm>
            <a:off x="4368990" y="206478"/>
            <a:ext cx="3565635" cy="628730"/>
          </a:xfrm>
          <a:prstGeom prst="rect">
            <a:avLst/>
          </a:prstGeom>
          <a:solidFill>
            <a:srgbClr val="51B7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You do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27DA53-AE7E-E77A-C2A9-DE4FE18863BA}"/>
              </a:ext>
            </a:extLst>
          </p:cNvPr>
          <p:cNvCxnSpPr/>
          <p:nvPr/>
        </p:nvCxnSpPr>
        <p:spPr>
          <a:xfrm>
            <a:off x="4069080" y="0"/>
            <a:ext cx="0" cy="6858000"/>
          </a:xfrm>
          <a:prstGeom prst="line">
            <a:avLst/>
          </a:prstGeom>
          <a:ln w="19050">
            <a:solidFill>
              <a:srgbClr val="51B9E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330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oon of a child with red hair&#10;&#10;Description automatically generated">
            <a:extLst>
              <a:ext uri="{FF2B5EF4-FFF2-40B4-BE49-F238E27FC236}">
                <a16:creationId xmlns:a16="http://schemas.microsoft.com/office/drawing/2014/main" id="{9156E841-13C6-B615-BB19-1E88FAE7B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492" y="360784"/>
            <a:ext cx="1347575" cy="841379"/>
          </a:xfrm>
          <a:prstGeom prst="rect">
            <a:avLst/>
          </a:prstGeom>
        </p:spPr>
      </p:pic>
      <p:pic>
        <p:nvPicPr>
          <p:cNvPr id="3" name="Picture 2" descr="A cartoon of a child&#10;&#10;Description automatically generated">
            <a:extLst>
              <a:ext uri="{FF2B5EF4-FFF2-40B4-BE49-F238E27FC236}">
                <a16:creationId xmlns:a16="http://schemas.microsoft.com/office/drawing/2014/main" id="{8C46492A-D9F1-2452-DD02-F0A3201A5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888" y="388146"/>
            <a:ext cx="1012391" cy="786655"/>
          </a:xfrm>
          <a:prstGeom prst="rect">
            <a:avLst/>
          </a:prstGeom>
        </p:spPr>
      </p:pic>
      <p:pic>
        <p:nvPicPr>
          <p:cNvPr id="4" name="Picture 3" descr="Cartoon face of a child wearing glasses&#10;&#10;Description automatically generated">
            <a:extLst>
              <a:ext uri="{FF2B5EF4-FFF2-40B4-BE49-F238E27FC236}">
                <a16:creationId xmlns:a16="http://schemas.microsoft.com/office/drawing/2014/main" id="{11A9304F-19BF-F157-DE69-CD2E9242F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685" y="1975464"/>
            <a:ext cx="1080796" cy="868741"/>
          </a:xfrm>
          <a:prstGeom prst="rect">
            <a:avLst/>
          </a:prstGeom>
        </p:spPr>
      </p:pic>
      <p:pic>
        <p:nvPicPr>
          <p:cNvPr id="5" name="Picture 4" descr="Cartoon face of a child with black hair&#10;&#10;Description automatically generated">
            <a:extLst>
              <a:ext uri="{FF2B5EF4-FFF2-40B4-BE49-F238E27FC236}">
                <a16:creationId xmlns:a16="http://schemas.microsoft.com/office/drawing/2014/main" id="{ABAFD9B7-CE88-0B75-92DC-7FDF1CDDF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3185" y="1999405"/>
            <a:ext cx="978189" cy="820858"/>
          </a:xfrm>
          <a:prstGeom prst="rect">
            <a:avLst/>
          </a:prstGeom>
        </p:spPr>
      </p:pic>
      <p:pic>
        <p:nvPicPr>
          <p:cNvPr id="6" name="Picture 5" descr="Cartoon of a child with blonde hair&#10;&#10;Description automatically generated">
            <a:extLst>
              <a:ext uri="{FF2B5EF4-FFF2-40B4-BE49-F238E27FC236}">
                <a16:creationId xmlns:a16="http://schemas.microsoft.com/office/drawing/2014/main" id="{A015DA5B-BD5E-001B-F2EC-FC277E7B5F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440" y="3630864"/>
            <a:ext cx="1231286" cy="971348"/>
          </a:xfrm>
          <a:prstGeom prst="rect">
            <a:avLst/>
          </a:prstGeom>
        </p:spPr>
      </p:pic>
      <p:pic>
        <p:nvPicPr>
          <p:cNvPr id="7" name="Picture 6" descr="A cartoon face with black hair&#10;&#10;Description automatically generated">
            <a:extLst>
              <a:ext uri="{FF2B5EF4-FFF2-40B4-BE49-F238E27FC236}">
                <a16:creationId xmlns:a16="http://schemas.microsoft.com/office/drawing/2014/main" id="{2E5CCEAC-4BD0-3665-16C9-A08E09EB6B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9504" y="3682168"/>
            <a:ext cx="1005551" cy="868741"/>
          </a:xfrm>
          <a:prstGeom prst="rect">
            <a:avLst/>
          </a:prstGeom>
        </p:spPr>
      </p:pic>
      <p:pic>
        <p:nvPicPr>
          <p:cNvPr id="9" name="Picture 8" descr="Cartoon of a child with brown hair&#10;&#10;Description automatically generated">
            <a:extLst>
              <a:ext uri="{FF2B5EF4-FFF2-40B4-BE49-F238E27FC236}">
                <a16:creationId xmlns:a16="http://schemas.microsoft.com/office/drawing/2014/main" id="{1D1F4C17-CDBF-0603-D397-FAACEC48EB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2403" y="5356060"/>
            <a:ext cx="1039753" cy="896103"/>
          </a:xfrm>
          <a:prstGeom prst="rect">
            <a:avLst/>
          </a:prstGeom>
        </p:spPr>
      </p:pic>
      <p:pic>
        <p:nvPicPr>
          <p:cNvPr id="10" name="Picture 9" descr="Cartoon of a child with a blue earpiece&#10;&#10;Description automatically generated">
            <a:extLst>
              <a:ext uri="{FF2B5EF4-FFF2-40B4-BE49-F238E27FC236}">
                <a16:creationId xmlns:a16="http://schemas.microsoft.com/office/drawing/2014/main" id="{53574352-BC13-86CE-E24B-5B7DDD3C8C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952" y="5366320"/>
            <a:ext cx="950827" cy="875582"/>
          </a:xfrm>
          <a:prstGeom prst="rect">
            <a:avLst/>
          </a:prstGeom>
        </p:spPr>
      </p:pic>
      <p:pic>
        <p:nvPicPr>
          <p:cNvPr id="11" name="Picture 10" descr="A cartoon of a whale&#10;&#10;Description automatically generated">
            <a:extLst>
              <a:ext uri="{FF2B5EF4-FFF2-40B4-BE49-F238E27FC236}">
                <a16:creationId xmlns:a16="http://schemas.microsoft.com/office/drawing/2014/main" id="{E9610702-6B1A-FAE4-E9D1-C3D97A6309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952" y="3757413"/>
            <a:ext cx="950827" cy="718251"/>
          </a:xfrm>
          <a:prstGeom prst="rect">
            <a:avLst/>
          </a:prstGeom>
        </p:spPr>
      </p:pic>
      <p:pic>
        <p:nvPicPr>
          <p:cNvPr id="12" name="Picture 11" descr="A cartoon of a child&#10;&#10;Description automatically generated">
            <a:extLst>
              <a:ext uri="{FF2B5EF4-FFF2-40B4-BE49-F238E27FC236}">
                <a16:creationId xmlns:a16="http://schemas.microsoft.com/office/drawing/2014/main" id="{054822E3-956B-7445-7978-42ACB31122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952" y="2016507"/>
            <a:ext cx="950827" cy="786655"/>
          </a:xfrm>
          <a:prstGeom prst="rect">
            <a:avLst/>
          </a:prstGeom>
        </p:spPr>
      </p:pic>
      <p:pic>
        <p:nvPicPr>
          <p:cNvPr id="13" name="Picture 12" descr="Cartoon of a person's face&#10;&#10;Description automatically generated">
            <a:extLst>
              <a:ext uri="{FF2B5EF4-FFF2-40B4-BE49-F238E27FC236}">
                <a16:creationId xmlns:a16="http://schemas.microsoft.com/office/drawing/2014/main" id="{06675107-D660-F18F-830C-20F7255DD3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1170" y="254756"/>
            <a:ext cx="1012391" cy="1053434"/>
          </a:xfrm>
          <a:prstGeom prst="rect">
            <a:avLst/>
          </a:prstGeom>
        </p:spPr>
      </p:pic>
      <p:pic>
        <p:nvPicPr>
          <p:cNvPr id="14" name="Picture 13" descr="Cartoon face of a child with black hair&#10;&#10;Description automatically generated">
            <a:extLst>
              <a:ext uri="{FF2B5EF4-FFF2-40B4-BE49-F238E27FC236}">
                <a16:creationId xmlns:a16="http://schemas.microsoft.com/office/drawing/2014/main" id="{9F797C60-0FC3-6BEC-FCCE-2F28F65586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19309" y="5263713"/>
            <a:ext cx="1094477" cy="1080796"/>
          </a:xfrm>
          <a:prstGeom prst="rect">
            <a:avLst/>
          </a:prstGeom>
        </p:spPr>
      </p:pic>
      <p:pic>
        <p:nvPicPr>
          <p:cNvPr id="15" name="Picture 14" descr="Cartoon of a child&#10;&#10;Description automatically generated">
            <a:extLst>
              <a:ext uri="{FF2B5EF4-FFF2-40B4-BE49-F238E27FC236}">
                <a16:creationId xmlns:a16="http://schemas.microsoft.com/office/drawing/2014/main" id="{3721C30A-3981-70EB-250E-91DB0FA226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63772" y="3678747"/>
            <a:ext cx="1005551" cy="875582"/>
          </a:xfrm>
          <a:prstGeom prst="rect">
            <a:avLst/>
          </a:prstGeom>
        </p:spPr>
      </p:pic>
      <p:pic>
        <p:nvPicPr>
          <p:cNvPr id="16" name="Picture 15" descr="A cartoon of a fish&#10;&#10;Description automatically generated">
            <a:extLst>
              <a:ext uri="{FF2B5EF4-FFF2-40B4-BE49-F238E27FC236}">
                <a16:creationId xmlns:a16="http://schemas.microsoft.com/office/drawing/2014/main" id="{C46491B3-24BA-4E52-7D65-274F1C4C47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87714" y="1999406"/>
            <a:ext cx="957667" cy="820857"/>
          </a:xfrm>
          <a:prstGeom prst="rect">
            <a:avLst/>
          </a:prstGeom>
        </p:spPr>
      </p:pic>
      <p:pic>
        <p:nvPicPr>
          <p:cNvPr id="17" name="Picture 16" descr="A cartoon of a child&#10;&#10;Description automatically generated">
            <a:extLst>
              <a:ext uri="{FF2B5EF4-FFF2-40B4-BE49-F238E27FC236}">
                <a16:creationId xmlns:a16="http://schemas.microsoft.com/office/drawing/2014/main" id="{335A5B4C-DA23-8D93-7556-8DAD1AF9540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58558" y="381305"/>
            <a:ext cx="1415979" cy="800336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4256313-042B-CDE5-590C-D863F7EC256B}"/>
              </a:ext>
            </a:extLst>
          </p:cNvPr>
          <p:cNvSpPr/>
          <p:nvPr/>
        </p:nvSpPr>
        <p:spPr>
          <a:xfrm>
            <a:off x="301199" y="1367503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Rosie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2CDD077-2066-41F6-362D-C8A09C61F852}"/>
              </a:ext>
            </a:extLst>
          </p:cNvPr>
          <p:cNvSpPr/>
          <p:nvPr/>
        </p:nvSpPr>
        <p:spPr>
          <a:xfrm>
            <a:off x="301199" y="2957100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13318C3-6760-C98F-5AF7-F9204AE8C825}"/>
              </a:ext>
            </a:extLst>
          </p:cNvPr>
          <p:cNvSpPr/>
          <p:nvPr/>
        </p:nvSpPr>
        <p:spPr>
          <a:xfrm>
            <a:off x="301199" y="465505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4C404F-ACD1-3F2F-776F-91909EEC13DE}"/>
              </a:ext>
            </a:extLst>
          </p:cNvPr>
          <p:cNvSpPr/>
          <p:nvPr/>
        </p:nvSpPr>
        <p:spPr>
          <a:xfrm>
            <a:off x="301199" y="636368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2FDEAF4-33FE-6FC2-A33A-A16F991907DC}"/>
              </a:ext>
            </a:extLst>
          </p:cNvPr>
          <p:cNvSpPr/>
          <p:nvPr/>
        </p:nvSpPr>
        <p:spPr>
          <a:xfrm>
            <a:off x="2342401" y="1370638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Alex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911A3FF-69A6-6280-A99B-B0618D0C47E0}"/>
              </a:ext>
            </a:extLst>
          </p:cNvPr>
          <p:cNvSpPr/>
          <p:nvPr/>
        </p:nvSpPr>
        <p:spPr>
          <a:xfrm>
            <a:off x="2342401" y="2960235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Dexter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3B81B76-7D97-D843-A737-DF0B1110020C}"/>
              </a:ext>
            </a:extLst>
          </p:cNvPr>
          <p:cNvSpPr/>
          <p:nvPr/>
        </p:nvSpPr>
        <p:spPr>
          <a:xfrm>
            <a:off x="2342401" y="465819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Jack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BF0F9D7-78BC-D6AE-50B4-7E68ABDBB0D0}"/>
              </a:ext>
            </a:extLst>
          </p:cNvPr>
          <p:cNvSpPr/>
          <p:nvPr/>
        </p:nvSpPr>
        <p:spPr>
          <a:xfrm>
            <a:off x="2342401" y="636682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Kim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F9A0991-5529-3A9E-4970-758BA9201B99}"/>
              </a:ext>
            </a:extLst>
          </p:cNvPr>
          <p:cNvSpPr/>
          <p:nvPr/>
        </p:nvSpPr>
        <p:spPr>
          <a:xfrm>
            <a:off x="4383603" y="1373773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Amir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F81799F-FF4A-8353-B13A-C1086BF09D04}"/>
              </a:ext>
            </a:extLst>
          </p:cNvPr>
          <p:cNvSpPr/>
          <p:nvPr/>
        </p:nvSpPr>
        <p:spPr>
          <a:xfrm>
            <a:off x="4383603" y="2963370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Annie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B1B186E-1701-E5C5-3F25-BAE11E092DCE}"/>
              </a:ext>
            </a:extLst>
          </p:cNvPr>
          <p:cNvSpPr/>
          <p:nvPr/>
        </p:nvSpPr>
        <p:spPr>
          <a:xfrm>
            <a:off x="4383603" y="466132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FF5AACE-B54E-CC93-2A73-B88AFA8DB8CA}"/>
              </a:ext>
            </a:extLst>
          </p:cNvPr>
          <p:cNvSpPr/>
          <p:nvPr/>
        </p:nvSpPr>
        <p:spPr>
          <a:xfrm>
            <a:off x="4383603" y="636995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B4B7E6F-122F-F3EB-B541-6FACFFD0AAE3}"/>
              </a:ext>
            </a:extLst>
          </p:cNvPr>
          <p:cNvSpPr/>
          <p:nvPr/>
        </p:nvSpPr>
        <p:spPr>
          <a:xfrm>
            <a:off x="6424805" y="1376908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Whitney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2AB0CB0-E83F-0C92-30EE-0C8072F5FEA7}"/>
              </a:ext>
            </a:extLst>
          </p:cNvPr>
          <p:cNvSpPr/>
          <p:nvPr/>
        </p:nvSpPr>
        <p:spPr>
          <a:xfrm>
            <a:off x="6424805" y="2966505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Tommy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EB1C18C-2340-76CB-8606-9632E0EE822F}"/>
              </a:ext>
            </a:extLst>
          </p:cNvPr>
          <p:cNvSpPr/>
          <p:nvPr/>
        </p:nvSpPr>
        <p:spPr>
          <a:xfrm>
            <a:off x="6424805" y="466446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Teddy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DE9701B-2456-FCD1-D4F7-854AEBC25FCC}"/>
              </a:ext>
            </a:extLst>
          </p:cNvPr>
          <p:cNvSpPr/>
          <p:nvPr/>
        </p:nvSpPr>
        <p:spPr>
          <a:xfrm>
            <a:off x="6424805" y="637309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</a:t>
            </a:r>
          </a:p>
        </p:txBody>
      </p:sp>
      <p:pic>
        <p:nvPicPr>
          <p:cNvPr id="8" name="Picture 7" descr="Cartoon child with pigtails wearing red glasses&#10;&#10;Description automatically generated">
            <a:extLst>
              <a:ext uri="{FF2B5EF4-FFF2-40B4-BE49-F238E27FC236}">
                <a16:creationId xmlns:a16="http://schemas.microsoft.com/office/drawing/2014/main" id="{2ECF9A98-7059-CFBD-DE4B-8917AEA8DCD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83047" y="5263713"/>
            <a:ext cx="1026072" cy="12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73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artoon of a child&#10;&#10;Description automatically generated">
            <a:extLst>
              <a:ext uri="{FF2B5EF4-FFF2-40B4-BE49-F238E27FC236}">
                <a16:creationId xmlns:a16="http://schemas.microsoft.com/office/drawing/2014/main" id="{3721C30A-3981-70EB-250E-91DB0FA22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8711" y="1028594"/>
            <a:ext cx="1005551" cy="875582"/>
          </a:xfrm>
          <a:prstGeom prst="rect">
            <a:avLst/>
          </a:prstGeom>
        </p:spPr>
      </p:pic>
      <p:pic>
        <p:nvPicPr>
          <p:cNvPr id="17" name="Picture 16" descr="A cartoon of a child&#10;&#10;Description automatically generated">
            <a:extLst>
              <a:ext uri="{FF2B5EF4-FFF2-40B4-BE49-F238E27FC236}">
                <a16:creationId xmlns:a16="http://schemas.microsoft.com/office/drawing/2014/main" id="{335A5B4C-DA23-8D93-7556-8DAD1AF95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159" y="2628664"/>
            <a:ext cx="1415979" cy="800336"/>
          </a:xfrm>
          <a:prstGeom prst="rect">
            <a:avLst/>
          </a:prstGeom>
        </p:spPr>
      </p:pic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42AB0CB0-E83F-0C92-30EE-0C8072F5FEA7}"/>
              </a:ext>
            </a:extLst>
          </p:cNvPr>
          <p:cNvSpPr/>
          <p:nvPr/>
        </p:nvSpPr>
        <p:spPr>
          <a:xfrm>
            <a:off x="2267258" y="586041"/>
            <a:ext cx="2359701" cy="1217869"/>
          </a:xfrm>
          <a:prstGeom prst="wedgeRoundRectCallout">
            <a:avLst>
              <a:gd name="adj1" fmla="val -66744"/>
              <a:gd name="adj2" fmla="val 39649"/>
              <a:gd name="adj3" fmla="val 16667"/>
            </a:avLst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Speech bubble text – replace with any character head.</a:t>
            </a:r>
          </a:p>
        </p:txBody>
      </p:sp>
      <p:sp>
        <p:nvSpPr>
          <p:cNvPr id="34" name="Rounded Rectangular Callout 33">
            <a:extLst>
              <a:ext uri="{FF2B5EF4-FFF2-40B4-BE49-F238E27FC236}">
                <a16:creationId xmlns:a16="http://schemas.microsoft.com/office/drawing/2014/main" id="{AC53C890-863F-82C6-BA3F-F0A6E46977D7}"/>
              </a:ext>
            </a:extLst>
          </p:cNvPr>
          <p:cNvSpPr/>
          <p:nvPr/>
        </p:nvSpPr>
        <p:spPr>
          <a:xfrm>
            <a:off x="3782715" y="2211131"/>
            <a:ext cx="2359701" cy="1217869"/>
          </a:xfrm>
          <a:prstGeom prst="wedgeRoundRectCallout">
            <a:avLst>
              <a:gd name="adj1" fmla="val 67174"/>
              <a:gd name="adj2" fmla="val 38545"/>
              <a:gd name="adj3" fmla="val 16667"/>
            </a:avLst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Speech bubble text – replace with any character head.</a:t>
            </a:r>
          </a:p>
        </p:txBody>
      </p:sp>
      <p:pic>
        <p:nvPicPr>
          <p:cNvPr id="36" name="Picture 35" descr="A cartoon of a turtle&#10;&#10;Description automatically generated">
            <a:extLst>
              <a:ext uri="{FF2B5EF4-FFF2-40B4-BE49-F238E27FC236}">
                <a16:creationId xmlns:a16="http://schemas.microsoft.com/office/drawing/2014/main" id="{8E02C5F6-8D3F-D180-0BFE-7D21D5954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756" y="4381358"/>
            <a:ext cx="1820257" cy="1217870"/>
          </a:xfrm>
          <a:prstGeom prst="rect">
            <a:avLst/>
          </a:prstGeom>
        </p:spPr>
      </p:pic>
      <p:pic>
        <p:nvPicPr>
          <p:cNvPr id="38" name="Picture 37" descr="A cartoon of a duck&#10;&#10;Description automatically generated">
            <a:extLst>
              <a:ext uri="{FF2B5EF4-FFF2-40B4-BE49-F238E27FC236}">
                <a16:creationId xmlns:a16="http://schemas.microsoft.com/office/drawing/2014/main" id="{3698412D-1EFB-235B-BCAA-E4CE90B658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8" y="4255782"/>
            <a:ext cx="1104674" cy="1469023"/>
          </a:xfrm>
          <a:prstGeom prst="rect">
            <a:avLst/>
          </a:prstGeom>
        </p:spPr>
      </p:pic>
      <p:pic>
        <p:nvPicPr>
          <p:cNvPr id="40" name="Picture 39" descr="A cartoon bee with black background&#10;&#10;Description automatically generated">
            <a:extLst>
              <a:ext uri="{FF2B5EF4-FFF2-40B4-BE49-F238E27FC236}">
                <a16:creationId xmlns:a16="http://schemas.microsoft.com/office/drawing/2014/main" id="{00E935AE-EAD0-4EDD-586E-42E86C6C28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8493" y="4326379"/>
            <a:ext cx="1222573" cy="1331731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94EC69B3-4220-1A63-924C-9F2DE847E338}"/>
              </a:ext>
            </a:extLst>
          </p:cNvPr>
          <p:cNvSpPr/>
          <p:nvPr/>
        </p:nvSpPr>
        <p:spPr>
          <a:xfrm>
            <a:off x="1088212" y="5960879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Bee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AAF3657-2184-3B3F-5CCB-0CA10F3F480D}"/>
              </a:ext>
            </a:extLst>
          </p:cNvPr>
          <p:cNvSpPr/>
          <p:nvPr/>
        </p:nvSpPr>
        <p:spPr>
          <a:xfrm>
            <a:off x="3569479" y="5960879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Diddy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AADB064F-D0BC-0E4A-A805-EFD2635A2A18}"/>
              </a:ext>
            </a:extLst>
          </p:cNvPr>
          <p:cNvSpPr/>
          <p:nvPr/>
        </p:nvSpPr>
        <p:spPr>
          <a:xfrm>
            <a:off x="6050746" y="5960879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B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Tiny</a:t>
            </a:r>
          </a:p>
        </p:txBody>
      </p:sp>
    </p:spTree>
    <p:extLst>
      <p:ext uri="{BB962C8B-B14F-4D97-AF65-F5344CB8AC3E}">
        <p14:creationId xmlns:p14="http://schemas.microsoft.com/office/powerpoint/2010/main" val="3947130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BC0966-2B6D-D71B-0E3B-08670BC05275}"/>
              </a:ext>
            </a:extLst>
          </p:cNvPr>
          <p:cNvCxnSpPr>
            <a:cxnSpLocks/>
          </p:cNvCxnSpPr>
          <p:nvPr/>
        </p:nvCxnSpPr>
        <p:spPr>
          <a:xfrm>
            <a:off x="464841" y="5198512"/>
            <a:ext cx="22795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D638F12-49FB-A8C3-53C3-84FAE28B35BC}"/>
              </a:ext>
            </a:extLst>
          </p:cNvPr>
          <p:cNvCxnSpPr>
            <a:cxnSpLocks/>
          </p:cNvCxnSpPr>
          <p:nvPr/>
        </p:nvCxnSpPr>
        <p:spPr>
          <a:xfrm>
            <a:off x="464841" y="5360023"/>
            <a:ext cx="22795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489AE03-1DCC-D166-C544-4A957F9F8992}"/>
              </a:ext>
            </a:extLst>
          </p:cNvPr>
          <p:cNvCxnSpPr>
            <a:cxnSpLocks/>
          </p:cNvCxnSpPr>
          <p:nvPr/>
        </p:nvCxnSpPr>
        <p:spPr>
          <a:xfrm>
            <a:off x="464841" y="5521533"/>
            <a:ext cx="22795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9F550DC-98A9-8A94-C7B2-02EE8B4F4FF1}"/>
              </a:ext>
            </a:extLst>
          </p:cNvPr>
          <p:cNvCxnSpPr>
            <a:cxnSpLocks/>
          </p:cNvCxnSpPr>
          <p:nvPr/>
        </p:nvCxnSpPr>
        <p:spPr>
          <a:xfrm>
            <a:off x="464841" y="5683043"/>
            <a:ext cx="22795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26D4FDB-E58D-0E50-213B-0AB34744AFF2}"/>
              </a:ext>
            </a:extLst>
          </p:cNvPr>
          <p:cNvCxnSpPr>
            <a:cxnSpLocks/>
          </p:cNvCxnSpPr>
          <p:nvPr/>
        </p:nvCxnSpPr>
        <p:spPr>
          <a:xfrm>
            <a:off x="464841" y="5844553"/>
            <a:ext cx="22795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83AFC6A-B088-753E-28EF-485FFBF5E268}"/>
              </a:ext>
            </a:extLst>
          </p:cNvPr>
          <p:cNvCxnSpPr>
            <a:cxnSpLocks/>
          </p:cNvCxnSpPr>
          <p:nvPr/>
        </p:nvCxnSpPr>
        <p:spPr>
          <a:xfrm>
            <a:off x="464841" y="6006064"/>
            <a:ext cx="22795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E34617B-2233-961E-F584-9C4877E0A138}"/>
              </a:ext>
            </a:extLst>
          </p:cNvPr>
          <p:cNvCxnSpPr>
            <a:cxnSpLocks/>
          </p:cNvCxnSpPr>
          <p:nvPr/>
        </p:nvCxnSpPr>
        <p:spPr>
          <a:xfrm>
            <a:off x="464841" y="6167573"/>
            <a:ext cx="22795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EB50AC-0FB3-E1F1-9568-2FBEED2F63AD}"/>
              </a:ext>
            </a:extLst>
          </p:cNvPr>
          <p:cNvCxnSpPr>
            <a:cxnSpLocks/>
          </p:cNvCxnSpPr>
          <p:nvPr/>
        </p:nvCxnSpPr>
        <p:spPr>
          <a:xfrm>
            <a:off x="464841" y="6329084"/>
            <a:ext cx="22795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EBF98AB-38BD-D1CE-8E19-447BF40071F3}"/>
              </a:ext>
            </a:extLst>
          </p:cNvPr>
          <p:cNvSpPr/>
          <p:nvPr/>
        </p:nvSpPr>
        <p:spPr>
          <a:xfrm>
            <a:off x="375650" y="4766468"/>
            <a:ext cx="89191" cy="169462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ECE01D-4E47-CDE0-D607-301243337DF4}"/>
              </a:ext>
            </a:extLst>
          </p:cNvPr>
          <p:cNvSpPr/>
          <p:nvPr/>
        </p:nvSpPr>
        <p:spPr>
          <a:xfrm>
            <a:off x="2746915" y="4766468"/>
            <a:ext cx="89191" cy="169462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 descr="A green cube with black squares&#10;&#10;Description automatically generated with low confidence">
            <a:extLst>
              <a:ext uri="{FF2B5EF4-FFF2-40B4-BE49-F238E27FC236}">
                <a16:creationId xmlns:a16="http://schemas.microsoft.com/office/drawing/2014/main" id="{2149196D-0E9A-65E7-DADD-537102EC7C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6" t="10695" r="11801" b="10905"/>
          <a:stretch/>
        </p:blipFill>
        <p:spPr>
          <a:xfrm>
            <a:off x="1496188" y="877847"/>
            <a:ext cx="865500" cy="875865"/>
          </a:xfrm>
          <a:prstGeom prst="rect">
            <a:avLst/>
          </a:prstGeom>
        </p:spPr>
      </p:pic>
      <p:pic>
        <p:nvPicPr>
          <p:cNvPr id="27" name="Picture 26" descr="A blue cube with black squares&#10;&#10;Description automatically generated with low confidence">
            <a:extLst>
              <a:ext uri="{FF2B5EF4-FFF2-40B4-BE49-F238E27FC236}">
                <a16:creationId xmlns:a16="http://schemas.microsoft.com/office/drawing/2014/main" id="{B006E98E-294B-F4D5-316D-CB8282248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20" y="636529"/>
            <a:ext cx="1117182" cy="1117182"/>
          </a:xfrm>
          <a:prstGeom prst="rect">
            <a:avLst/>
          </a:prstGeom>
        </p:spPr>
      </p:pic>
      <p:pic>
        <p:nvPicPr>
          <p:cNvPr id="31" name="Picture 30" descr="A red cube on a black background&#10;&#10;Description automatically generated">
            <a:extLst>
              <a:ext uri="{FF2B5EF4-FFF2-40B4-BE49-F238E27FC236}">
                <a16:creationId xmlns:a16="http://schemas.microsoft.com/office/drawing/2014/main" id="{0DB73A90-AD84-F80D-28A5-D6D42F93F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1" t="39921" r="42420" b="40131"/>
          <a:stretch/>
        </p:blipFill>
        <p:spPr>
          <a:xfrm>
            <a:off x="2731931" y="1530858"/>
            <a:ext cx="206671" cy="222853"/>
          </a:xfrm>
          <a:prstGeom prst="rect">
            <a:avLst/>
          </a:prstGeom>
        </p:spPr>
      </p:pic>
      <p:pic>
        <p:nvPicPr>
          <p:cNvPr id="34" name="Picture 33" descr="A picture containing screenshot, yellow&#10;&#10;Description automatically generated">
            <a:extLst>
              <a:ext uri="{FF2B5EF4-FFF2-40B4-BE49-F238E27FC236}">
                <a16:creationId xmlns:a16="http://schemas.microsoft.com/office/drawing/2014/main" id="{61F5B764-17D2-C69B-3C08-888CC8C17A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0" t="10127" r="41451" b="11010"/>
          <a:stretch/>
        </p:blipFill>
        <p:spPr>
          <a:xfrm>
            <a:off x="2443474" y="872664"/>
            <a:ext cx="206671" cy="881047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4B6D4C52-6DFB-79D2-F032-6B235BCC56C1}"/>
              </a:ext>
            </a:extLst>
          </p:cNvPr>
          <p:cNvSpPr/>
          <p:nvPr/>
        </p:nvSpPr>
        <p:spPr>
          <a:xfrm>
            <a:off x="1651195" y="5144675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D06BF14-936B-054C-FBB2-CD16C7E47E88}"/>
              </a:ext>
            </a:extLst>
          </p:cNvPr>
          <p:cNvSpPr/>
          <p:nvPr/>
        </p:nvSpPr>
        <p:spPr>
          <a:xfrm>
            <a:off x="1756801" y="5144675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B1FE000-7931-DDF8-73BF-5DD0AFE18C14}"/>
              </a:ext>
            </a:extLst>
          </p:cNvPr>
          <p:cNvSpPr/>
          <p:nvPr/>
        </p:nvSpPr>
        <p:spPr>
          <a:xfrm>
            <a:off x="1862407" y="5144675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9FDCD66-596C-5384-3B82-20F004AB572D}"/>
              </a:ext>
            </a:extLst>
          </p:cNvPr>
          <p:cNvSpPr/>
          <p:nvPr/>
        </p:nvSpPr>
        <p:spPr>
          <a:xfrm>
            <a:off x="1968013" y="5144675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872E54A-7DE4-0765-5034-9DAA773380D0}"/>
              </a:ext>
            </a:extLst>
          </p:cNvPr>
          <p:cNvSpPr/>
          <p:nvPr/>
        </p:nvSpPr>
        <p:spPr>
          <a:xfrm>
            <a:off x="2073619" y="5144675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D022F40-82BF-A514-602C-04EAC4B8EF52}"/>
              </a:ext>
            </a:extLst>
          </p:cNvPr>
          <p:cNvSpPr/>
          <p:nvPr/>
        </p:nvSpPr>
        <p:spPr>
          <a:xfrm>
            <a:off x="2179225" y="5144675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D7E42410-7AF4-656A-BA57-CCDEE21E13A5}"/>
              </a:ext>
            </a:extLst>
          </p:cNvPr>
          <p:cNvSpPr/>
          <p:nvPr/>
        </p:nvSpPr>
        <p:spPr>
          <a:xfrm>
            <a:off x="2284831" y="5144675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DB72F298-1D62-D152-4A37-C2EE0C684A02}"/>
              </a:ext>
            </a:extLst>
          </p:cNvPr>
          <p:cNvSpPr/>
          <p:nvPr/>
        </p:nvSpPr>
        <p:spPr>
          <a:xfrm>
            <a:off x="2390437" y="5144675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AA1FC74A-35F5-8F28-130A-12DB7393A214}"/>
              </a:ext>
            </a:extLst>
          </p:cNvPr>
          <p:cNvSpPr/>
          <p:nvPr/>
        </p:nvSpPr>
        <p:spPr>
          <a:xfrm>
            <a:off x="2496043" y="5144675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955E8526-5C3C-4BAB-A7D8-A2EA59DC8F64}"/>
              </a:ext>
            </a:extLst>
          </p:cNvPr>
          <p:cNvSpPr/>
          <p:nvPr/>
        </p:nvSpPr>
        <p:spPr>
          <a:xfrm>
            <a:off x="2601649" y="5144675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2FA2887D-6DFC-689D-0199-5B922614A367}"/>
              </a:ext>
            </a:extLst>
          </p:cNvPr>
          <p:cNvSpPr/>
          <p:nvPr/>
        </p:nvSpPr>
        <p:spPr>
          <a:xfrm>
            <a:off x="1651195" y="530618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31E9B232-F507-49D8-BB6D-D05CAB32E3FC}"/>
              </a:ext>
            </a:extLst>
          </p:cNvPr>
          <p:cNvSpPr/>
          <p:nvPr/>
        </p:nvSpPr>
        <p:spPr>
          <a:xfrm>
            <a:off x="1756801" y="530618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57E748A6-B362-5683-7FF7-1130E62BFD45}"/>
              </a:ext>
            </a:extLst>
          </p:cNvPr>
          <p:cNvSpPr/>
          <p:nvPr/>
        </p:nvSpPr>
        <p:spPr>
          <a:xfrm>
            <a:off x="1862407" y="530618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DB152234-C83F-DF62-CBCF-7B3A14A3D9A0}"/>
              </a:ext>
            </a:extLst>
          </p:cNvPr>
          <p:cNvSpPr/>
          <p:nvPr/>
        </p:nvSpPr>
        <p:spPr>
          <a:xfrm>
            <a:off x="1968013" y="530618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47556DCD-DC5C-7308-FAE4-0366CB23A537}"/>
              </a:ext>
            </a:extLst>
          </p:cNvPr>
          <p:cNvSpPr/>
          <p:nvPr/>
        </p:nvSpPr>
        <p:spPr>
          <a:xfrm>
            <a:off x="2073619" y="530618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0F83374C-A681-5077-EC6B-73B5219CF583}"/>
              </a:ext>
            </a:extLst>
          </p:cNvPr>
          <p:cNvSpPr/>
          <p:nvPr/>
        </p:nvSpPr>
        <p:spPr>
          <a:xfrm>
            <a:off x="2179225" y="530618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0C40BBC5-3AC8-8192-FD7E-D1CC48130728}"/>
              </a:ext>
            </a:extLst>
          </p:cNvPr>
          <p:cNvSpPr/>
          <p:nvPr/>
        </p:nvSpPr>
        <p:spPr>
          <a:xfrm>
            <a:off x="2284831" y="530618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17E1F49F-EBB5-EAA4-5917-6D14EED8D7E6}"/>
              </a:ext>
            </a:extLst>
          </p:cNvPr>
          <p:cNvSpPr/>
          <p:nvPr/>
        </p:nvSpPr>
        <p:spPr>
          <a:xfrm>
            <a:off x="2390437" y="530618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716E144-253E-2AB1-D4DD-072246670230}"/>
              </a:ext>
            </a:extLst>
          </p:cNvPr>
          <p:cNvSpPr/>
          <p:nvPr/>
        </p:nvSpPr>
        <p:spPr>
          <a:xfrm>
            <a:off x="2496043" y="530618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70FAD56E-057E-B66B-6611-C2CD1509ED8C}"/>
              </a:ext>
            </a:extLst>
          </p:cNvPr>
          <p:cNvSpPr/>
          <p:nvPr/>
        </p:nvSpPr>
        <p:spPr>
          <a:xfrm>
            <a:off x="2601649" y="530618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7B12C7FD-6128-CA77-BB50-EA78F96C120E}"/>
              </a:ext>
            </a:extLst>
          </p:cNvPr>
          <p:cNvSpPr/>
          <p:nvPr/>
        </p:nvSpPr>
        <p:spPr>
          <a:xfrm>
            <a:off x="1651195" y="546769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C0200C25-05C8-D083-2717-53B60918D0F8}"/>
              </a:ext>
            </a:extLst>
          </p:cNvPr>
          <p:cNvSpPr/>
          <p:nvPr/>
        </p:nvSpPr>
        <p:spPr>
          <a:xfrm>
            <a:off x="1756801" y="546769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90AC386F-5EC0-1453-B8C6-3730178200B8}"/>
              </a:ext>
            </a:extLst>
          </p:cNvPr>
          <p:cNvSpPr/>
          <p:nvPr/>
        </p:nvSpPr>
        <p:spPr>
          <a:xfrm>
            <a:off x="1862407" y="546769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CF4ED075-4572-357A-2B4B-5101BCCD2DD7}"/>
              </a:ext>
            </a:extLst>
          </p:cNvPr>
          <p:cNvSpPr/>
          <p:nvPr/>
        </p:nvSpPr>
        <p:spPr>
          <a:xfrm>
            <a:off x="1968013" y="546769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2AB33528-2EBE-DB98-C33A-15DFA344D66C}"/>
              </a:ext>
            </a:extLst>
          </p:cNvPr>
          <p:cNvSpPr/>
          <p:nvPr/>
        </p:nvSpPr>
        <p:spPr>
          <a:xfrm>
            <a:off x="2073619" y="546769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C930162B-B789-4E06-7E88-B7A7076142B7}"/>
              </a:ext>
            </a:extLst>
          </p:cNvPr>
          <p:cNvSpPr/>
          <p:nvPr/>
        </p:nvSpPr>
        <p:spPr>
          <a:xfrm>
            <a:off x="2179225" y="546769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35816467-913D-3B0B-C929-DB1BF201CB3C}"/>
              </a:ext>
            </a:extLst>
          </p:cNvPr>
          <p:cNvSpPr/>
          <p:nvPr/>
        </p:nvSpPr>
        <p:spPr>
          <a:xfrm>
            <a:off x="2284831" y="546769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C11F5CFF-5E94-1EEC-0FE0-0BB90E3312DB}"/>
              </a:ext>
            </a:extLst>
          </p:cNvPr>
          <p:cNvSpPr/>
          <p:nvPr/>
        </p:nvSpPr>
        <p:spPr>
          <a:xfrm>
            <a:off x="2390437" y="546769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6E00D1DE-82A2-5707-1948-63200139EFC6}"/>
              </a:ext>
            </a:extLst>
          </p:cNvPr>
          <p:cNvSpPr/>
          <p:nvPr/>
        </p:nvSpPr>
        <p:spPr>
          <a:xfrm>
            <a:off x="2496043" y="546769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412D2B63-F809-46D1-5922-1B965743BCC0}"/>
              </a:ext>
            </a:extLst>
          </p:cNvPr>
          <p:cNvSpPr/>
          <p:nvPr/>
        </p:nvSpPr>
        <p:spPr>
          <a:xfrm>
            <a:off x="2601649" y="546769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3359D04E-E04D-D0DB-0776-2089540A6B2C}"/>
              </a:ext>
            </a:extLst>
          </p:cNvPr>
          <p:cNvSpPr/>
          <p:nvPr/>
        </p:nvSpPr>
        <p:spPr>
          <a:xfrm>
            <a:off x="1651195" y="562920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0D5FFDCD-3528-ED24-A408-D78AC02F2B98}"/>
              </a:ext>
            </a:extLst>
          </p:cNvPr>
          <p:cNvSpPr/>
          <p:nvPr/>
        </p:nvSpPr>
        <p:spPr>
          <a:xfrm>
            <a:off x="1756801" y="562920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EBF05AF8-0FD0-1B98-6EC8-42590E7DBBE3}"/>
              </a:ext>
            </a:extLst>
          </p:cNvPr>
          <p:cNvSpPr/>
          <p:nvPr/>
        </p:nvSpPr>
        <p:spPr>
          <a:xfrm>
            <a:off x="1862407" y="562920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0FC362F2-13E7-6B3F-9139-52B6317D2771}"/>
              </a:ext>
            </a:extLst>
          </p:cNvPr>
          <p:cNvSpPr/>
          <p:nvPr/>
        </p:nvSpPr>
        <p:spPr>
          <a:xfrm>
            <a:off x="1968013" y="562920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88363C39-1F41-895A-0351-42088851A1BA}"/>
              </a:ext>
            </a:extLst>
          </p:cNvPr>
          <p:cNvSpPr/>
          <p:nvPr/>
        </p:nvSpPr>
        <p:spPr>
          <a:xfrm>
            <a:off x="2073619" y="562920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2C7484F7-3DFF-966B-1B8E-FCC8888CD95E}"/>
              </a:ext>
            </a:extLst>
          </p:cNvPr>
          <p:cNvSpPr/>
          <p:nvPr/>
        </p:nvSpPr>
        <p:spPr>
          <a:xfrm>
            <a:off x="2179225" y="562920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167FCF7E-DE96-262F-F3ED-BA3AC65FBF7B}"/>
              </a:ext>
            </a:extLst>
          </p:cNvPr>
          <p:cNvSpPr/>
          <p:nvPr/>
        </p:nvSpPr>
        <p:spPr>
          <a:xfrm>
            <a:off x="2284831" y="562920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BE8E2121-E313-10A8-7476-EC08353AEA82}"/>
              </a:ext>
            </a:extLst>
          </p:cNvPr>
          <p:cNvSpPr/>
          <p:nvPr/>
        </p:nvSpPr>
        <p:spPr>
          <a:xfrm>
            <a:off x="2390437" y="562920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E241097F-BA97-0A1C-1A04-C1C5C06208E6}"/>
              </a:ext>
            </a:extLst>
          </p:cNvPr>
          <p:cNvSpPr/>
          <p:nvPr/>
        </p:nvSpPr>
        <p:spPr>
          <a:xfrm>
            <a:off x="2496043" y="562920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52E8AED2-800D-AD9D-F6E0-C52E18778A26}"/>
              </a:ext>
            </a:extLst>
          </p:cNvPr>
          <p:cNvSpPr/>
          <p:nvPr/>
        </p:nvSpPr>
        <p:spPr>
          <a:xfrm>
            <a:off x="2601649" y="562920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8200E320-F6AF-A458-A1F6-56271BE81C49}"/>
              </a:ext>
            </a:extLst>
          </p:cNvPr>
          <p:cNvSpPr/>
          <p:nvPr/>
        </p:nvSpPr>
        <p:spPr>
          <a:xfrm>
            <a:off x="1651195" y="579071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418F6886-4449-2910-2E30-99A58EC1B33B}"/>
              </a:ext>
            </a:extLst>
          </p:cNvPr>
          <p:cNvSpPr/>
          <p:nvPr/>
        </p:nvSpPr>
        <p:spPr>
          <a:xfrm>
            <a:off x="1756801" y="579071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9F1BE2D9-C52D-89A0-B701-0F8F108A993E}"/>
              </a:ext>
            </a:extLst>
          </p:cNvPr>
          <p:cNvSpPr/>
          <p:nvPr/>
        </p:nvSpPr>
        <p:spPr>
          <a:xfrm>
            <a:off x="1862407" y="579071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C6D9842F-8E50-F7FA-920B-90DA9E172FA9}"/>
              </a:ext>
            </a:extLst>
          </p:cNvPr>
          <p:cNvSpPr/>
          <p:nvPr/>
        </p:nvSpPr>
        <p:spPr>
          <a:xfrm>
            <a:off x="1968013" y="579071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082E5774-EF2C-4F93-5116-5B421E21712B}"/>
              </a:ext>
            </a:extLst>
          </p:cNvPr>
          <p:cNvSpPr/>
          <p:nvPr/>
        </p:nvSpPr>
        <p:spPr>
          <a:xfrm>
            <a:off x="2073619" y="579071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3A7CAB41-2634-B2F1-5F0A-669E5D7AD728}"/>
              </a:ext>
            </a:extLst>
          </p:cNvPr>
          <p:cNvSpPr/>
          <p:nvPr/>
        </p:nvSpPr>
        <p:spPr>
          <a:xfrm>
            <a:off x="2179225" y="579071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0497F110-BF62-170D-ABC8-788BC39FFF0E}"/>
              </a:ext>
            </a:extLst>
          </p:cNvPr>
          <p:cNvSpPr/>
          <p:nvPr/>
        </p:nvSpPr>
        <p:spPr>
          <a:xfrm>
            <a:off x="2284831" y="579071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467EA8F2-6215-7C9D-342D-D2A95581CE47}"/>
              </a:ext>
            </a:extLst>
          </p:cNvPr>
          <p:cNvSpPr/>
          <p:nvPr/>
        </p:nvSpPr>
        <p:spPr>
          <a:xfrm>
            <a:off x="2390437" y="579071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12405589-D79E-FD96-C320-E73E330962EC}"/>
              </a:ext>
            </a:extLst>
          </p:cNvPr>
          <p:cNvSpPr/>
          <p:nvPr/>
        </p:nvSpPr>
        <p:spPr>
          <a:xfrm>
            <a:off x="2496043" y="579071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DB9CC3BC-3809-0F31-7F88-A48EC1B834C5}"/>
              </a:ext>
            </a:extLst>
          </p:cNvPr>
          <p:cNvSpPr/>
          <p:nvPr/>
        </p:nvSpPr>
        <p:spPr>
          <a:xfrm>
            <a:off x="2601649" y="579071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04842594-FE2F-2A3A-41E2-CBDFE70413C9}"/>
              </a:ext>
            </a:extLst>
          </p:cNvPr>
          <p:cNvSpPr/>
          <p:nvPr/>
        </p:nvSpPr>
        <p:spPr>
          <a:xfrm>
            <a:off x="1651195" y="595222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290807DF-9162-2F8D-93AE-EDC3188B7CAA}"/>
              </a:ext>
            </a:extLst>
          </p:cNvPr>
          <p:cNvSpPr/>
          <p:nvPr/>
        </p:nvSpPr>
        <p:spPr>
          <a:xfrm>
            <a:off x="1756801" y="595222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5A46911D-D79C-DCA5-61DA-74233D72F34C}"/>
              </a:ext>
            </a:extLst>
          </p:cNvPr>
          <p:cNvSpPr/>
          <p:nvPr/>
        </p:nvSpPr>
        <p:spPr>
          <a:xfrm>
            <a:off x="1862407" y="595222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8D864BB9-442A-7520-941F-BA943DCD502B}"/>
              </a:ext>
            </a:extLst>
          </p:cNvPr>
          <p:cNvSpPr/>
          <p:nvPr/>
        </p:nvSpPr>
        <p:spPr>
          <a:xfrm>
            <a:off x="1968013" y="595222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DBD19CB2-D6CA-E8AB-30CE-5ACCCDC07A84}"/>
              </a:ext>
            </a:extLst>
          </p:cNvPr>
          <p:cNvSpPr/>
          <p:nvPr/>
        </p:nvSpPr>
        <p:spPr>
          <a:xfrm>
            <a:off x="2073619" y="5952226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79AA4C0A-6EA8-154B-4CC6-70F77F658062}"/>
              </a:ext>
            </a:extLst>
          </p:cNvPr>
          <p:cNvSpPr/>
          <p:nvPr/>
        </p:nvSpPr>
        <p:spPr>
          <a:xfrm>
            <a:off x="2179225" y="595222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0F3FBD91-1605-246D-1D34-7F01D2BE03B3}"/>
              </a:ext>
            </a:extLst>
          </p:cNvPr>
          <p:cNvSpPr/>
          <p:nvPr/>
        </p:nvSpPr>
        <p:spPr>
          <a:xfrm>
            <a:off x="2284831" y="595222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18E88B65-B1D0-D0E9-8F06-18604D16F287}"/>
              </a:ext>
            </a:extLst>
          </p:cNvPr>
          <p:cNvSpPr/>
          <p:nvPr/>
        </p:nvSpPr>
        <p:spPr>
          <a:xfrm>
            <a:off x="2390437" y="595222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853F949B-39E2-F4EB-DDBE-6E1D7093BAE6}"/>
              </a:ext>
            </a:extLst>
          </p:cNvPr>
          <p:cNvSpPr/>
          <p:nvPr/>
        </p:nvSpPr>
        <p:spPr>
          <a:xfrm>
            <a:off x="2496043" y="595222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ED3D1050-824C-9A1C-F685-C1CAD2E00229}"/>
              </a:ext>
            </a:extLst>
          </p:cNvPr>
          <p:cNvSpPr/>
          <p:nvPr/>
        </p:nvSpPr>
        <p:spPr>
          <a:xfrm>
            <a:off x="2601649" y="5952226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F778D50D-79ED-54E0-594A-D1916A59B5B4}"/>
              </a:ext>
            </a:extLst>
          </p:cNvPr>
          <p:cNvSpPr/>
          <p:nvPr/>
        </p:nvSpPr>
        <p:spPr>
          <a:xfrm>
            <a:off x="1651195" y="6113737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FDFE176C-84B9-97E1-57B7-335EA2E688B9}"/>
              </a:ext>
            </a:extLst>
          </p:cNvPr>
          <p:cNvSpPr/>
          <p:nvPr/>
        </p:nvSpPr>
        <p:spPr>
          <a:xfrm>
            <a:off x="1756801" y="6113737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7B3A7E74-052B-C28D-689F-B5D06E0C9348}"/>
              </a:ext>
            </a:extLst>
          </p:cNvPr>
          <p:cNvSpPr/>
          <p:nvPr/>
        </p:nvSpPr>
        <p:spPr>
          <a:xfrm>
            <a:off x="1862407" y="6113737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F8E04FDA-3E7A-74A8-0472-57016BA45BED}"/>
              </a:ext>
            </a:extLst>
          </p:cNvPr>
          <p:cNvSpPr/>
          <p:nvPr/>
        </p:nvSpPr>
        <p:spPr>
          <a:xfrm>
            <a:off x="1968013" y="6113737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D0C49415-4930-7E42-CB48-1104DFBFA613}"/>
              </a:ext>
            </a:extLst>
          </p:cNvPr>
          <p:cNvSpPr/>
          <p:nvPr/>
        </p:nvSpPr>
        <p:spPr>
          <a:xfrm>
            <a:off x="2073619" y="6113737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FDCE993D-C31F-B429-FB67-38D107D28D89}"/>
              </a:ext>
            </a:extLst>
          </p:cNvPr>
          <p:cNvSpPr/>
          <p:nvPr/>
        </p:nvSpPr>
        <p:spPr>
          <a:xfrm>
            <a:off x="2179225" y="6113737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910FB0F6-FCDB-E9EB-77EB-0BF8DE18A78A}"/>
              </a:ext>
            </a:extLst>
          </p:cNvPr>
          <p:cNvSpPr/>
          <p:nvPr/>
        </p:nvSpPr>
        <p:spPr>
          <a:xfrm>
            <a:off x="2284831" y="6113737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E5238CEE-47A7-ABED-DC43-CC09FE29F1DC}"/>
              </a:ext>
            </a:extLst>
          </p:cNvPr>
          <p:cNvSpPr/>
          <p:nvPr/>
        </p:nvSpPr>
        <p:spPr>
          <a:xfrm>
            <a:off x="2390437" y="6113737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F04E5BF1-0B7B-A327-2BAE-ED00C3B6C560}"/>
              </a:ext>
            </a:extLst>
          </p:cNvPr>
          <p:cNvSpPr/>
          <p:nvPr/>
        </p:nvSpPr>
        <p:spPr>
          <a:xfrm>
            <a:off x="2496043" y="6113737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3F19CF1E-710C-43E9-D9A1-2398A6DE4AC8}"/>
              </a:ext>
            </a:extLst>
          </p:cNvPr>
          <p:cNvSpPr/>
          <p:nvPr/>
        </p:nvSpPr>
        <p:spPr>
          <a:xfrm>
            <a:off x="2601649" y="6113737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C6FFEF60-428D-DCB3-2B55-12141328CE87}"/>
              </a:ext>
            </a:extLst>
          </p:cNvPr>
          <p:cNvSpPr/>
          <p:nvPr/>
        </p:nvSpPr>
        <p:spPr>
          <a:xfrm>
            <a:off x="1651195" y="6275247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3C3BB626-B215-643A-38DB-3D705E020E49}"/>
              </a:ext>
            </a:extLst>
          </p:cNvPr>
          <p:cNvSpPr/>
          <p:nvPr/>
        </p:nvSpPr>
        <p:spPr>
          <a:xfrm>
            <a:off x="1756801" y="6275247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FBEF2FD3-8D29-D9EC-5D0E-8584B47E3724}"/>
              </a:ext>
            </a:extLst>
          </p:cNvPr>
          <p:cNvSpPr/>
          <p:nvPr/>
        </p:nvSpPr>
        <p:spPr>
          <a:xfrm>
            <a:off x="1862407" y="6275247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FC0B10CE-779D-BB9C-3407-4AD9340BC06C}"/>
              </a:ext>
            </a:extLst>
          </p:cNvPr>
          <p:cNvSpPr/>
          <p:nvPr/>
        </p:nvSpPr>
        <p:spPr>
          <a:xfrm>
            <a:off x="1968013" y="6275247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4D8CB095-FD0D-333D-79C7-470C3FD11AFD}"/>
              </a:ext>
            </a:extLst>
          </p:cNvPr>
          <p:cNvSpPr/>
          <p:nvPr/>
        </p:nvSpPr>
        <p:spPr>
          <a:xfrm>
            <a:off x="2073619" y="6275247"/>
            <a:ext cx="107674" cy="10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3E2B275-D8D2-A2F8-30E7-3D00149E1B94}"/>
              </a:ext>
            </a:extLst>
          </p:cNvPr>
          <p:cNvSpPr/>
          <p:nvPr/>
        </p:nvSpPr>
        <p:spPr>
          <a:xfrm>
            <a:off x="2179225" y="6275247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83437F32-85F6-DE1E-C7A4-BC55CADAC9E8}"/>
              </a:ext>
            </a:extLst>
          </p:cNvPr>
          <p:cNvSpPr/>
          <p:nvPr/>
        </p:nvSpPr>
        <p:spPr>
          <a:xfrm>
            <a:off x="2284831" y="6275247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582C7F49-D7A7-B325-72D4-B2894F8F8747}"/>
              </a:ext>
            </a:extLst>
          </p:cNvPr>
          <p:cNvSpPr/>
          <p:nvPr/>
        </p:nvSpPr>
        <p:spPr>
          <a:xfrm>
            <a:off x="2390437" y="6275247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12DE938F-489C-CF42-6874-BB4C2F233AA0}"/>
              </a:ext>
            </a:extLst>
          </p:cNvPr>
          <p:cNvSpPr/>
          <p:nvPr/>
        </p:nvSpPr>
        <p:spPr>
          <a:xfrm>
            <a:off x="2496043" y="6275247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7AB09BC6-1CA6-34A3-9059-1642C231E546}"/>
              </a:ext>
            </a:extLst>
          </p:cNvPr>
          <p:cNvSpPr/>
          <p:nvPr/>
        </p:nvSpPr>
        <p:spPr>
          <a:xfrm>
            <a:off x="2601649" y="6275247"/>
            <a:ext cx="107674" cy="10767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1" name="Picture 180" descr="A group of white circle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4890C9EA-E77F-5B1E-639F-8870CEE33E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08238" y="4394543"/>
            <a:ext cx="2455306" cy="1823285"/>
          </a:xfrm>
          <a:prstGeom prst="rect">
            <a:avLst/>
          </a:prstGeom>
        </p:spPr>
      </p:pic>
      <p:pic>
        <p:nvPicPr>
          <p:cNvPr id="182" name="Picture 181" descr="A group of white circle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5B4B3F1-28C6-287F-202E-680C6382BA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99" y="4646602"/>
            <a:ext cx="1747973" cy="1749862"/>
          </a:xfrm>
          <a:prstGeom prst="rect">
            <a:avLst/>
          </a:prstGeom>
        </p:spPr>
      </p:pic>
      <p:graphicFrame>
        <p:nvGraphicFramePr>
          <p:cNvPr id="183" name="Table 236">
            <a:extLst>
              <a:ext uri="{FF2B5EF4-FFF2-40B4-BE49-F238E27FC236}">
                <a16:creationId xmlns:a16="http://schemas.microsoft.com/office/drawing/2014/main" id="{84A2F643-0EC4-9928-5428-C30EBBA7FCD2}"/>
              </a:ext>
            </a:extLst>
          </p:cNvPr>
          <p:cNvGraphicFramePr>
            <a:graphicFrameLocks noGrp="1"/>
          </p:cNvGraphicFramePr>
          <p:nvPr/>
        </p:nvGraphicFramePr>
        <p:xfrm>
          <a:off x="5474036" y="2840018"/>
          <a:ext cx="2297029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1171">
                  <a:extLst>
                    <a:ext uri="{9D8B030D-6E8A-4147-A177-3AD203B41FA5}">
                      <a16:colId xmlns:a16="http://schemas.microsoft.com/office/drawing/2014/main" val="763461502"/>
                    </a:ext>
                  </a:extLst>
                </a:gridCol>
                <a:gridCol w="1365858">
                  <a:extLst>
                    <a:ext uri="{9D8B030D-6E8A-4147-A177-3AD203B41FA5}">
                      <a16:colId xmlns:a16="http://schemas.microsoft.com/office/drawing/2014/main" val="3732505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487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710054"/>
                  </a:ext>
                </a:extLst>
              </a:tr>
            </a:tbl>
          </a:graphicData>
        </a:graphic>
      </p:graphicFrame>
      <p:pic>
        <p:nvPicPr>
          <p:cNvPr id="184" name="Picture 183" descr="A picture containing rectangle, square, building, shoji&#10;&#10;Description automatically generated">
            <a:extLst>
              <a:ext uri="{FF2B5EF4-FFF2-40B4-BE49-F238E27FC236}">
                <a16:creationId xmlns:a16="http://schemas.microsoft.com/office/drawing/2014/main" id="{BA813CBD-807F-B6FA-6B51-61FECC5695F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7390" y="-156434"/>
            <a:ext cx="1170323" cy="2649966"/>
          </a:xfrm>
          <a:prstGeom prst="rect">
            <a:avLst/>
          </a:prstGeom>
        </p:spPr>
      </p:pic>
      <p:sp>
        <p:nvSpPr>
          <p:cNvPr id="185" name="Oval 184">
            <a:extLst>
              <a:ext uri="{FF2B5EF4-FFF2-40B4-BE49-F238E27FC236}">
                <a16:creationId xmlns:a16="http://schemas.microsoft.com/office/drawing/2014/main" id="{07C09079-21DE-D5EF-A70E-4DF515413957}"/>
              </a:ext>
            </a:extLst>
          </p:cNvPr>
          <p:cNvSpPr/>
          <p:nvPr/>
        </p:nvSpPr>
        <p:spPr>
          <a:xfrm>
            <a:off x="5461189" y="756470"/>
            <a:ext cx="331755" cy="33175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1E7D0C35-7701-DA16-92DD-63AE4832217A}"/>
              </a:ext>
            </a:extLst>
          </p:cNvPr>
          <p:cNvSpPr/>
          <p:nvPr/>
        </p:nvSpPr>
        <p:spPr>
          <a:xfrm>
            <a:off x="5461189" y="1259314"/>
            <a:ext cx="331755" cy="33175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Picture 186">
            <a:extLst>
              <a:ext uri="{FF2B5EF4-FFF2-40B4-BE49-F238E27FC236}">
                <a16:creationId xmlns:a16="http://schemas.microsoft.com/office/drawing/2014/main" id="{36E58D04-B6A8-C6A9-D32D-8DFA428AAF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27" y="756470"/>
            <a:ext cx="601545" cy="750852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CD3E4C22-1C05-C87D-3FF5-D274AF7C0BE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178" y="612517"/>
            <a:ext cx="839357" cy="1038758"/>
          </a:xfrm>
          <a:prstGeom prst="rect">
            <a:avLst/>
          </a:prstGeom>
        </p:spPr>
      </p:pic>
      <p:graphicFrame>
        <p:nvGraphicFramePr>
          <p:cNvPr id="189" name="Table 139">
            <a:extLst>
              <a:ext uri="{FF2B5EF4-FFF2-40B4-BE49-F238E27FC236}">
                <a16:creationId xmlns:a16="http://schemas.microsoft.com/office/drawing/2014/main" id="{16CB6F8D-3999-682F-4CF6-E7A1409A70D5}"/>
              </a:ext>
            </a:extLst>
          </p:cNvPr>
          <p:cNvGraphicFramePr>
            <a:graphicFrameLocks noGrp="1"/>
          </p:cNvGraphicFramePr>
          <p:nvPr/>
        </p:nvGraphicFramePr>
        <p:xfrm>
          <a:off x="260859" y="2840018"/>
          <a:ext cx="4892050" cy="664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205">
                  <a:extLst>
                    <a:ext uri="{9D8B030D-6E8A-4147-A177-3AD203B41FA5}">
                      <a16:colId xmlns:a16="http://schemas.microsoft.com/office/drawing/2014/main" val="1436323791"/>
                    </a:ext>
                  </a:extLst>
                </a:gridCol>
                <a:gridCol w="489205">
                  <a:extLst>
                    <a:ext uri="{9D8B030D-6E8A-4147-A177-3AD203B41FA5}">
                      <a16:colId xmlns:a16="http://schemas.microsoft.com/office/drawing/2014/main" val="47341268"/>
                    </a:ext>
                  </a:extLst>
                </a:gridCol>
                <a:gridCol w="489205">
                  <a:extLst>
                    <a:ext uri="{9D8B030D-6E8A-4147-A177-3AD203B41FA5}">
                      <a16:colId xmlns:a16="http://schemas.microsoft.com/office/drawing/2014/main" val="4284847002"/>
                    </a:ext>
                  </a:extLst>
                </a:gridCol>
                <a:gridCol w="489205">
                  <a:extLst>
                    <a:ext uri="{9D8B030D-6E8A-4147-A177-3AD203B41FA5}">
                      <a16:colId xmlns:a16="http://schemas.microsoft.com/office/drawing/2014/main" val="2973348298"/>
                    </a:ext>
                  </a:extLst>
                </a:gridCol>
                <a:gridCol w="489205">
                  <a:extLst>
                    <a:ext uri="{9D8B030D-6E8A-4147-A177-3AD203B41FA5}">
                      <a16:colId xmlns:a16="http://schemas.microsoft.com/office/drawing/2014/main" val="3960741810"/>
                    </a:ext>
                  </a:extLst>
                </a:gridCol>
                <a:gridCol w="489205">
                  <a:extLst>
                    <a:ext uri="{9D8B030D-6E8A-4147-A177-3AD203B41FA5}">
                      <a16:colId xmlns:a16="http://schemas.microsoft.com/office/drawing/2014/main" val="4241849984"/>
                    </a:ext>
                  </a:extLst>
                </a:gridCol>
                <a:gridCol w="489205">
                  <a:extLst>
                    <a:ext uri="{9D8B030D-6E8A-4147-A177-3AD203B41FA5}">
                      <a16:colId xmlns:a16="http://schemas.microsoft.com/office/drawing/2014/main" val="2440652340"/>
                    </a:ext>
                  </a:extLst>
                </a:gridCol>
                <a:gridCol w="489205">
                  <a:extLst>
                    <a:ext uri="{9D8B030D-6E8A-4147-A177-3AD203B41FA5}">
                      <a16:colId xmlns:a16="http://schemas.microsoft.com/office/drawing/2014/main" val="1797017602"/>
                    </a:ext>
                  </a:extLst>
                </a:gridCol>
                <a:gridCol w="489205">
                  <a:extLst>
                    <a:ext uri="{9D8B030D-6E8A-4147-A177-3AD203B41FA5}">
                      <a16:colId xmlns:a16="http://schemas.microsoft.com/office/drawing/2014/main" val="338042798"/>
                    </a:ext>
                  </a:extLst>
                </a:gridCol>
                <a:gridCol w="489205">
                  <a:extLst>
                    <a:ext uri="{9D8B030D-6E8A-4147-A177-3AD203B41FA5}">
                      <a16:colId xmlns:a16="http://schemas.microsoft.com/office/drawing/2014/main" val="2683026156"/>
                    </a:ext>
                  </a:extLst>
                </a:gridCol>
              </a:tblGrid>
              <a:tr h="293877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HTh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5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TTh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8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0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79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Tth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Hth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0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Thth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694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450337"/>
                  </a:ext>
                </a:extLst>
              </a:tr>
            </a:tbl>
          </a:graphicData>
        </a:graphic>
      </p:graphicFrame>
      <p:sp>
        <p:nvSpPr>
          <p:cNvPr id="190" name="Oval 189">
            <a:extLst>
              <a:ext uri="{FF2B5EF4-FFF2-40B4-BE49-F238E27FC236}">
                <a16:creationId xmlns:a16="http://schemas.microsoft.com/office/drawing/2014/main" id="{BD85063F-178A-8CCB-3C8C-43A2A1817EEF}"/>
              </a:ext>
            </a:extLst>
          </p:cNvPr>
          <p:cNvSpPr/>
          <p:nvPr/>
        </p:nvSpPr>
        <p:spPr>
          <a:xfrm>
            <a:off x="3660009" y="3319333"/>
            <a:ext cx="54000" cy="5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91" name="Table 139">
            <a:extLst>
              <a:ext uri="{FF2B5EF4-FFF2-40B4-BE49-F238E27FC236}">
                <a16:creationId xmlns:a16="http://schemas.microsoft.com/office/drawing/2014/main" id="{FA68B926-5718-8100-DB5A-A849F6E38282}"/>
              </a:ext>
            </a:extLst>
          </p:cNvPr>
          <p:cNvGraphicFramePr>
            <a:graphicFrameLocks noGrp="1"/>
          </p:cNvGraphicFramePr>
          <p:nvPr/>
        </p:nvGraphicFramePr>
        <p:xfrm>
          <a:off x="258328" y="3586040"/>
          <a:ext cx="4890858" cy="958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694">
                  <a:extLst>
                    <a:ext uri="{9D8B030D-6E8A-4147-A177-3AD203B41FA5}">
                      <a16:colId xmlns:a16="http://schemas.microsoft.com/office/drawing/2014/main" val="1436323791"/>
                    </a:ext>
                  </a:extLst>
                </a:gridCol>
                <a:gridCol w="698694">
                  <a:extLst>
                    <a:ext uri="{9D8B030D-6E8A-4147-A177-3AD203B41FA5}">
                      <a16:colId xmlns:a16="http://schemas.microsoft.com/office/drawing/2014/main" val="47341268"/>
                    </a:ext>
                  </a:extLst>
                </a:gridCol>
                <a:gridCol w="698694">
                  <a:extLst>
                    <a:ext uri="{9D8B030D-6E8A-4147-A177-3AD203B41FA5}">
                      <a16:colId xmlns:a16="http://schemas.microsoft.com/office/drawing/2014/main" val="4284847002"/>
                    </a:ext>
                  </a:extLst>
                </a:gridCol>
                <a:gridCol w="698694">
                  <a:extLst>
                    <a:ext uri="{9D8B030D-6E8A-4147-A177-3AD203B41FA5}">
                      <a16:colId xmlns:a16="http://schemas.microsoft.com/office/drawing/2014/main" val="2973348298"/>
                    </a:ext>
                  </a:extLst>
                </a:gridCol>
                <a:gridCol w="698694">
                  <a:extLst>
                    <a:ext uri="{9D8B030D-6E8A-4147-A177-3AD203B41FA5}">
                      <a16:colId xmlns:a16="http://schemas.microsoft.com/office/drawing/2014/main" val="3960741810"/>
                    </a:ext>
                  </a:extLst>
                </a:gridCol>
                <a:gridCol w="698694">
                  <a:extLst>
                    <a:ext uri="{9D8B030D-6E8A-4147-A177-3AD203B41FA5}">
                      <a16:colId xmlns:a16="http://schemas.microsoft.com/office/drawing/2014/main" val="4241849984"/>
                    </a:ext>
                  </a:extLst>
                </a:gridCol>
                <a:gridCol w="698694">
                  <a:extLst>
                    <a:ext uri="{9D8B030D-6E8A-4147-A177-3AD203B41FA5}">
                      <a16:colId xmlns:a16="http://schemas.microsoft.com/office/drawing/2014/main" val="2440652340"/>
                    </a:ext>
                  </a:extLst>
                </a:gridCol>
              </a:tblGrid>
              <a:tr h="293877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Millions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6C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Thousands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8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Ones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79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7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940172"/>
                  </a:ext>
                </a:extLst>
              </a:tr>
              <a:tr h="293877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2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2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2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2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694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450337"/>
                  </a:ext>
                </a:extLst>
              </a:tr>
            </a:tbl>
          </a:graphicData>
        </a:graphic>
      </p:graphicFrame>
      <p:pic>
        <p:nvPicPr>
          <p:cNvPr id="192" name="Graphic 191">
            <a:extLst>
              <a:ext uri="{FF2B5EF4-FFF2-40B4-BE49-F238E27FC236}">
                <a16:creationId xmlns:a16="http://schemas.microsoft.com/office/drawing/2014/main" id="{588AB1E5-39B5-7CED-F958-2EE72523946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36343" t="35304" r="35371" b="35571"/>
          <a:stretch/>
        </p:blipFill>
        <p:spPr>
          <a:xfrm>
            <a:off x="3679241" y="2081375"/>
            <a:ext cx="505417" cy="502282"/>
          </a:xfrm>
          <a:prstGeom prst="rect">
            <a:avLst/>
          </a:prstGeom>
        </p:spPr>
      </p:pic>
      <p:pic>
        <p:nvPicPr>
          <p:cNvPr id="193" name="Graphic 192">
            <a:extLst>
              <a:ext uri="{FF2B5EF4-FFF2-40B4-BE49-F238E27FC236}">
                <a16:creationId xmlns:a16="http://schemas.microsoft.com/office/drawing/2014/main" id="{07B41180-BB36-9B9F-5445-55BF7B32B10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35647" t="35171" r="35982" b="35436"/>
          <a:stretch/>
        </p:blipFill>
        <p:spPr>
          <a:xfrm>
            <a:off x="4171464" y="2079072"/>
            <a:ext cx="506904" cy="506889"/>
          </a:xfrm>
          <a:prstGeom prst="rect">
            <a:avLst/>
          </a:prstGeom>
        </p:spPr>
      </p:pic>
      <p:pic>
        <p:nvPicPr>
          <p:cNvPr id="194" name="Graphic 193">
            <a:extLst>
              <a:ext uri="{FF2B5EF4-FFF2-40B4-BE49-F238E27FC236}">
                <a16:creationId xmlns:a16="http://schemas.microsoft.com/office/drawing/2014/main" id="{E88FF4AE-EAF3-9D67-2D76-0F21577D8B7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35207" t="35290" r="36506" b="35643"/>
          <a:stretch/>
        </p:blipFill>
        <p:spPr>
          <a:xfrm>
            <a:off x="4665172" y="2081375"/>
            <a:ext cx="505418" cy="502282"/>
          </a:xfrm>
          <a:prstGeom prst="rect">
            <a:avLst/>
          </a:prstGeom>
        </p:spPr>
      </p:pic>
      <p:pic>
        <p:nvPicPr>
          <p:cNvPr id="195" name="Picture 194" descr="A yellow circle with white numbers on it&#10;&#10;Description automatically generated">
            <a:extLst>
              <a:ext uri="{FF2B5EF4-FFF2-40B4-BE49-F238E27FC236}">
                <a16:creationId xmlns:a16="http://schemas.microsoft.com/office/drawing/2014/main" id="{1613246F-A01B-FD88-0820-5228D0034B9D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36333" t="35204" r="35211" b="35542"/>
          <a:stretch/>
        </p:blipFill>
        <p:spPr>
          <a:xfrm>
            <a:off x="2691834" y="2081027"/>
            <a:ext cx="506891" cy="502978"/>
          </a:xfrm>
          <a:prstGeom prst="rect">
            <a:avLst/>
          </a:prstGeom>
        </p:spPr>
      </p:pic>
      <p:pic>
        <p:nvPicPr>
          <p:cNvPr id="196" name="Picture 195" descr="A green circle with white numbers on it&#10;&#10;Description automatically generated">
            <a:extLst>
              <a:ext uri="{FF2B5EF4-FFF2-40B4-BE49-F238E27FC236}">
                <a16:creationId xmlns:a16="http://schemas.microsoft.com/office/drawing/2014/main" id="{451A96A4-5EBF-17F2-5BB7-FE382E469A79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35663" t="35141" r="35800" b="35511"/>
          <a:stretch/>
        </p:blipFill>
        <p:spPr>
          <a:xfrm>
            <a:off x="2196715" y="2080223"/>
            <a:ext cx="508313" cy="504586"/>
          </a:xfrm>
          <a:prstGeom prst="rect">
            <a:avLst/>
          </a:prstGeom>
        </p:spPr>
      </p:pic>
      <p:pic>
        <p:nvPicPr>
          <p:cNvPr id="197" name="Picture 196" descr="A blue circle with white numbers on it&#10;&#10;Description automatically generated">
            <a:extLst>
              <a:ext uri="{FF2B5EF4-FFF2-40B4-BE49-F238E27FC236}">
                <a16:creationId xmlns:a16="http://schemas.microsoft.com/office/drawing/2014/main" id="{112304C4-1121-6D9D-CD1F-5FC2EFB3960B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35155" t="35025" r="36252" b="35494"/>
          <a:stretch/>
        </p:blipFill>
        <p:spPr>
          <a:xfrm>
            <a:off x="1701595" y="2079071"/>
            <a:ext cx="508314" cy="506890"/>
          </a:xfrm>
          <a:prstGeom prst="rect">
            <a:avLst/>
          </a:prstGeom>
        </p:spPr>
      </p:pic>
      <p:pic>
        <p:nvPicPr>
          <p:cNvPr id="198" name="Picture 197" descr="A purple circle with white numbers on it&#10;&#10;Description automatically generated">
            <a:extLst>
              <a:ext uri="{FF2B5EF4-FFF2-40B4-BE49-F238E27FC236}">
                <a16:creationId xmlns:a16="http://schemas.microsoft.com/office/drawing/2014/main" id="{486ADE57-9E41-E0FA-2BD5-FE98EECE4E52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36220" t="34774" r="35188" b="35971"/>
          <a:stretch/>
        </p:blipFill>
        <p:spPr>
          <a:xfrm>
            <a:off x="1206477" y="2081028"/>
            <a:ext cx="508312" cy="502977"/>
          </a:xfrm>
          <a:prstGeom prst="rect">
            <a:avLst/>
          </a:prstGeom>
        </p:spPr>
      </p:pic>
      <p:pic>
        <p:nvPicPr>
          <p:cNvPr id="199" name="Picture 198" descr="A circle with numbers on it&#10;&#10;Description automatically generated">
            <a:extLst>
              <a:ext uri="{FF2B5EF4-FFF2-40B4-BE49-F238E27FC236}">
                <a16:creationId xmlns:a16="http://schemas.microsoft.com/office/drawing/2014/main" id="{CD626201-F3DA-BAD5-FB46-88CC96BA3D36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35860" t="34754" r="35664" b="35925"/>
          <a:stretch/>
        </p:blipFill>
        <p:spPr>
          <a:xfrm>
            <a:off x="714254" y="2081027"/>
            <a:ext cx="505417" cy="502978"/>
          </a:xfrm>
          <a:prstGeom prst="rect">
            <a:avLst/>
          </a:prstGeom>
        </p:spPr>
      </p:pic>
      <p:pic>
        <p:nvPicPr>
          <p:cNvPr id="200" name="Picture 199" descr="A number in a circle&#10;&#10;Description automatically generated">
            <a:extLst>
              <a:ext uri="{FF2B5EF4-FFF2-40B4-BE49-F238E27FC236}">
                <a16:creationId xmlns:a16="http://schemas.microsoft.com/office/drawing/2014/main" id="{88FF02CD-DA40-F6B2-3A5D-FB55C3E26685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35827" t="34315" r="35713" b="36203"/>
          <a:stretch/>
        </p:blipFill>
        <p:spPr>
          <a:xfrm>
            <a:off x="3185531" y="2079072"/>
            <a:ext cx="506904" cy="506889"/>
          </a:xfrm>
          <a:prstGeom prst="rect">
            <a:avLst/>
          </a:prstGeom>
        </p:spPr>
      </p:pic>
      <p:pic>
        <p:nvPicPr>
          <p:cNvPr id="201" name="Picture 200" descr="A white circle with numbers on it&#10;&#10;Description automatically generated">
            <a:extLst>
              <a:ext uri="{FF2B5EF4-FFF2-40B4-BE49-F238E27FC236}">
                <a16:creationId xmlns:a16="http://schemas.microsoft.com/office/drawing/2014/main" id="{A3C23FEE-E29F-0D4E-C8AF-4CCF3EA2A570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35969" t="34404" r="35536" b="36110"/>
          <a:stretch/>
        </p:blipFill>
        <p:spPr>
          <a:xfrm>
            <a:off x="218976" y="2079064"/>
            <a:ext cx="508472" cy="506904"/>
          </a:xfrm>
          <a:prstGeom prst="rect">
            <a:avLst/>
          </a:prstGeom>
        </p:spPr>
      </p:pic>
      <p:pic>
        <p:nvPicPr>
          <p:cNvPr id="202" name="Picture 201" descr="A yellow circle with white numbers and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DD27CEB-1360-98EB-6BD2-B47B5F92A5B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21701" y="2045092"/>
            <a:ext cx="597927" cy="583200"/>
          </a:xfrm>
          <a:prstGeom prst="rect">
            <a:avLst/>
          </a:prstGeom>
        </p:spPr>
      </p:pic>
      <p:pic>
        <p:nvPicPr>
          <p:cNvPr id="203" name="Picture 202" descr="A green circle with white numbers&#10;&#10;Description automatically generated">
            <a:extLst>
              <a:ext uri="{FF2B5EF4-FFF2-40B4-BE49-F238E27FC236}">
                <a16:creationId xmlns:a16="http://schemas.microsoft.com/office/drawing/2014/main" id="{0276E7A9-D893-546E-3D43-DE6E430B01B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627601" y="2044305"/>
            <a:ext cx="599542" cy="584775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E6345046-8635-3720-EEF3-4AB47217C3E1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/>
          <a:stretch/>
        </p:blipFill>
        <p:spPr>
          <a:xfrm>
            <a:off x="6135116" y="2045092"/>
            <a:ext cx="597928" cy="5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5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pple with a stem&#10;&#10;Description automatically generated with low confidence">
            <a:extLst>
              <a:ext uri="{FF2B5EF4-FFF2-40B4-BE49-F238E27FC236}">
                <a16:creationId xmlns:a16="http://schemas.microsoft.com/office/drawing/2014/main" id="{097F6AFA-5326-85D0-2638-181F8B392A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451" t="31265" r="30587" b="30586"/>
          <a:stretch/>
        </p:blipFill>
        <p:spPr>
          <a:xfrm>
            <a:off x="255314" y="579025"/>
            <a:ext cx="566875" cy="569656"/>
          </a:xfrm>
          <a:prstGeom prst="rect">
            <a:avLst/>
          </a:prstGeom>
        </p:spPr>
      </p:pic>
      <p:pic>
        <p:nvPicPr>
          <p:cNvPr id="3" name="Picture 2" descr="A picture containing fruit, apple, heart&#10;&#10;Description automatically generated">
            <a:extLst>
              <a:ext uri="{FF2B5EF4-FFF2-40B4-BE49-F238E27FC236}">
                <a16:creationId xmlns:a16="http://schemas.microsoft.com/office/drawing/2014/main" id="{B004F593-7816-BCF5-D28E-9746EA20A2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451" t="32886" r="31201" b="30463"/>
          <a:stretch/>
        </p:blipFill>
        <p:spPr>
          <a:xfrm>
            <a:off x="853967" y="603863"/>
            <a:ext cx="560699" cy="550231"/>
          </a:xfrm>
          <a:prstGeom prst="rect">
            <a:avLst/>
          </a:prstGeom>
        </p:spPr>
      </p:pic>
      <p:pic>
        <p:nvPicPr>
          <p:cNvPr id="4" name="Picture 3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320ABDF2-EAD1-186A-DE3F-AAAA959B90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99" r="83020" b="10041"/>
          <a:stretch/>
        </p:blipFill>
        <p:spPr>
          <a:xfrm>
            <a:off x="6939290" y="2097626"/>
            <a:ext cx="454834" cy="734344"/>
          </a:xfrm>
          <a:prstGeom prst="rect">
            <a:avLst/>
          </a:prstGeom>
        </p:spPr>
      </p:pic>
      <p:pic>
        <p:nvPicPr>
          <p:cNvPr id="5" name="Picture 4" descr="A cartoon of a green car&#10;&#10;Description automatically generated with medium confidence">
            <a:extLst>
              <a:ext uri="{FF2B5EF4-FFF2-40B4-BE49-F238E27FC236}">
                <a16:creationId xmlns:a16="http://schemas.microsoft.com/office/drawing/2014/main" id="{DC4C800E-0533-A42E-E1A4-B8FE43429D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16" t="17417" r="18880" b="41623"/>
          <a:stretch/>
        </p:blipFill>
        <p:spPr>
          <a:xfrm>
            <a:off x="343958" y="5208655"/>
            <a:ext cx="1037342" cy="602652"/>
          </a:xfrm>
          <a:prstGeom prst="rect">
            <a:avLst/>
          </a:prstGeom>
        </p:spPr>
      </p:pic>
      <p:pic>
        <p:nvPicPr>
          <p:cNvPr id="6" name="Picture 5" descr="A green apple with a stem&#10;&#10;Description automatically generated with low confidence">
            <a:extLst>
              <a:ext uri="{FF2B5EF4-FFF2-40B4-BE49-F238E27FC236}">
                <a16:creationId xmlns:a16="http://schemas.microsoft.com/office/drawing/2014/main" id="{440EA4A6-2AF7-D694-C6DB-98AFE755E6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461" t="14157" r="18027" b="18088"/>
          <a:stretch/>
        </p:blipFill>
        <p:spPr>
          <a:xfrm>
            <a:off x="2429998" y="734407"/>
            <a:ext cx="588579" cy="514623"/>
          </a:xfrm>
          <a:prstGeom prst="rect">
            <a:avLst/>
          </a:prstGeom>
        </p:spPr>
      </p:pic>
      <p:pic>
        <p:nvPicPr>
          <p:cNvPr id="7" name="Picture 6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E98D59B5-5E16-6929-DFE8-464277B294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76" t="32283" r="27615" b="15904"/>
          <a:stretch/>
        </p:blipFill>
        <p:spPr>
          <a:xfrm>
            <a:off x="7390734" y="2317737"/>
            <a:ext cx="291074" cy="482041"/>
          </a:xfrm>
          <a:prstGeom prst="rect">
            <a:avLst/>
          </a:prstGeom>
        </p:spPr>
      </p:pic>
      <p:pic>
        <p:nvPicPr>
          <p:cNvPr id="8" name="Picture 7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EA0EB131-B7AF-890E-7367-F30C2C1B74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681" t="59753" r="-290" b="14185"/>
          <a:stretch/>
        </p:blipFill>
        <p:spPr>
          <a:xfrm>
            <a:off x="7777527" y="2579684"/>
            <a:ext cx="232158" cy="193387"/>
          </a:xfrm>
          <a:prstGeom prst="rect">
            <a:avLst/>
          </a:prstGeom>
        </p:spPr>
      </p:pic>
      <p:pic>
        <p:nvPicPr>
          <p:cNvPr id="9" name="Picture 8" descr="A ruler and a red rectangular object&#10;&#10;Description automatically generated with low confidence">
            <a:extLst>
              <a:ext uri="{FF2B5EF4-FFF2-40B4-BE49-F238E27FC236}">
                <a16:creationId xmlns:a16="http://schemas.microsoft.com/office/drawing/2014/main" id="{9E08D949-8BE4-AF6B-0187-E64F90DD4A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850" t="39525" r="7816" b="34356"/>
          <a:stretch/>
        </p:blipFill>
        <p:spPr>
          <a:xfrm>
            <a:off x="220408" y="6062148"/>
            <a:ext cx="3795567" cy="540142"/>
          </a:xfrm>
          <a:prstGeom prst="rect">
            <a:avLst/>
          </a:prstGeom>
        </p:spPr>
      </p:pic>
      <p:pic>
        <p:nvPicPr>
          <p:cNvPr id="10" name="Picture 9" descr="A cartoon bee with big eyes&#10;&#10;Description automatically generated with low confidence">
            <a:extLst>
              <a:ext uri="{FF2B5EF4-FFF2-40B4-BE49-F238E27FC236}">
                <a16:creationId xmlns:a16="http://schemas.microsoft.com/office/drawing/2014/main" id="{941960EC-96EC-675A-E68B-DBB9CFABAD3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22" t="13167" r="21751" b="14892"/>
          <a:stretch/>
        </p:blipFill>
        <p:spPr>
          <a:xfrm>
            <a:off x="2309321" y="4028597"/>
            <a:ext cx="929664" cy="937281"/>
          </a:xfrm>
          <a:prstGeom prst="rect">
            <a:avLst/>
          </a:prstGeom>
        </p:spPr>
      </p:pic>
      <p:pic>
        <p:nvPicPr>
          <p:cNvPr id="11" name="Picture 10" descr="A cartoon of a blue bird&#10;&#10;Description automatically generated with medium confidence">
            <a:extLst>
              <a:ext uri="{FF2B5EF4-FFF2-40B4-BE49-F238E27FC236}">
                <a16:creationId xmlns:a16="http://schemas.microsoft.com/office/drawing/2014/main" id="{3DDEC514-8169-BCA4-8E4B-11882D6EB57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21" t="13167" r="12010" b="5706"/>
          <a:stretch/>
        </p:blipFill>
        <p:spPr>
          <a:xfrm>
            <a:off x="1326669" y="4103771"/>
            <a:ext cx="834239" cy="818449"/>
          </a:xfrm>
          <a:prstGeom prst="rect">
            <a:avLst/>
          </a:prstGeom>
        </p:spPr>
      </p:pic>
      <p:pic>
        <p:nvPicPr>
          <p:cNvPr id="12" name="Picture 11" descr="A picture containing green&#10;&#10;Description automatically generated">
            <a:extLst>
              <a:ext uri="{FF2B5EF4-FFF2-40B4-BE49-F238E27FC236}">
                <a16:creationId xmlns:a16="http://schemas.microsoft.com/office/drawing/2014/main" id="{F1FAE042-F465-42D4-DFBC-C28C606505C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7978" t="31341" r="60420" b="43322"/>
          <a:stretch/>
        </p:blipFill>
        <p:spPr>
          <a:xfrm>
            <a:off x="6825826" y="1459559"/>
            <a:ext cx="701196" cy="496386"/>
          </a:xfrm>
          <a:prstGeom prst="rect">
            <a:avLst/>
          </a:prstGeom>
        </p:spPr>
      </p:pic>
      <p:pic>
        <p:nvPicPr>
          <p:cNvPr id="13" name="Picture 12" descr="A cartoon of a small orange car&#10;&#10;Description automatically generated with low confidence">
            <a:extLst>
              <a:ext uri="{FF2B5EF4-FFF2-40B4-BE49-F238E27FC236}">
                <a16:creationId xmlns:a16="http://schemas.microsoft.com/office/drawing/2014/main" id="{9DB7D9E5-60A3-C0DE-7426-0DC19305395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12" t="17461" r="20260" b="41170"/>
          <a:stretch/>
        </p:blipFill>
        <p:spPr>
          <a:xfrm>
            <a:off x="1414666" y="5166957"/>
            <a:ext cx="1037343" cy="623493"/>
          </a:xfrm>
          <a:prstGeom prst="rect">
            <a:avLst/>
          </a:prstGeom>
        </p:spPr>
      </p:pic>
      <p:pic>
        <p:nvPicPr>
          <p:cNvPr id="14" name="Picture 13" descr="A picture containing food, cookie, snack, biscuit&#10;&#10;Description automatically generated">
            <a:extLst>
              <a:ext uri="{FF2B5EF4-FFF2-40B4-BE49-F238E27FC236}">
                <a16:creationId xmlns:a16="http://schemas.microsoft.com/office/drawing/2014/main" id="{58A01823-B99C-F5C0-F4FB-C0F13922FC0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95" t="5245" r="82103" b="67501"/>
          <a:stretch/>
        </p:blipFill>
        <p:spPr>
          <a:xfrm>
            <a:off x="2243568" y="2328943"/>
            <a:ext cx="543936" cy="424088"/>
          </a:xfrm>
          <a:prstGeom prst="rect">
            <a:avLst/>
          </a:prstGeom>
        </p:spPr>
      </p:pic>
      <p:pic>
        <p:nvPicPr>
          <p:cNvPr id="15" name="Picture 1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904052FD-3008-1DB0-8DCB-B5280960219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00" t="14419" r="84095" b="73316"/>
          <a:stretch/>
        </p:blipFill>
        <p:spPr>
          <a:xfrm>
            <a:off x="3672552" y="517815"/>
            <a:ext cx="1008186" cy="630866"/>
          </a:xfrm>
          <a:prstGeom prst="rect">
            <a:avLst/>
          </a:prstGeom>
        </p:spPr>
      </p:pic>
      <p:pic>
        <p:nvPicPr>
          <p:cNvPr id="16" name="Picture 15" descr="A cartoon of a frog&#10;&#10;Description automatically generated with medium confidence">
            <a:extLst>
              <a:ext uri="{FF2B5EF4-FFF2-40B4-BE49-F238E27FC236}">
                <a16:creationId xmlns:a16="http://schemas.microsoft.com/office/drawing/2014/main" id="{B3108319-3B9C-B4FE-439B-CA2184F757F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52" t="22589" r="18347" b="21507"/>
          <a:stretch/>
        </p:blipFill>
        <p:spPr>
          <a:xfrm>
            <a:off x="220408" y="4105323"/>
            <a:ext cx="929664" cy="818449"/>
          </a:xfrm>
          <a:prstGeom prst="rect">
            <a:avLst/>
          </a:prstGeom>
        </p:spPr>
      </p:pic>
      <p:pic>
        <p:nvPicPr>
          <p:cNvPr id="18" name="Picture 17" descr="A group of cupcakes on a rack&#10;&#10;Description automatically generated with low confidence">
            <a:extLst>
              <a:ext uri="{FF2B5EF4-FFF2-40B4-BE49-F238E27FC236}">
                <a16:creationId xmlns:a16="http://schemas.microsoft.com/office/drawing/2014/main" id="{08756A44-5259-E5DD-B581-86D58FE8184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408" t="15536" r="33083" b="25724"/>
          <a:stretch/>
        </p:blipFill>
        <p:spPr>
          <a:xfrm>
            <a:off x="255314" y="2288890"/>
            <a:ext cx="800267" cy="862384"/>
          </a:xfrm>
          <a:prstGeom prst="rect">
            <a:avLst/>
          </a:prstGeom>
        </p:spPr>
      </p:pic>
      <p:pic>
        <p:nvPicPr>
          <p:cNvPr id="20" name="Picture 19" descr="A group of cupcakes with different colors&#10;&#10;Description automatically generated with low confidence">
            <a:extLst>
              <a:ext uri="{FF2B5EF4-FFF2-40B4-BE49-F238E27FC236}">
                <a16:creationId xmlns:a16="http://schemas.microsoft.com/office/drawing/2014/main" id="{1F021A66-C49E-2D55-31E5-80CBC52BA29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398" t="67165" r="19002" b="4271"/>
          <a:stretch/>
        </p:blipFill>
        <p:spPr>
          <a:xfrm>
            <a:off x="1134315" y="2736825"/>
            <a:ext cx="424323" cy="367144"/>
          </a:xfrm>
          <a:prstGeom prst="rect">
            <a:avLst/>
          </a:prstGeom>
        </p:spPr>
      </p:pic>
      <p:pic>
        <p:nvPicPr>
          <p:cNvPr id="22" name="Picture 21" descr="A cartoon orange with a leaf&#10;&#10;Description automatically generated with low confidence">
            <a:extLst>
              <a:ext uri="{FF2B5EF4-FFF2-40B4-BE49-F238E27FC236}">
                <a16:creationId xmlns:a16="http://schemas.microsoft.com/office/drawing/2014/main" id="{95ED60ED-CE07-78F7-A102-C5E6CD12EB6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49" t="21153" r="22627" b="28003"/>
          <a:stretch/>
        </p:blipFill>
        <p:spPr>
          <a:xfrm>
            <a:off x="1904634" y="535065"/>
            <a:ext cx="610902" cy="634883"/>
          </a:xfrm>
          <a:prstGeom prst="rect">
            <a:avLst/>
          </a:prstGeom>
        </p:spPr>
      </p:pic>
      <p:pic>
        <p:nvPicPr>
          <p:cNvPr id="24" name="Picture 23" descr="A green pear with a leaf&#10;&#10;Description automatically generated with low confidence">
            <a:extLst>
              <a:ext uri="{FF2B5EF4-FFF2-40B4-BE49-F238E27FC236}">
                <a16:creationId xmlns:a16="http://schemas.microsoft.com/office/drawing/2014/main" id="{377903B9-DE1A-6DCC-6218-1DE892EA6DE8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61" t="29947" r="37430" b="30728"/>
          <a:stretch/>
        </p:blipFill>
        <p:spPr>
          <a:xfrm>
            <a:off x="1394263" y="525781"/>
            <a:ext cx="473709" cy="653453"/>
          </a:xfrm>
          <a:prstGeom prst="rect">
            <a:avLst/>
          </a:prstGeom>
        </p:spPr>
      </p:pic>
      <p:pic>
        <p:nvPicPr>
          <p:cNvPr id="26" name="Picture 25" descr="A picture containing office supplies, stationery, office instrument, tool&#10;&#10;Description automatically generated">
            <a:extLst>
              <a:ext uri="{FF2B5EF4-FFF2-40B4-BE49-F238E27FC236}">
                <a16:creationId xmlns:a16="http://schemas.microsoft.com/office/drawing/2014/main" id="{AE00BF41-1952-86F5-84EA-0DC06AE7DB7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490" t="15546" r="60219" b="31038"/>
          <a:stretch/>
        </p:blipFill>
        <p:spPr>
          <a:xfrm>
            <a:off x="7568842" y="531807"/>
            <a:ext cx="282407" cy="666601"/>
          </a:xfrm>
          <a:prstGeom prst="rect">
            <a:avLst/>
          </a:prstGeom>
        </p:spPr>
      </p:pic>
      <p:pic>
        <p:nvPicPr>
          <p:cNvPr id="28" name="Picture 27" descr="A yellow ruler with black numbers&#10;&#10;Description automatically generated with medium confidence">
            <a:extLst>
              <a:ext uri="{FF2B5EF4-FFF2-40B4-BE49-F238E27FC236}">
                <a16:creationId xmlns:a16="http://schemas.microsoft.com/office/drawing/2014/main" id="{71E4D713-9B6D-7782-CD0E-6A9E5BC25B9E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34" t="21153" r="37430" b="66692"/>
          <a:stretch/>
        </p:blipFill>
        <p:spPr>
          <a:xfrm>
            <a:off x="4790593" y="6067941"/>
            <a:ext cx="2674747" cy="611852"/>
          </a:xfrm>
          <a:prstGeom prst="rect">
            <a:avLst/>
          </a:prstGeom>
        </p:spPr>
      </p:pic>
      <p:pic>
        <p:nvPicPr>
          <p:cNvPr id="29" name="Picture 28" descr="A picture containing accessory, goggles, eyewear, spectacles&#10;&#10;Description automatically generated">
            <a:extLst>
              <a:ext uri="{FF2B5EF4-FFF2-40B4-BE49-F238E27FC236}">
                <a16:creationId xmlns:a16="http://schemas.microsoft.com/office/drawing/2014/main" id="{830E75A7-BE34-CEDE-BECA-14E0F153F46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16" t="5720" r="4288" b="7747"/>
          <a:stretch/>
        </p:blipFill>
        <p:spPr>
          <a:xfrm>
            <a:off x="1672845" y="2836738"/>
            <a:ext cx="488669" cy="229012"/>
          </a:xfrm>
          <a:prstGeom prst="rect">
            <a:avLst/>
          </a:prstGeom>
        </p:spPr>
      </p:pic>
      <p:pic>
        <p:nvPicPr>
          <p:cNvPr id="30" name="Picture 29" descr="A picture containing goggles, eyewear, glasses, accessory&#10;&#10;Description automatically generated">
            <a:extLst>
              <a:ext uri="{FF2B5EF4-FFF2-40B4-BE49-F238E27FC236}">
                <a16:creationId xmlns:a16="http://schemas.microsoft.com/office/drawing/2014/main" id="{BFF01F1B-0653-2FD4-D924-154EBE491A9B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2" t="9877" r="3544" b="8236"/>
          <a:stretch/>
        </p:blipFill>
        <p:spPr>
          <a:xfrm>
            <a:off x="1662339" y="2431387"/>
            <a:ext cx="495404" cy="216885"/>
          </a:xfrm>
          <a:prstGeom prst="rect">
            <a:avLst/>
          </a:prstGeom>
        </p:spPr>
      </p:pic>
      <p:pic>
        <p:nvPicPr>
          <p:cNvPr id="31" name="Picture 30" descr="A picture containing office supplies, stationery, office instrument, tool&#10;&#10;Description automatically generated">
            <a:extLst>
              <a:ext uri="{FF2B5EF4-FFF2-40B4-BE49-F238E27FC236}">
                <a16:creationId xmlns:a16="http://schemas.microsoft.com/office/drawing/2014/main" id="{041CCF68-3094-919A-2482-9FED40F5813A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61" t="18440" r="36648" b="28144"/>
          <a:stretch/>
        </p:blipFill>
        <p:spPr>
          <a:xfrm>
            <a:off x="7191339" y="526515"/>
            <a:ext cx="282407" cy="666601"/>
          </a:xfrm>
          <a:prstGeom prst="rect">
            <a:avLst/>
          </a:prstGeom>
        </p:spPr>
      </p:pic>
      <p:pic>
        <p:nvPicPr>
          <p:cNvPr id="32" name="Picture 31" descr="A group of cupcakes with different colors&#10;&#10;Description automatically generated with low confidence">
            <a:extLst>
              <a:ext uri="{FF2B5EF4-FFF2-40B4-BE49-F238E27FC236}">
                <a16:creationId xmlns:a16="http://schemas.microsoft.com/office/drawing/2014/main" id="{C4E3D323-8CCD-D0A7-3308-5B397FA6F20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5" t="64798" r="67895" b="6638"/>
          <a:stretch/>
        </p:blipFill>
        <p:spPr>
          <a:xfrm>
            <a:off x="1134315" y="2320332"/>
            <a:ext cx="424323" cy="367144"/>
          </a:xfrm>
          <a:prstGeom prst="rect">
            <a:avLst/>
          </a:prstGeom>
        </p:spPr>
      </p:pic>
      <p:pic>
        <p:nvPicPr>
          <p:cNvPr id="33" name="Picture 32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9F07B749-899E-A7DB-9844-CA209A6E50F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49" t="46721" r="93121" b="41014"/>
          <a:stretch/>
        </p:blipFill>
        <p:spPr>
          <a:xfrm>
            <a:off x="4741839" y="517815"/>
            <a:ext cx="418123" cy="630866"/>
          </a:xfrm>
          <a:prstGeom prst="rect">
            <a:avLst/>
          </a:prstGeom>
        </p:spPr>
      </p:pic>
      <p:pic>
        <p:nvPicPr>
          <p:cNvPr id="35" name="Picture 3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32051D45-A426-0756-EAEE-9CE767F86D3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64" t="63430" r="91406" b="30530"/>
          <a:stretch/>
        </p:blipFill>
        <p:spPr>
          <a:xfrm>
            <a:off x="5452272" y="770761"/>
            <a:ext cx="480186" cy="356766"/>
          </a:xfrm>
          <a:prstGeom prst="rect">
            <a:avLst/>
          </a:prstGeom>
        </p:spPr>
      </p:pic>
      <p:pic>
        <p:nvPicPr>
          <p:cNvPr id="36" name="Picture 35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C4CEC3A0-71CB-20DA-9059-184E1DB737F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43" t="63325" r="84227" b="30635"/>
          <a:stretch/>
        </p:blipFill>
        <p:spPr>
          <a:xfrm>
            <a:off x="5142492" y="764008"/>
            <a:ext cx="480186" cy="356766"/>
          </a:xfrm>
          <a:prstGeom prst="rect">
            <a:avLst/>
          </a:prstGeom>
        </p:spPr>
      </p:pic>
      <p:pic>
        <p:nvPicPr>
          <p:cNvPr id="37" name="Picture 36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09013EBC-F2C8-2B8D-ADC8-1FF20973109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16" t="63118" r="76754" b="30842"/>
          <a:stretch/>
        </p:blipFill>
        <p:spPr>
          <a:xfrm>
            <a:off x="6035259" y="745004"/>
            <a:ext cx="480186" cy="356766"/>
          </a:xfrm>
          <a:prstGeom prst="rect">
            <a:avLst/>
          </a:prstGeom>
        </p:spPr>
      </p:pic>
      <p:pic>
        <p:nvPicPr>
          <p:cNvPr id="39" name="Picture 38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013C08B6-6314-3758-C90C-CBDC4F04C54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412" t="63066" r="69158" b="30894"/>
          <a:stretch/>
        </p:blipFill>
        <p:spPr>
          <a:xfrm>
            <a:off x="5768870" y="745004"/>
            <a:ext cx="480186" cy="356766"/>
          </a:xfrm>
          <a:prstGeom prst="rect">
            <a:avLst/>
          </a:prstGeom>
        </p:spPr>
      </p:pic>
      <p:pic>
        <p:nvPicPr>
          <p:cNvPr id="40" name="Picture 39" descr="A picture containing food, cookie, snack, biscuit&#10;&#10;Description automatically generated">
            <a:extLst>
              <a:ext uri="{FF2B5EF4-FFF2-40B4-BE49-F238E27FC236}">
                <a16:creationId xmlns:a16="http://schemas.microsoft.com/office/drawing/2014/main" id="{E3CB29E5-6741-2E67-40EB-25AED62F95E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96" t="35308" r="82402" b="37438"/>
          <a:stretch/>
        </p:blipFill>
        <p:spPr>
          <a:xfrm>
            <a:off x="2746625" y="2558898"/>
            <a:ext cx="543936" cy="424088"/>
          </a:xfrm>
          <a:prstGeom prst="rect">
            <a:avLst/>
          </a:prstGeom>
        </p:spPr>
      </p:pic>
      <p:pic>
        <p:nvPicPr>
          <p:cNvPr id="42" name="Picture 41" descr="A picture containing food, cookie, snack, biscuit&#10;&#10;Description automatically generated">
            <a:extLst>
              <a:ext uri="{FF2B5EF4-FFF2-40B4-BE49-F238E27FC236}">
                <a16:creationId xmlns:a16="http://schemas.microsoft.com/office/drawing/2014/main" id="{C9B893D4-B5F7-C230-EA4D-83A2EAC352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24" t="65953" r="81974" b="6793"/>
          <a:stretch/>
        </p:blipFill>
        <p:spPr>
          <a:xfrm>
            <a:off x="2243568" y="2753031"/>
            <a:ext cx="543936" cy="424088"/>
          </a:xfrm>
          <a:prstGeom prst="rect">
            <a:avLst/>
          </a:prstGeom>
        </p:spPr>
      </p:pic>
      <p:pic>
        <p:nvPicPr>
          <p:cNvPr id="44" name="Picture 43" descr="A picture containing green&#10;&#10;Description automatically generated">
            <a:extLst>
              <a:ext uri="{FF2B5EF4-FFF2-40B4-BE49-F238E27FC236}">
                <a16:creationId xmlns:a16="http://schemas.microsoft.com/office/drawing/2014/main" id="{5018DD98-534E-5ECD-ED30-D49CFDC6242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619" t="38658" r="52087" b="44841"/>
          <a:stretch/>
        </p:blipFill>
        <p:spPr>
          <a:xfrm>
            <a:off x="7537061" y="1605807"/>
            <a:ext cx="380382" cy="323275"/>
          </a:xfrm>
          <a:prstGeom prst="rect">
            <a:avLst/>
          </a:prstGeom>
        </p:spPr>
      </p:pic>
      <p:pic>
        <p:nvPicPr>
          <p:cNvPr id="45" name="Picture 44" descr="A red container full of nails&#10;&#10;Description automatically generated with low confidence">
            <a:extLst>
              <a:ext uri="{FF2B5EF4-FFF2-40B4-BE49-F238E27FC236}">
                <a16:creationId xmlns:a16="http://schemas.microsoft.com/office/drawing/2014/main" id="{45AD7944-DE80-000C-4DC1-7BE299177818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11390" t="4140" r="15872" b="17862"/>
          <a:stretch/>
        </p:blipFill>
        <p:spPr>
          <a:xfrm>
            <a:off x="3689297" y="2133339"/>
            <a:ext cx="937190" cy="647090"/>
          </a:xfrm>
          <a:prstGeom prst="rect">
            <a:avLst/>
          </a:prstGeom>
        </p:spPr>
      </p:pic>
      <p:pic>
        <p:nvPicPr>
          <p:cNvPr id="46" name="Picture 45" descr="A picture containing fruit, clipart, sketch, drawing&#10;&#10;Description automatically generated">
            <a:extLst>
              <a:ext uri="{FF2B5EF4-FFF2-40B4-BE49-F238E27FC236}">
                <a16:creationId xmlns:a16="http://schemas.microsoft.com/office/drawing/2014/main" id="{460D372E-67C3-0511-051A-0EF0F80159A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195" r="84968" b="35515"/>
          <a:stretch/>
        </p:blipFill>
        <p:spPr>
          <a:xfrm>
            <a:off x="1703949" y="1187316"/>
            <a:ext cx="730944" cy="889328"/>
          </a:xfrm>
          <a:prstGeom prst="rect">
            <a:avLst/>
          </a:prstGeom>
        </p:spPr>
      </p:pic>
      <p:pic>
        <p:nvPicPr>
          <p:cNvPr id="47" name="Picture 46" descr="A picture containing cartoon, clipart&#10;&#10;Description automatically generated with medium confidence">
            <a:extLst>
              <a:ext uri="{FF2B5EF4-FFF2-40B4-BE49-F238E27FC236}">
                <a16:creationId xmlns:a16="http://schemas.microsoft.com/office/drawing/2014/main" id="{A30AACB4-5B46-F05E-FC38-FCB026D45201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07" t="7653" r="52703" b="59925"/>
          <a:stretch/>
        </p:blipFill>
        <p:spPr>
          <a:xfrm>
            <a:off x="220408" y="3418907"/>
            <a:ext cx="1684226" cy="467455"/>
          </a:xfrm>
          <a:prstGeom prst="rect">
            <a:avLst/>
          </a:prstGeom>
        </p:spPr>
      </p:pic>
      <p:pic>
        <p:nvPicPr>
          <p:cNvPr id="48" name="Picture 47" descr="A picture containing screenshot, colorfulness, font, design&#10;&#10;Description automatically generated">
            <a:extLst>
              <a:ext uri="{FF2B5EF4-FFF2-40B4-BE49-F238E27FC236}">
                <a16:creationId xmlns:a16="http://schemas.microsoft.com/office/drawing/2014/main" id="{9C24D8BA-8907-EC02-910F-989E114D337B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67" r="9570" b="71357"/>
          <a:stretch/>
        </p:blipFill>
        <p:spPr>
          <a:xfrm>
            <a:off x="3672552" y="1479110"/>
            <a:ext cx="1487410" cy="388498"/>
          </a:xfrm>
          <a:prstGeom prst="rect">
            <a:avLst/>
          </a:prstGeom>
        </p:spPr>
      </p:pic>
      <p:pic>
        <p:nvPicPr>
          <p:cNvPr id="49" name="Picture 48" descr="A nail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4A858AA5-D64B-4953-9C9D-E611B88A7277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81" t="35619" r="63636" b="41587"/>
          <a:stretch/>
        </p:blipFill>
        <p:spPr>
          <a:xfrm>
            <a:off x="5838578" y="2502095"/>
            <a:ext cx="185374" cy="308823"/>
          </a:xfrm>
          <a:prstGeom prst="rect">
            <a:avLst/>
          </a:prstGeom>
        </p:spPr>
      </p:pic>
      <p:pic>
        <p:nvPicPr>
          <p:cNvPr id="50" name="Picture 49" descr="A picture containing text, logo&#10;&#10;Description automatically generated">
            <a:extLst>
              <a:ext uri="{FF2B5EF4-FFF2-40B4-BE49-F238E27FC236}">
                <a16:creationId xmlns:a16="http://schemas.microsoft.com/office/drawing/2014/main" id="{86A72EDC-30DE-3091-7439-385786C46741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32976" t="37668" r="40649" b="27135"/>
          <a:stretch/>
        </p:blipFill>
        <p:spPr>
          <a:xfrm>
            <a:off x="5408688" y="2332603"/>
            <a:ext cx="358436" cy="478315"/>
          </a:xfrm>
          <a:prstGeom prst="rect">
            <a:avLst/>
          </a:prstGeom>
        </p:spPr>
      </p:pic>
      <p:pic>
        <p:nvPicPr>
          <p:cNvPr id="51" name="Picture 50" descr="A picture containing text, logo&#10;&#10;Description automatically generated">
            <a:extLst>
              <a:ext uri="{FF2B5EF4-FFF2-40B4-BE49-F238E27FC236}">
                <a16:creationId xmlns:a16="http://schemas.microsoft.com/office/drawing/2014/main" id="{7E00B56F-E53C-6EDF-280C-EE015B7281ED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21135" t="27961" r="26206" b="38117"/>
          <a:stretch/>
        </p:blipFill>
        <p:spPr>
          <a:xfrm>
            <a:off x="4626487" y="2311273"/>
            <a:ext cx="742518" cy="478314"/>
          </a:xfrm>
          <a:prstGeom prst="rect">
            <a:avLst/>
          </a:prstGeom>
        </p:spPr>
      </p:pic>
      <p:pic>
        <p:nvPicPr>
          <p:cNvPr id="52" name="Picture 51" descr="A picture containing screenshot, colorfulness, font, design&#10;&#10;Description automatically generated">
            <a:extLst>
              <a:ext uri="{FF2B5EF4-FFF2-40B4-BE49-F238E27FC236}">
                <a16:creationId xmlns:a16="http://schemas.microsoft.com/office/drawing/2014/main" id="{961931BC-8415-D9AC-6F98-5A8534B57BF5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85" t="29540" r="62646" b="49591"/>
          <a:stretch/>
        </p:blipFill>
        <p:spPr>
          <a:xfrm>
            <a:off x="5228741" y="1595301"/>
            <a:ext cx="609837" cy="283058"/>
          </a:xfrm>
          <a:prstGeom prst="rect">
            <a:avLst/>
          </a:prstGeom>
        </p:spPr>
      </p:pic>
      <p:pic>
        <p:nvPicPr>
          <p:cNvPr id="53" name="Picture 52" descr="A picture containing screenshot, colorfulness, font, design&#10;&#10;Description automatically generated">
            <a:extLst>
              <a:ext uri="{FF2B5EF4-FFF2-40B4-BE49-F238E27FC236}">
                <a16:creationId xmlns:a16="http://schemas.microsoft.com/office/drawing/2014/main" id="{5C63C8BB-F73B-A840-3170-8833DFD207B2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051" t="39259" r="43895" b="49767"/>
          <a:stretch/>
        </p:blipFill>
        <p:spPr>
          <a:xfrm>
            <a:off x="5899779" y="1763365"/>
            <a:ext cx="185866" cy="148843"/>
          </a:xfrm>
          <a:prstGeom prst="rect">
            <a:avLst/>
          </a:prstGeom>
        </p:spPr>
      </p:pic>
      <p:pic>
        <p:nvPicPr>
          <p:cNvPr id="54" name="Picture 53" descr="A picture containing cartoon, clipart&#10;&#10;Description automatically generated with medium confidence">
            <a:extLst>
              <a:ext uri="{FF2B5EF4-FFF2-40B4-BE49-F238E27FC236}">
                <a16:creationId xmlns:a16="http://schemas.microsoft.com/office/drawing/2014/main" id="{2AEFECCC-FE87-E5E2-13F9-D34C58BA6730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077" t="53060" r="34339" b="23357"/>
          <a:stretch/>
        </p:blipFill>
        <p:spPr>
          <a:xfrm>
            <a:off x="2028011" y="3560449"/>
            <a:ext cx="431114" cy="369950"/>
          </a:xfrm>
          <a:prstGeom prst="rect">
            <a:avLst/>
          </a:prstGeom>
        </p:spPr>
      </p:pic>
      <p:pic>
        <p:nvPicPr>
          <p:cNvPr id="55" name="Picture 54" descr="A picture containing fruit, clipart, sketch, drawing&#10;&#10;Description automatically generated">
            <a:extLst>
              <a:ext uri="{FF2B5EF4-FFF2-40B4-BE49-F238E27FC236}">
                <a16:creationId xmlns:a16="http://schemas.microsoft.com/office/drawing/2014/main" id="{80CAB7AD-7486-F175-AA9F-22A7F625CCE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227" t="19193" r="43741" b="35517"/>
          <a:stretch/>
        </p:blipFill>
        <p:spPr>
          <a:xfrm>
            <a:off x="987273" y="1188962"/>
            <a:ext cx="730944" cy="889329"/>
          </a:xfrm>
          <a:prstGeom prst="rect">
            <a:avLst/>
          </a:prstGeom>
        </p:spPr>
      </p:pic>
      <p:pic>
        <p:nvPicPr>
          <p:cNvPr id="56" name="Picture 55" descr="A picture containing fruit, clipart, sketch, drawing&#10;&#10;Description automatically generated">
            <a:extLst>
              <a:ext uri="{FF2B5EF4-FFF2-40B4-BE49-F238E27FC236}">
                <a16:creationId xmlns:a16="http://schemas.microsoft.com/office/drawing/2014/main" id="{AD7897A5-F5FC-C32E-88B6-815E4719B233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984" t="19428" r="2984" b="35282"/>
          <a:stretch/>
        </p:blipFill>
        <p:spPr>
          <a:xfrm>
            <a:off x="223206" y="1188962"/>
            <a:ext cx="730944" cy="889329"/>
          </a:xfrm>
          <a:prstGeom prst="rect">
            <a:avLst/>
          </a:prstGeom>
        </p:spPr>
      </p:pic>
      <p:pic>
        <p:nvPicPr>
          <p:cNvPr id="57" name="Picture 56" descr="A close up of a coin&#10;&#10;Description automatically generated">
            <a:extLst>
              <a:ext uri="{FF2B5EF4-FFF2-40B4-BE49-F238E27FC236}">
                <a16:creationId xmlns:a16="http://schemas.microsoft.com/office/drawing/2014/main" id="{1412F029-B440-9A70-6251-B38AB6EC0C8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351883" y="4772185"/>
            <a:ext cx="557473" cy="512642"/>
          </a:xfrm>
          <a:prstGeom prst="rect">
            <a:avLst/>
          </a:prstGeom>
        </p:spPr>
      </p:pic>
      <p:pic>
        <p:nvPicPr>
          <p:cNvPr id="58" name="Picture 57" descr="A yellow coin with a design on it&#10;&#10;Description automatically generated">
            <a:extLst>
              <a:ext uri="{FF2B5EF4-FFF2-40B4-BE49-F238E27FC236}">
                <a16:creationId xmlns:a16="http://schemas.microsoft.com/office/drawing/2014/main" id="{B7E0E9AD-392A-9D32-1B00-1063B13EF06B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396867" y="3301605"/>
            <a:ext cx="557473" cy="491200"/>
          </a:xfrm>
          <a:prstGeom prst="rect">
            <a:avLst/>
          </a:prstGeom>
        </p:spPr>
      </p:pic>
      <p:pic>
        <p:nvPicPr>
          <p:cNvPr id="59" name="Picture 58" descr="A close up of a coin&#10;&#10;Description automatically generated">
            <a:extLst>
              <a:ext uri="{FF2B5EF4-FFF2-40B4-BE49-F238E27FC236}">
                <a16:creationId xmlns:a16="http://schemas.microsoft.com/office/drawing/2014/main" id="{A78E2A4F-4A13-0C37-2A1A-A54FE487A7EA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803239" y="4714409"/>
            <a:ext cx="557473" cy="551626"/>
          </a:xfrm>
          <a:prstGeom prst="rect">
            <a:avLst/>
          </a:prstGeom>
        </p:spPr>
      </p:pic>
      <p:pic>
        <p:nvPicPr>
          <p:cNvPr id="60" name="Picture 59" descr="A gold coin with a silver and yellow design&#10;&#10;Description automatically generated">
            <a:extLst>
              <a:ext uri="{FF2B5EF4-FFF2-40B4-BE49-F238E27FC236}">
                <a16:creationId xmlns:a16="http://schemas.microsoft.com/office/drawing/2014/main" id="{6D7F7956-EB62-0AE2-CB38-82919AD4F580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738023" y="3165771"/>
            <a:ext cx="625696" cy="709512"/>
          </a:xfrm>
          <a:prstGeom prst="rect">
            <a:avLst/>
          </a:prstGeom>
        </p:spPr>
      </p:pic>
      <p:pic>
        <p:nvPicPr>
          <p:cNvPr id="61" name="Picture 60" descr="A silver coin with a logo on it&#10;&#10;Description automatically generated">
            <a:extLst>
              <a:ext uri="{FF2B5EF4-FFF2-40B4-BE49-F238E27FC236}">
                <a16:creationId xmlns:a16="http://schemas.microsoft.com/office/drawing/2014/main" id="{76FF6413-5DA3-2F73-E206-F040B46605D3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403595" y="4026420"/>
            <a:ext cx="530184" cy="528235"/>
          </a:xfrm>
          <a:prstGeom prst="rect">
            <a:avLst/>
          </a:prstGeom>
        </p:spPr>
      </p:pic>
      <p:pic>
        <p:nvPicPr>
          <p:cNvPr id="62" name="Picture 61" descr="A close-up of a currency&#10;&#10;Description automatically generated">
            <a:extLst>
              <a:ext uri="{FF2B5EF4-FFF2-40B4-BE49-F238E27FC236}">
                <a16:creationId xmlns:a16="http://schemas.microsoft.com/office/drawing/2014/main" id="{CB40139C-53EE-4A70-9A68-DC2764A2B97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801127" y="5354012"/>
            <a:ext cx="1274119" cy="653776"/>
          </a:xfrm>
          <a:prstGeom prst="rect">
            <a:avLst/>
          </a:prstGeom>
        </p:spPr>
      </p:pic>
      <p:pic>
        <p:nvPicPr>
          <p:cNvPr id="63" name="Picture 62" descr="A silver coin with a cartoon animal on it&#10;&#10;Description automatically generated">
            <a:extLst>
              <a:ext uri="{FF2B5EF4-FFF2-40B4-BE49-F238E27FC236}">
                <a16:creationId xmlns:a16="http://schemas.microsoft.com/office/drawing/2014/main" id="{D66291D8-E3D1-C178-72DE-62F3533FD76B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876690" y="4018446"/>
            <a:ext cx="625696" cy="557473"/>
          </a:xfrm>
          <a:prstGeom prst="rect">
            <a:avLst/>
          </a:prstGeom>
        </p:spPr>
      </p:pic>
      <p:pic>
        <p:nvPicPr>
          <p:cNvPr id="64" name="Picture 63" descr="A close-up of a currency&#10;&#10;Description automatically generated">
            <a:extLst>
              <a:ext uri="{FF2B5EF4-FFF2-40B4-BE49-F238E27FC236}">
                <a16:creationId xmlns:a16="http://schemas.microsoft.com/office/drawing/2014/main" id="{2C29687D-14B0-D020-2D9B-BCD72A5C857A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835963" y="4627822"/>
            <a:ext cx="1274119" cy="704599"/>
          </a:xfrm>
          <a:prstGeom prst="rect">
            <a:avLst/>
          </a:prstGeom>
        </p:spPr>
      </p:pic>
      <p:pic>
        <p:nvPicPr>
          <p:cNvPr id="65" name="Picture 64" descr="A silver coin with a crown and flowers&#10;&#10;Description automatically generated">
            <a:extLst>
              <a:ext uri="{FF2B5EF4-FFF2-40B4-BE49-F238E27FC236}">
                <a16:creationId xmlns:a16="http://schemas.microsoft.com/office/drawing/2014/main" id="{4930F3B5-E71B-8547-A235-D2217824C9E5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388158" y="4034043"/>
            <a:ext cx="557473" cy="557473"/>
          </a:xfrm>
          <a:prstGeom prst="rect">
            <a:avLst/>
          </a:prstGeom>
        </p:spPr>
      </p:pic>
      <p:pic>
        <p:nvPicPr>
          <p:cNvPr id="66" name="Picture 65" descr="A close-up of a currency&#10;&#10;Description automatically generated">
            <a:extLst>
              <a:ext uri="{FF2B5EF4-FFF2-40B4-BE49-F238E27FC236}">
                <a16:creationId xmlns:a16="http://schemas.microsoft.com/office/drawing/2014/main" id="{0551D745-0C7E-A488-AAA6-4BB880890DC4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827254" y="3888989"/>
            <a:ext cx="1274119" cy="717243"/>
          </a:xfrm>
          <a:prstGeom prst="rect">
            <a:avLst/>
          </a:prstGeom>
        </p:spPr>
      </p:pic>
      <p:pic>
        <p:nvPicPr>
          <p:cNvPr id="67" name="Picture 66" descr="A silver coin with a person holding a bag&#10;&#10;Description automatically generated">
            <a:extLst>
              <a:ext uri="{FF2B5EF4-FFF2-40B4-BE49-F238E27FC236}">
                <a16:creationId xmlns:a16="http://schemas.microsoft.com/office/drawing/2014/main" id="{D8F32EC8-C545-FCF1-0377-38D75F0FEDFA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784765" y="3967770"/>
            <a:ext cx="625696" cy="623746"/>
          </a:xfrm>
          <a:prstGeom prst="rect">
            <a:avLst/>
          </a:prstGeom>
        </p:spPr>
      </p:pic>
      <p:pic>
        <p:nvPicPr>
          <p:cNvPr id="68" name="Picture 67" descr="A close-up of a bank card&#10;&#10;Description automatically generated">
            <a:extLst>
              <a:ext uri="{FF2B5EF4-FFF2-40B4-BE49-F238E27FC236}">
                <a16:creationId xmlns:a16="http://schemas.microsoft.com/office/drawing/2014/main" id="{9E0163B1-8540-F785-6714-E66CDDF7C43B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835963" y="3146171"/>
            <a:ext cx="1274119" cy="72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04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60D537A5-6DB4-82D3-1678-31232C26B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665" y="1941428"/>
            <a:ext cx="400934" cy="791928"/>
          </a:xfrm>
          <a:prstGeom prst="rect">
            <a:avLst/>
          </a:prstGeom>
        </p:spPr>
      </p:pic>
      <p:pic>
        <p:nvPicPr>
          <p:cNvPr id="31" name="Picture 30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53E18456-AC1A-5F42-7520-784F2DA06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78" y="1941428"/>
            <a:ext cx="400934" cy="791928"/>
          </a:xfrm>
          <a:prstGeom prst="rect">
            <a:avLst/>
          </a:prstGeom>
        </p:spPr>
      </p:pic>
      <p:pic>
        <p:nvPicPr>
          <p:cNvPr id="33" name="Picture 32" descr="A hand making a peace sign&#10;&#10;Description automatically generated">
            <a:extLst>
              <a:ext uri="{FF2B5EF4-FFF2-40B4-BE49-F238E27FC236}">
                <a16:creationId xmlns:a16="http://schemas.microsoft.com/office/drawing/2014/main" id="{5DA2BF7F-E599-BD53-A131-01F4BAA1C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542" y="1904979"/>
            <a:ext cx="404248" cy="828377"/>
          </a:xfrm>
          <a:prstGeom prst="rect">
            <a:avLst/>
          </a:prstGeom>
        </p:spPr>
      </p:pic>
      <p:pic>
        <p:nvPicPr>
          <p:cNvPr id="35" name="Picture 34" descr="A hand making a peace sign&#10;&#10;Description automatically generated">
            <a:extLst>
              <a:ext uri="{FF2B5EF4-FFF2-40B4-BE49-F238E27FC236}">
                <a16:creationId xmlns:a16="http://schemas.microsoft.com/office/drawing/2014/main" id="{39A88881-B99C-524F-1AF2-BD1CD60B5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162" y="1904979"/>
            <a:ext cx="404248" cy="828377"/>
          </a:xfrm>
          <a:prstGeom prst="rect">
            <a:avLst/>
          </a:prstGeom>
        </p:spPr>
      </p:pic>
      <p:pic>
        <p:nvPicPr>
          <p:cNvPr id="37" name="Picture 36" descr="A hand with a number four&#10;&#10;Description automatically generated">
            <a:extLst>
              <a:ext uri="{FF2B5EF4-FFF2-40B4-BE49-F238E27FC236}">
                <a16:creationId xmlns:a16="http://schemas.microsoft.com/office/drawing/2014/main" id="{2D3F4370-75E2-952B-B382-DBEDF3182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1208" y="1885098"/>
            <a:ext cx="404248" cy="848258"/>
          </a:xfrm>
          <a:prstGeom prst="rect">
            <a:avLst/>
          </a:prstGeom>
        </p:spPr>
      </p:pic>
      <p:pic>
        <p:nvPicPr>
          <p:cNvPr id="39" name="Picture 38" descr="A cartoon hand with fingers up&#10;&#10;Description automatically generated">
            <a:extLst>
              <a:ext uri="{FF2B5EF4-FFF2-40B4-BE49-F238E27FC236}">
                <a16:creationId xmlns:a16="http://schemas.microsoft.com/office/drawing/2014/main" id="{B54C4635-0B42-5C7D-D9BF-249871F062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4060" y="1885098"/>
            <a:ext cx="404248" cy="848258"/>
          </a:xfrm>
          <a:prstGeom prst="rect">
            <a:avLst/>
          </a:prstGeom>
        </p:spPr>
      </p:pic>
      <p:pic>
        <p:nvPicPr>
          <p:cNvPr id="41" name="Picture 40" descr="A hand with fingers raised&#10;&#10;Description automatically generated">
            <a:extLst>
              <a:ext uri="{FF2B5EF4-FFF2-40B4-BE49-F238E27FC236}">
                <a16:creationId xmlns:a16="http://schemas.microsoft.com/office/drawing/2014/main" id="{7907A1CA-BBE8-AC9A-2013-9E55E87CD3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6961" y="1851963"/>
            <a:ext cx="530161" cy="881393"/>
          </a:xfrm>
          <a:prstGeom prst="rect">
            <a:avLst/>
          </a:prstGeom>
        </p:spPr>
      </p:pic>
      <p:pic>
        <p:nvPicPr>
          <p:cNvPr id="43" name="Picture 42" descr="A cartoon hand with a black background&#10;&#10;Description automatically generated">
            <a:extLst>
              <a:ext uri="{FF2B5EF4-FFF2-40B4-BE49-F238E27FC236}">
                <a16:creationId xmlns:a16="http://schemas.microsoft.com/office/drawing/2014/main" id="{95E2BC62-E578-AFDB-4933-E65E39F525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2394" y="1851963"/>
            <a:ext cx="530161" cy="881393"/>
          </a:xfrm>
          <a:prstGeom prst="rect">
            <a:avLst/>
          </a:prstGeom>
        </p:spPr>
      </p:pic>
      <p:pic>
        <p:nvPicPr>
          <p:cNvPr id="45" name="Picture 44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B3291A96-2FB0-AD47-02D2-E7F2FC664F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6801" y="1851963"/>
            <a:ext cx="656074" cy="881393"/>
          </a:xfrm>
          <a:prstGeom prst="rect">
            <a:avLst/>
          </a:prstGeom>
        </p:spPr>
      </p:pic>
      <p:pic>
        <p:nvPicPr>
          <p:cNvPr id="47" name="Picture 46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F56E19EA-D488-5E68-D89A-3CA944B22E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66641" y="1851963"/>
            <a:ext cx="656074" cy="881393"/>
          </a:xfrm>
          <a:prstGeom prst="rect">
            <a:avLst/>
          </a:prstGeom>
        </p:spPr>
      </p:pic>
      <p:pic>
        <p:nvPicPr>
          <p:cNvPr id="49" name="Picture 48" descr="Two hands with fists in front of a black background&#10;&#10;Description automatically generated">
            <a:extLst>
              <a:ext uri="{FF2B5EF4-FFF2-40B4-BE49-F238E27FC236}">
                <a16:creationId xmlns:a16="http://schemas.microsoft.com/office/drawing/2014/main" id="{98F70A32-C5B0-A3F9-F702-CDFDD0979C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46635" y="1991130"/>
            <a:ext cx="1010619" cy="603058"/>
          </a:xfrm>
          <a:prstGeom prst="rect">
            <a:avLst/>
          </a:prstGeom>
        </p:spPr>
      </p:pic>
      <p:pic>
        <p:nvPicPr>
          <p:cNvPr id="51" name="Picture 50" descr="A hand with a finger raised&#10;&#10;Description automatically generated">
            <a:extLst>
              <a:ext uri="{FF2B5EF4-FFF2-40B4-BE49-F238E27FC236}">
                <a16:creationId xmlns:a16="http://schemas.microsoft.com/office/drawing/2014/main" id="{FCC12DB8-6452-9E90-2903-FA961B8F1A1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15019" y="3078931"/>
            <a:ext cx="400934" cy="791928"/>
          </a:xfrm>
          <a:prstGeom prst="rect">
            <a:avLst/>
          </a:prstGeom>
        </p:spPr>
      </p:pic>
      <p:pic>
        <p:nvPicPr>
          <p:cNvPr id="53" name="Picture 52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E4B2098B-B316-0272-4195-EA55BA195C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9578" y="3078931"/>
            <a:ext cx="400934" cy="791928"/>
          </a:xfrm>
          <a:prstGeom prst="rect">
            <a:avLst/>
          </a:prstGeom>
        </p:spPr>
      </p:pic>
      <p:pic>
        <p:nvPicPr>
          <p:cNvPr id="55" name="Picture 54" descr="A hand making a peace sign&#10;&#10;Description automatically generated">
            <a:extLst>
              <a:ext uri="{FF2B5EF4-FFF2-40B4-BE49-F238E27FC236}">
                <a16:creationId xmlns:a16="http://schemas.microsoft.com/office/drawing/2014/main" id="{C79708B0-9FE4-84B0-E4F7-6D66D974BB1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49542" y="3042482"/>
            <a:ext cx="404248" cy="828377"/>
          </a:xfrm>
          <a:prstGeom prst="rect">
            <a:avLst/>
          </a:prstGeom>
        </p:spPr>
      </p:pic>
      <p:pic>
        <p:nvPicPr>
          <p:cNvPr id="57" name="Picture 56" descr="A hand making a peace sign&#10;&#10;Description automatically generated">
            <a:extLst>
              <a:ext uri="{FF2B5EF4-FFF2-40B4-BE49-F238E27FC236}">
                <a16:creationId xmlns:a16="http://schemas.microsoft.com/office/drawing/2014/main" id="{4C7F5364-8037-7C32-31BD-C9B8B7D053F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7715" y="3042482"/>
            <a:ext cx="404248" cy="828377"/>
          </a:xfrm>
          <a:prstGeom prst="rect">
            <a:avLst/>
          </a:prstGeom>
        </p:spPr>
      </p:pic>
      <p:pic>
        <p:nvPicPr>
          <p:cNvPr id="59" name="Picture 58" descr="A hand with a number four&#10;&#10;Description automatically generated">
            <a:extLst>
              <a:ext uri="{FF2B5EF4-FFF2-40B4-BE49-F238E27FC236}">
                <a16:creationId xmlns:a16="http://schemas.microsoft.com/office/drawing/2014/main" id="{D8770ACE-F984-716A-3D0F-963309E211B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11208" y="3025915"/>
            <a:ext cx="404248" cy="844944"/>
          </a:xfrm>
          <a:prstGeom prst="rect">
            <a:avLst/>
          </a:prstGeom>
        </p:spPr>
      </p:pic>
      <p:pic>
        <p:nvPicPr>
          <p:cNvPr id="61" name="Picture 60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9E74FEAB-07B2-C67B-3E60-4E0037171B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72027" y="3015973"/>
            <a:ext cx="404248" cy="854886"/>
          </a:xfrm>
          <a:prstGeom prst="rect">
            <a:avLst/>
          </a:prstGeom>
        </p:spPr>
      </p:pic>
      <p:pic>
        <p:nvPicPr>
          <p:cNvPr id="63" name="Picture 62" descr="A hand with fingers raised&#10;&#10;Description automatically generated">
            <a:extLst>
              <a:ext uri="{FF2B5EF4-FFF2-40B4-BE49-F238E27FC236}">
                <a16:creationId xmlns:a16="http://schemas.microsoft.com/office/drawing/2014/main" id="{761D7B95-C02F-3DB5-F3F4-C7D850302F4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141489" y="2989466"/>
            <a:ext cx="530161" cy="881393"/>
          </a:xfrm>
          <a:prstGeom prst="rect">
            <a:avLst/>
          </a:prstGeom>
        </p:spPr>
      </p:pic>
      <p:pic>
        <p:nvPicPr>
          <p:cNvPr id="65" name="Picture 64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9E72101D-8FE8-0927-0305-859DFD21E52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6339" y="2989466"/>
            <a:ext cx="530161" cy="881393"/>
          </a:xfrm>
          <a:prstGeom prst="rect">
            <a:avLst/>
          </a:prstGeom>
        </p:spPr>
      </p:pic>
      <p:pic>
        <p:nvPicPr>
          <p:cNvPr id="67" name="Picture 66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09F94B76-9EF1-21C0-2CC7-F04265485E3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56801" y="2986153"/>
            <a:ext cx="656074" cy="884706"/>
          </a:xfrm>
          <a:prstGeom prst="rect">
            <a:avLst/>
          </a:prstGeom>
        </p:spPr>
      </p:pic>
      <p:pic>
        <p:nvPicPr>
          <p:cNvPr id="69" name="Picture 68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CB66FEE1-C514-BC0E-8144-B6E1BD1B7FC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583756" y="2989467"/>
            <a:ext cx="656074" cy="881392"/>
          </a:xfrm>
          <a:prstGeom prst="rect">
            <a:avLst/>
          </a:prstGeom>
        </p:spPr>
      </p:pic>
      <p:pic>
        <p:nvPicPr>
          <p:cNvPr id="71" name="Picture 70" descr="Two hands with fists clenched together&#10;&#10;Description automatically generated with medium confidence">
            <a:extLst>
              <a:ext uri="{FF2B5EF4-FFF2-40B4-BE49-F238E27FC236}">
                <a16:creationId xmlns:a16="http://schemas.microsoft.com/office/drawing/2014/main" id="{0EA5AB84-CA17-F52F-2CF5-3A15327FA5B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46635" y="3306526"/>
            <a:ext cx="1010619" cy="603058"/>
          </a:xfrm>
          <a:prstGeom prst="rect">
            <a:avLst/>
          </a:prstGeom>
        </p:spPr>
      </p:pic>
      <p:pic>
        <p:nvPicPr>
          <p:cNvPr id="73" name="Picture 72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59159E05-9531-BF2A-E2A5-30F22EDFB8E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918483" y="4216434"/>
            <a:ext cx="399433" cy="788962"/>
          </a:xfrm>
          <a:prstGeom prst="rect">
            <a:avLst/>
          </a:prstGeom>
        </p:spPr>
      </p:pic>
      <p:pic>
        <p:nvPicPr>
          <p:cNvPr id="75" name="Picture 74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2FEF8587-B7E1-F4E8-437A-DBF599BD4E6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75658" y="4222447"/>
            <a:ext cx="399433" cy="788962"/>
          </a:xfrm>
          <a:prstGeom prst="rect">
            <a:avLst/>
          </a:prstGeom>
        </p:spPr>
      </p:pic>
      <p:pic>
        <p:nvPicPr>
          <p:cNvPr id="77" name="Picture 76" descr="A cartoon hand making a peace sign&#10;&#10;Description automatically generated">
            <a:extLst>
              <a:ext uri="{FF2B5EF4-FFF2-40B4-BE49-F238E27FC236}">
                <a16:creationId xmlns:a16="http://schemas.microsoft.com/office/drawing/2014/main" id="{B5799329-6F65-1963-1FA8-6B0C79139B4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397503" y="4179985"/>
            <a:ext cx="402734" cy="825274"/>
          </a:xfrm>
          <a:prstGeom prst="rect">
            <a:avLst/>
          </a:prstGeom>
        </p:spPr>
      </p:pic>
      <p:pic>
        <p:nvPicPr>
          <p:cNvPr id="79" name="Picture 78" descr="A hand making a peace sign&#10;&#10;Description automatically generated">
            <a:extLst>
              <a:ext uri="{FF2B5EF4-FFF2-40B4-BE49-F238E27FC236}">
                <a16:creationId xmlns:a16="http://schemas.microsoft.com/office/drawing/2014/main" id="{CD8FB028-044E-AD3B-E14C-AF1195EA7BB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1676" y="4179985"/>
            <a:ext cx="402734" cy="825274"/>
          </a:xfrm>
          <a:prstGeom prst="rect">
            <a:avLst/>
          </a:prstGeom>
        </p:spPr>
      </p:pic>
      <p:pic>
        <p:nvPicPr>
          <p:cNvPr id="81" name="Picture 80" descr="A hand with a number four&#10;&#10;Description automatically generated">
            <a:extLst>
              <a:ext uri="{FF2B5EF4-FFF2-40B4-BE49-F238E27FC236}">
                <a16:creationId xmlns:a16="http://schemas.microsoft.com/office/drawing/2014/main" id="{3FEAC60A-AD92-9011-8712-FB9F2F20209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847197" y="4155126"/>
            <a:ext cx="402734" cy="845081"/>
          </a:xfrm>
          <a:prstGeom prst="rect">
            <a:avLst/>
          </a:prstGeom>
        </p:spPr>
      </p:pic>
      <p:pic>
        <p:nvPicPr>
          <p:cNvPr id="83" name="Picture 82" descr="A cartoon hand with a black background&#10;&#10;Description automatically generated">
            <a:extLst>
              <a:ext uri="{FF2B5EF4-FFF2-40B4-BE49-F238E27FC236}">
                <a16:creationId xmlns:a16="http://schemas.microsoft.com/office/drawing/2014/main" id="{0712FF33-AEE8-5B37-BB27-D0E9CFFC8D0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376576" y="4153476"/>
            <a:ext cx="402734" cy="848382"/>
          </a:xfrm>
          <a:prstGeom prst="rect">
            <a:avLst/>
          </a:prstGeom>
        </p:spPr>
      </p:pic>
      <p:pic>
        <p:nvPicPr>
          <p:cNvPr id="85" name="Picture 84" descr="A hand with fingers raised&#10;&#10;Description automatically generated">
            <a:extLst>
              <a:ext uri="{FF2B5EF4-FFF2-40B4-BE49-F238E27FC236}">
                <a16:creationId xmlns:a16="http://schemas.microsoft.com/office/drawing/2014/main" id="{49B370A8-26E5-2A66-05F1-70CC78D2440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143474" y="4126969"/>
            <a:ext cx="528176" cy="878092"/>
          </a:xfrm>
          <a:prstGeom prst="rect">
            <a:avLst/>
          </a:prstGeom>
        </p:spPr>
      </p:pic>
      <p:pic>
        <p:nvPicPr>
          <p:cNvPr id="87" name="Picture 86" descr="A cartoon hand with a black background&#10;&#10;Description automatically generated">
            <a:extLst>
              <a:ext uri="{FF2B5EF4-FFF2-40B4-BE49-F238E27FC236}">
                <a16:creationId xmlns:a16="http://schemas.microsoft.com/office/drawing/2014/main" id="{37C24881-11A4-F0B2-58AD-F9F253039E6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948324" y="4126969"/>
            <a:ext cx="528176" cy="878092"/>
          </a:xfrm>
          <a:prstGeom prst="rect">
            <a:avLst/>
          </a:prstGeom>
        </p:spPr>
      </p:pic>
      <p:pic>
        <p:nvPicPr>
          <p:cNvPr id="89" name="Picture 88" descr="A yellow hand with black background&#10;&#10;Description automatically generated">
            <a:extLst>
              <a:ext uri="{FF2B5EF4-FFF2-40B4-BE49-F238E27FC236}">
                <a16:creationId xmlns:a16="http://schemas.microsoft.com/office/drawing/2014/main" id="{41A1B9F7-29A6-D0D0-2E21-86C143834D0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359258" y="4130016"/>
            <a:ext cx="653617" cy="881393"/>
          </a:xfrm>
          <a:prstGeom prst="rect">
            <a:avLst/>
          </a:prstGeom>
        </p:spPr>
      </p:pic>
      <p:pic>
        <p:nvPicPr>
          <p:cNvPr id="91" name="Picture 90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B3F784A7-EACB-D10B-9DC0-06972C4BD85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583756" y="4130016"/>
            <a:ext cx="653617" cy="881393"/>
          </a:xfrm>
          <a:prstGeom prst="rect">
            <a:avLst/>
          </a:prstGeom>
        </p:spPr>
      </p:pic>
      <p:pic>
        <p:nvPicPr>
          <p:cNvPr id="93" name="Picture 92" descr="Two hands with fists clenched together&#10;&#10;Description automatically generated with medium confidence">
            <a:extLst>
              <a:ext uri="{FF2B5EF4-FFF2-40B4-BE49-F238E27FC236}">
                <a16:creationId xmlns:a16="http://schemas.microsoft.com/office/drawing/2014/main" id="{344BDA69-EEDD-F79B-1862-4E9EE2A05E2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743028" y="4410609"/>
            <a:ext cx="1006835" cy="60080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F487B9E5-FFAB-33E9-712C-FF40EFE2170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3" y="5141526"/>
            <a:ext cx="1174616" cy="1195009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435F1767-44C3-AD15-25B5-9E5EA3DADF5A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427" y="5258716"/>
            <a:ext cx="1260548" cy="128243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1BE5D4AC-39ED-07DC-B8C4-E8C81CD35D83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832" y="5188925"/>
            <a:ext cx="892813" cy="98922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5C42B51-7D73-7804-3CFB-FB64C89EA837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31" y="5405323"/>
            <a:ext cx="892813" cy="98922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1726AFBE-F8BA-EE08-B298-7DC85C54A446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683" y="5333346"/>
            <a:ext cx="901340" cy="982503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488DE06C-C0F0-F2E8-B0C4-6A58B9402FD2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44" y="4958200"/>
            <a:ext cx="750499" cy="1060382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C9E4343-FCAE-E531-10C7-25A407DFF949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00" y="5551029"/>
            <a:ext cx="901842" cy="813318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734538CF-D331-A693-EA83-E21F6EBF1AF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40" y="5000207"/>
            <a:ext cx="1152771" cy="841912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93B52DBA-0E9D-0E35-204C-B5E3B4B2B59B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427" y="5551662"/>
            <a:ext cx="953724" cy="696540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F5BD88B2-E805-A23C-9851-04583612A9B0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69" y="5480185"/>
            <a:ext cx="832841" cy="950143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ED5CF27D-E7DA-749D-3961-1983CCC821E4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797" y="5498389"/>
            <a:ext cx="700133" cy="98922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20DEB4ED-9D67-C937-37CE-B4D12DAEBA8F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424" y="5106921"/>
            <a:ext cx="894766" cy="1264218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3AA28B45-83F8-96CD-9689-8B12610CE786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3157" y="4854887"/>
            <a:ext cx="661788" cy="935043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A19D18CA-EE4F-F8BA-79D4-C958269DD861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663" y="5538798"/>
            <a:ext cx="777013" cy="746268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E12179CD-768C-D82A-3356-92D0E6010A15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727" y="5109527"/>
            <a:ext cx="559723" cy="598965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7CFF118B-454A-8092-2A70-1E5AACD68696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314" y="5533986"/>
            <a:ext cx="567387" cy="707137"/>
          </a:xfrm>
          <a:prstGeom prst="rect">
            <a:avLst/>
          </a:prstGeom>
        </p:spPr>
      </p:pic>
      <p:pic>
        <p:nvPicPr>
          <p:cNvPr id="119" name="Picture 118" descr="A white cone with black lines&#10;&#10;Description automatically generated">
            <a:extLst>
              <a:ext uri="{FF2B5EF4-FFF2-40B4-BE49-F238E27FC236}">
                <a16:creationId xmlns:a16="http://schemas.microsoft.com/office/drawing/2014/main" id="{21675728-3171-C09F-1CD2-970438A6E5CF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21603" y="512572"/>
            <a:ext cx="964133" cy="964133"/>
          </a:xfrm>
          <a:prstGeom prst="rect">
            <a:avLst/>
          </a:prstGeom>
        </p:spPr>
      </p:pic>
      <p:pic>
        <p:nvPicPr>
          <p:cNvPr id="121" name="Picture 120" descr="A white cube with black lines&#10;&#10;Description automatically generated">
            <a:extLst>
              <a:ext uri="{FF2B5EF4-FFF2-40B4-BE49-F238E27FC236}">
                <a16:creationId xmlns:a16="http://schemas.microsoft.com/office/drawing/2014/main" id="{F2144EF0-44EA-4481-8A80-11638B96BC99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2775370" y="542151"/>
            <a:ext cx="964133" cy="964133"/>
          </a:xfrm>
          <a:prstGeom prst="rect">
            <a:avLst/>
          </a:prstGeom>
        </p:spPr>
      </p:pic>
      <p:pic>
        <p:nvPicPr>
          <p:cNvPr id="123" name="Picture 122" descr="A rectangular object with lines&#10;&#10;Description automatically generated">
            <a:extLst>
              <a:ext uri="{FF2B5EF4-FFF2-40B4-BE49-F238E27FC236}">
                <a16:creationId xmlns:a16="http://schemas.microsoft.com/office/drawing/2014/main" id="{3E0A5B31-90D6-3C20-D0B6-33BA1061498C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4634785" y="300320"/>
            <a:ext cx="1548121" cy="1239599"/>
          </a:xfrm>
          <a:prstGeom prst="rect">
            <a:avLst/>
          </a:prstGeom>
        </p:spPr>
      </p:pic>
      <p:pic>
        <p:nvPicPr>
          <p:cNvPr id="125" name="Picture 124" descr="A white cylinder with a black line&#10;&#10;Description automatically generated">
            <a:extLst>
              <a:ext uri="{FF2B5EF4-FFF2-40B4-BE49-F238E27FC236}">
                <a16:creationId xmlns:a16="http://schemas.microsoft.com/office/drawing/2014/main" id="{3E047724-222A-FAB0-31AD-7E1BB1D68DA5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969999" y="471365"/>
            <a:ext cx="845306" cy="1020814"/>
          </a:xfrm>
          <a:prstGeom prst="rect">
            <a:avLst/>
          </a:prstGeom>
        </p:spPr>
      </p:pic>
      <p:pic>
        <p:nvPicPr>
          <p:cNvPr id="127" name="Picture 126" descr="A white circle with black lines&#10;&#10;Description automatically generated">
            <a:extLst>
              <a:ext uri="{FF2B5EF4-FFF2-40B4-BE49-F238E27FC236}">
                <a16:creationId xmlns:a16="http://schemas.microsoft.com/office/drawing/2014/main" id="{D5C02918-36F1-C52A-61A0-8E27649E6A52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045801" y="512573"/>
            <a:ext cx="964133" cy="964133"/>
          </a:xfrm>
          <a:prstGeom prst="rect">
            <a:avLst/>
          </a:prstGeom>
        </p:spPr>
      </p:pic>
      <p:pic>
        <p:nvPicPr>
          <p:cNvPr id="129" name="Picture 128" descr="A white pyramid with black lines&#10;&#10;Description automatically generated">
            <a:extLst>
              <a:ext uri="{FF2B5EF4-FFF2-40B4-BE49-F238E27FC236}">
                <a16:creationId xmlns:a16="http://schemas.microsoft.com/office/drawing/2014/main" id="{D0EE1224-DDD5-FB10-2D08-DFCE7FE166A5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6142971" y="452570"/>
            <a:ext cx="964133" cy="964133"/>
          </a:xfrm>
          <a:prstGeom prst="rect">
            <a:avLst/>
          </a:prstGeom>
        </p:spPr>
      </p:pic>
      <p:pic>
        <p:nvPicPr>
          <p:cNvPr id="131" name="Picture 130" descr="A white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764F93F6-AB53-5E29-CCAB-75D37D487532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3699568" y="430456"/>
            <a:ext cx="975152" cy="1178997"/>
          </a:xfrm>
          <a:prstGeom prst="rect">
            <a:avLst/>
          </a:prstGeom>
        </p:spPr>
      </p:pic>
      <p:pic>
        <p:nvPicPr>
          <p:cNvPr id="133" name="Picture 132" descr="A white pyramid with a dotted line&#10;&#10;Description automatically generated">
            <a:extLst>
              <a:ext uri="{FF2B5EF4-FFF2-40B4-BE49-F238E27FC236}">
                <a16:creationId xmlns:a16="http://schemas.microsoft.com/office/drawing/2014/main" id="{D7790AB7-51D1-7257-F1C3-393E6D00C34A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7067171" y="452570"/>
            <a:ext cx="964133" cy="96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1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98EF6D3-629F-DC68-09BE-6351FF02F8ED}"/>
                  </a:ext>
                </a:extLst>
              </p:cNvPr>
              <p:cNvSpPr txBox="1"/>
              <p:nvPr/>
            </p:nvSpPr>
            <p:spPr>
              <a:xfrm>
                <a:off x="695549" y="562572"/>
                <a:ext cx="7846871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arenR"/>
                </a:pPr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table.</a:t>
                </a:r>
              </a:p>
              <a:p>
                <a:pPr marL="457200" indent="-457200">
                  <a:buAutoNum type="arabicParenR"/>
                </a:pPr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26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89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180</a:t>
                </a: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49.7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69.4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180</a:t>
                </a: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98EF6D3-629F-DC68-09BE-6351FF02F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49" y="562572"/>
                <a:ext cx="7846871" cy="4893647"/>
              </a:xfrm>
              <a:prstGeom prst="rect">
                <a:avLst/>
              </a:prstGeom>
              <a:blipFill>
                <a:blip r:embed="rId2"/>
                <a:stretch>
                  <a:fillRect l="-1243" t="-1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C62D89D8-755D-5BE3-4D6C-E1A6597D78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2143665"/>
                  </p:ext>
                </p:extLst>
              </p:nvPr>
            </p:nvGraphicFramePr>
            <p:xfrm>
              <a:off x="1228753" y="1105378"/>
              <a:ext cx="4662596" cy="23997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31298">
                      <a:extLst>
                        <a:ext uri="{9D8B030D-6E8A-4147-A177-3AD203B41FA5}">
                          <a16:colId xmlns:a16="http://schemas.microsoft.com/office/drawing/2014/main" val="4187104687"/>
                        </a:ext>
                      </a:extLst>
                    </a:gridCol>
                    <a:gridCol w="2331298">
                      <a:extLst>
                        <a:ext uri="{9D8B030D-6E8A-4147-A177-3AD203B41FA5}">
                          <a16:colId xmlns:a16="http://schemas.microsoft.com/office/drawing/2014/main" val="1495980859"/>
                        </a:ext>
                      </a:extLst>
                    </a:gridCol>
                  </a:tblGrid>
                  <a:tr h="4799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+mn-lt"/>
                            </a:rPr>
                            <a:t>Size</a:t>
                          </a:r>
                          <a:r>
                            <a:rPr lang="en-GB" sz="2400" baseline="0" dirty="0">
                              <a:latin typeface="+mn-lt"/>
                            </a:rPr>
                            <a:t> of angle</a:t>
                          </a:r>
                          <a:endParaRPr lang="en-GB" sz="2400" dirty="0">
                            <a:latin typeface="+mn-lt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CF3F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+mn-lt"/>
                            </a:rPr>
                            <a:t>Type of angle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CF3F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5958500"/>
                      </a:ext>
                    </a:extLst>
                  </a:tr>
                  <a:tr h="4799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+mn-lt"/>
                            </a:rPr>
                            <a:t>34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GB" sz="2400" dirty="0">
                            <a:latin typeface="+mn-lt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+mn-lt"/>
                            </a:rPr>
                            <a:t>Acute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5173261"/>
                      </a:ext>
                    </a:extLst>
                  </a:tr>
                  <a:tr h="47994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i="0" dirty="0">
                              <a:latin typeface="+mn-lt"/>
                              <a:ea typeface="+mn-ea"/>
                            </a:rPr>
                            <a:t>294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GB" sz="2400" dirty="0">
                            <a:latin typeface="+mn-lt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541558"/>
                      </a:ext>
                    </a:extLst>
                  </a:tr>
                  <a:tr h="47994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i="0" dirty="0">
                              <a:latin typeface="+mn-lt"/>
                              <a:ea typeface="+mn-ea"/>
                            </a:rPr>
                            <a:t>96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GB" sz="2400" dirty="0">
                            <a:latin typeface="+mn-lt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113241"/>
                      </a:ext>
                    </a:extLst>
                  </a:tr>
                  <a:tr h="47994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ea typeface="Cambria Math" panose="02040503050406030204" pitchFamily="18" charset="0"/>
                            </a:rPr>
                            <a:t>5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GB" sz="2400" dirty="0">
                            <a:latin typeface="+mn-lt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62121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C62D89D8-755D-5BE3-4D6C-E1A6597D78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2143665"/>
                  </p:ext>
                </p:extLst>
              </p:nvPr>
            </p:nvGraphicFramePr>
            <p:xfrm>
              <a:off x="1228753" y="1105378"/>
              <a:ext cx="4662596" cy="23997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31298">
                      <a:extLst>
                        <a:ext uri="{9D8B030D-6E8A-4147-A177-3AD203B41FA5}">
                          <a16:colId xmlns:a16="http://schemas.microsoft.com/office/drawing/2014/main" val="4187104687"/>
                        </a:ext>
                      </a:extLst>
                    </a:gridCol>
                    <a:gridCol w="2331298">
                      <a:extLst>
                        <a:ext uri="{9D8B030D-6E8A-4147-A177-3AD203B41FA5}">
                          <a16:colId xmlns:a16="http://schemas.microsoft.com/office/drawing/2014/main" val="1495980859"/>
                        </a:ext>
                      </a:extLst>
                    </a:gridCol>
                  </a:tblGrid>
                  <a:tr h="4799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+mn-lt"/>
                            </a:rPr>
                            <a:t>Size</a:t>
                          </a:r>
                          <a:r>
                            <a:rPr lang="en-GB" sz="2400" baseline="0" dirty="0">
                              <a:latin typeface="+mn-lt"/>
                            </a:rPr>
                            <a:t> of angle</a:t>
                          </a:r>
                          <a:endParaRPr lang="en-GB" sz="2400" dirty="0">
                            <a:latin typeface="+mn-lt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CF3F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+mn-lt"/>
                            </a:rPr>
                            <a:t>Type of angle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CF3F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5958500"/>
                      </a:ext>
                    </a:extLst>
                  </a:tr>
                  <a:tr h="4799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2" t="-107595" r="-101305" b="-325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+mn-lt"/>
                            </a:rPr>
                            <a:t>Acute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5173261"/>
                      </a:ext>
                    </a:extLst>
                  </a:tr>
                  <a:tr h="4799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2" t="-210256" r="-101305" b="-2294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541558"/>
                      </a:ext>
                    </a:extLst>
                  </a:tr>
                  <a:tr h="4799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2" t="-306329" r="-101305" b="-1265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113241"/>
                      </a:ext>
                    </a:extLst>
                  </a:tr>
                  <a:tr h="4799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2" t="-406329" r="-101305" b="-265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621214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42633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023679B-8941-8AEA-313B-98AF6A276797}"/>
                  </a:ext>
                </a:extLst>
              </p:cNvPr>
              <p:cNvSpPr txBox="1"/>
              <p:nvPr/>
            </p:nvSpPr>
            <p:spPr>
              <a:xfrm>
                <a:off x="695549" y="562572"/>
                <a:ext cx="7846871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arenR"/>
                </a:pPr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table.</a:t>
                </a:r>
              </a:p>
              <a:p>
                <a:pPr marL="457200" indent="-457200">
                  <a:buAutoNum type="arabicParenR"/>
                </a:pPr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26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89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180</a:t>
                </a: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49.7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69.4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180</a:t>
                </a: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023679B-8941-8AEA-313B-98AF6A276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49" y="562572"/>
                <a:ext cx="7846871" cy="4893647"/>
              </a:xfrm>
              <a:prstGeom prst="rect">
                <a:avLst/>
              </a:prstGeom>
              <a:blipFill>
                <a:blip r:embed="rId2"/>
                <a:stretch>
                  <a:fillRect l="-1243" t="-1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1051E879-B903-E1F0-7ADD-12F6C8E225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4884356"/>
                  </p:ext>
                </p:extLst>
              </p:nvPr>
            </p:nvGraphicFramePr>
            <p:xfrm>
              <a:off x="1228753" y="1105378"/>
              <a:ext cx="4662596" cy="23997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31298">
                      <a:extLst>
                        <a:ext uri="{9D8B030D-6E8A-4147-A177-3AD203B41FA5}">
                          <a16:colId xmlns:a16="http://schemas.microsoft.com/office/drawing/2014/main" val="4187104687"/>
                        </a:ext>
                      </a:extLst>
                    </a:gridCol>
                    <a:gridCol w="2331298">
                      <a:extLst>
                        <a:ext uri="{9D8B030D-6E8A-4147-A177-3AD203B41FA5}">
                          <a16:colId xmlns:a16="http://schemas.microsoft.com/office/drawing/2014/main" val="1495980859"/>
                        </a:ext>
                      </a:extLst>
                    </a:gridCol>
                  </a:tblGrid>
                  <a:tr h="4799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+mn-lt"/>
                            </a:rPr>
                            <a:t>Size</a:t>
                          </a:r>
                          <a:r>
                            <a:rPr lang="en-GB" sz="2400" baseline="0" dirty="0">
                              <a:latin typeface="+mn-lt"/>
                            </a:rPr>
                            <a:t> of angle</a:t>
                          </a:r>
                          <a:endParaRPr lang="en-GB" sz="2400" dirty="0">
                            <a:latin typeface="+mn-lt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CF3F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+mn-lt"/>
                            </a:rPr>
                            <a:t>Type of angle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CF3F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5958500"/>
                      </a:ext>
                    </a:extLst>
                  </a:tr>
                  <a:tr h="4799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+mn-lt"/>
                            </a:rPr>
                            <a:t>34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GB" sz="2400" dirty="0">
                            <a:latin typeface="+mn-lt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+mn-lt"/>
                            </a:rPr>
                            <a:t>Acute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5173261"/>
                      </a:ext>
                    </a:extLst>
                  </a:tr>
                  <a:tr h="47994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i="0" dirty="0">
                              <a:latin typeface="+mn-lt"/>
                              <a:ea typeface="+mn-ea"/>
                            </a:rPr>
                            <a:t>294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GB" sz="2400" dirty="0">
                            <a:latin typeface="+mn-lt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541558"/>
                      </a:ext>
                    </a:extLst>
                  </a:tr>
                  <a:tr h="47994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i="0" dirty="0">
                              <a:latin typeface="+mn-lt"/>
                              <a:ea typeface="+mn-ea"/>
                            </a:rPr>
                            <a:t>96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GB" sz="2400" dirty="0">
                            <a:latin typeface="+mn-lt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113241"/>
                      </a:ext>
                    </a:extLst>
                  </a:tr>
                  <a:tr h="47994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ea typeface="Cambria Math" panose="02040503050406030204" pitchFamily="18" charset="0"/>
                            </a:rPr>
                            <a:t>5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GB" sz="2400" dirty="0">
                            <a:latin typeface="+mn-lt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62121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1051E879-B903-E1F0-7ADD-12F6C8E225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4884356"/>
                  </p:ext>
                </p:extLst>
              </p:nvPr>
            </p:nvGraphicFramePr>
            <p:xfrm>
              <a:off x="1228753" y="1105378"/>
              <a:ext cx="4662596" cy="23997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31298">
                      <a:extLst>
                        <a:ext uri="{9D8B030D-6E8A-4147-A177-3AD203B41FA5}">
                          <a16:colId xmlns:a16="http://schemas.microsoft.com/office/drawing/2014/main" val="4187104687"/>
                        </a:ext>
                      </a:extLst>
                    </a:gridCol>
                    <a:gridCol w="2331298">
                      <a:extLst>
                        <a:ext uri="{9D8B030D-6E8A-4147-A177-3AD203B41FA5}">
                          <a16:colId xmlns:a16="http://schemas.microsoft.com/office/drawing/2014/main" val="1495980859"/>
                        </a:ext>
                      </a:extLst>
                    </a:gridCol>
                  </a:tblGrid>
                  <a:tr h="4799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+mn-lt"/>
                            </a:rPr>
                            <a:t>Size</a:t>
                          </a:r>
                          <a:r>
                            <a:rPr lang="en-GB" sz="2400" baseline="0" dirty="0">
                              <a:latin typeface="+mn-lt"/>
                            </a:rPr>
                            <a:t> of angle</a:t>
                          </a:r>
                          <a:endParaRPr lang="en-GB" sz="2400" dirty="0">
                            <a:latin typeface="+mn-lt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CF3F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+mn-lt"/>
                            </a:rPr>
                            <a:t>Type of angle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CF3F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5958500"/>
                      </a:ext>
                    </a:extLst>
                  </a:tr>
                  <a:tr h="4799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2" t="-107595" r="-101305" b="-325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latin typeface="+mn-lt"/>
                            </a:rPr>
                            <a:t>Acute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5173261"/>
                      </a:ext>
                    </a:extLst>
                  </a:tr>
                  <a:tr h="4799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2" t="-210256" r="-101305" b="-2294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541558"/>
                      </a:ext>
                    </a:extLst>
                  </a:tr>
                  <a:tr h="4799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2" t="-306329" r="-101305" b="-1265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113241"/>
                      </a:ext>
                    </a:extLst>
                  </a:tr>
                  <a:tr h="4799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2" t="-406329" r="-101305" b="-265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621214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5FF85F7-B74C-94D9-27CA-4B571A8F66E6}"/>
              </a:ext>
            </a:extLst>
          </p:cNvPr>
          <p:cNvSpPr txBox="1"/>
          <p:nvPr/>
        </p:nvSpPr>
        <p:spPr>
          <a:xfrm>
            <a:off x="3560051" y="2059213"/>
            <a:ext cx="2359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</a:rPr>
              <a:t>Reflex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7ECD77-EED2-D3DC-5BD6-92553B40CA2C}"/>
              </a:ext>
            </a:extLst>
          </p:cNvPr>
          <p:cNvSpPr txBox="1"/>
          <p:nvPr/>
        </p:nvSpPr>
        <p:spPr>
          <a:xfrm>
            <a:off x="3532014" y="2539984"/>
            <a:ext cx="2359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</a:rPr>
              <a:t>Obtuse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D0A123-8A45-C48F-FC73-1F7DD5C8F373}"/>
              </a:ext>
            </a:extLst>
          </p:cNvPr>
          <p:cNvSpPr txBox="1"/>
          <p:nvPr/>
        </p:nvSpPr>
        <p:spPr>
          <a:xfrm>
            <a:off x="3532014" y="3031843"/>
            <a:ext cx="2359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</a:rPr>
              <a:t>Acute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9223C6-B6F9-B15E-1EDC-1ECDED660D22}"/>
              </a:ext>
            </a:extLst>
          </p:cNvPr>
          <p:cNvSpPr txBox="1"/>
          <p:nvPr/>
        </p:nvSpPr>
        <p:spPr>
          <a:xfrm>
            <a:off x="2496335" y="3851842"/>
            <a:ext cx="576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65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BC5555-5E36-1ABE-CB5B-3F7613559253}"/>
              </a:ext>
            </a:extLst>
          </p:cNvPr>
          <p:cNvSpPr txBox="1"/>
          <p:nvPr/>
        </p:nvSpPr>
        <p:spPr>
          <a:xfrm>
            <a:off x="2838557" y="4599574"/>
            <a:ext cx="721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60.9</a:t>
            </a:r>
          </a:p>
        </p:txBody>
      </p:sp>
    </p:spTree>
    <p:extLst>
      <p:ext uri="{BB962C8B-B14F-4D97-AF65-F5344CB8AC3E}">
        <p14:creationId xmlns:p14="http://schemas.microsoft.com/office/powerpoint/2010/main" val="107551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016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7411FF-9476-FE8D-9AF7-A570934CA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008" y="1032236"/>
            <a:ext cx="3740545" cy="37033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5B0213-6F53-18DF-BD98-C54B2F409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427" y="989974"/>
            <a:ext cx="3789218" cy="36895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782237-4351-502D-A49E-BB5608FBEB31}"/>
              </a:ext>
            </a:extLst>
          </p:cNvPr>
          <p:cNvSpPr txBox="1"/>
          <p:nvPr/>
        </p:nvSpPr>
        <p:spPr>
          <a:xfrm>
            <a:off x="1000623" y="5171474"/>
            <a:ext cx="6923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What are the angles inside a square?</a:t>
            </a:r>
          </a:p>
        </p:txBody>
      </p:sp>
    </p:spTree>
    <p:extLst>
      <p:ext uri="{BB962C8B-B14F-4D97-AF65-F5344CB8AC3E}">
        <p14:creationId xmlns:p14="http://schemas.microsoft.com/office/powerpoint/2010/main" val="64938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8AD332-C20D-8784-D5B8-A0AD41147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36" y="209006"/>
            <a:ext cx="3401293" cy="3311786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473079F9-FA22-6CD9-59D4-443090566983}"/>
              </a:ext>
            </a:extLst>
          </p:cNvPr>
          <p:cNvSpPr/>
          <p:nvPr/>
        </p:nvSpPr>
        <p:spPr>
          <a:xfrm>
            <a:off x="945663" y="593970"/>
            <a:ext cx="2653322" cy="2688492"/>
          </a:xfrm>
          <a:prstGeom prst="rt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EBED26-E36F-1E84-2052-A9B2169DEB02}"/>
              </a:ext>
            </a:extLst>
          </p:cNvPr>
          <p:cNvSpPr txBox="1"/>
          <p:nvPr/>
        </p:nvSpPr>
        <p:spPr>
          <a:xfrm>
            <a:off x="4291448" y="1676917"/>
            <a:ext cx="3467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 right-angled triangle is formed by splitting the square into two equal parts.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0DC60F-436C-645F-9141-B862ACA361B3}"/>
              </a:ext>
            </a:extLst>
          </p:cNvPr>
          <p:cNvCxnSpPr>
            <a:stCxn id="3" idx="0"/>
            <a:endCxn id="3" idx="4"/>
          </p:cNvCxnSpPr>
          <p:nvPr/>
        </p:nvCxnSpPr>
        <p:spPr>
          <a:xfrm>
            <a:off x="945663" y="593970"/>
            <a:ext cx="2653322" cy="268849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9B5C02-6187-3B79-9112-1FAF0C3756EF}"/>
              </a:ext>
            </a:extLst>
          </p:cNvPr>
          <p:cNvSpPr txBox="1"/>
          <p:nvPr/>
        </p:nvSpPr>
        <p:spPr>
          <a:xfrm>
            <a:off x="4443848" y="4143026"/>
            <a:ext cx="3467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What are the sizes of the angles in the right-angled triangle?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D5AA26-22F3-7164-CEF5-85CB08D15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565" y="636156"/>
            <a:ext cx="747045" cy="747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414328-D6C4-8723-E863-AF1998D626B0}"/>
              </a:ext>
            </a:extLst>
          </p:cNvPr>
          <p:cNvSpPr txBox="1"/>
          <p:nvPr/>
        </p:nvSpPr>
        <p:spPr>
          <a:xfrm>
            <a:off x="5663409" y="77884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230629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00278 0.403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19A2E3-A6BC-5AAE-B916-9D359A990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36" y="209006"/>
            <a:ext cx="3401293" cy="33117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BBA99F-6B6A-3CCA-D0E1-1E5513D2A6B4}"/>
              </a:ext>
            </a:extLst>
          </p:cNvPr>
          <p:cNvSpPr txBox="1"/>
          <p:nvPr/>
        </p:nvSpPr>
        <p:spPr>
          <a:xfrm>
            <a:off x="4291448" y="1676917"/>
            <a:ext cx="3467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 right-angled triangle is formed by splitting the square into two equal parts.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1918AB-21DC-A6B8-B7D1-CD4E4D860192}"/>
              </a:ext>
            </a:extLst>
          </p:cNvPr>
          <p:cNvCxnSpPr>
            <a:stCxn id="14" idx="0"/>
            <a:endCxn id="14" idx="4"/>
          </p:cNvCxnSpPr>
          <p:nvPr/>
        </p:nvCxnSpPr>
        <p:spPr>
          <a:xfrm>
            <a:off x="945663" y="593970"/>
            <a:ext cx="2653322" cy="268849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EE0A00D-8208-DB38-9364-798FAC0B4260}"/>
              </a:ext>
            </a:extLst>
          </p:cNvPr>
          <p:cNvSpPr txBox="1"/>
          <p:nvPr/>
        </p:nvSpPr>
        <p:spPr>
          <a:xfrm>
            <a:off x="4443848" y="4143026"/>
            <a:ext cx="3467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What are the sizes of the angles in the right-angled triangle?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112A1D-A8A8-673A-3780-41BF4C9E6EFA}"/>
              </a:ext>
            </a:extLst>
          </p:cNvPr>
          <p:cNvSpPr/>
          <p:nvPr/>
        </p:nvSpPr>
        <p:spPr>
          <a:xfrm>
            <a:off x="945663" y="2955938"/>
            <a:ext cx="315836" cy="286657"/>
          </a:xfrm>
          <a:prstGeom prst="rect">
            <a:avLst/>
          </a:prstGeom>
          <a:solidFill>
            <a:srgbClr val="E6E6E6"/>
          </a:solidFill>
          <a:ln w="28575">
            <a:solidFill>
              <a:srgbClr val="8E8E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69D55BF-3C9E-8805-407B-BFDEBB17281A}"/>
              </a:ext>
            </a:extLst>
          </p:cNvPr>
          <p:cNvGrpSpPr/>
          <p:nvPr/>
        </p:nvGrpSpPr>
        <p:grpSpPr>
          <a:xfrm>
            <a:off x="47596" y="-308800"/>
            <a:ext cx="1805540" cy="1805540"/>
            <a:chOff x="-12615" y="-469817"/>
            <a:chExt cx="1805540" cy="180554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090799C-7B63-4E8A-35CC-67C681B364F8}"/>
                </a:ext>
              </a:extLst>
            </p:cNvPr>
            <p:cNvCxnSpPr/>
            <p:nvPr/>
          </p:nvCxnSpPr>
          <p:spPr>
            <a:xfrm>
              <a:off x="917865" y="432953"/>
              <a:ext cx="74468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04E0497-69F5-8821-4765-4121AE8FE1F8}"/>
                </a:ext>
              </a:extLst>
            </p:cNvPr>
            <p:cNvSpPr/>
            <p:nvPr/>
          </p:nvSpPr>
          <p:spPr>
            <a:xfrm>
              <a:off x="-12615" y="-469817"/>
              <a:ext cx="1805540" cy="1805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70C104-50BC-3433-7BB0-FE143B267724}"/>
                  </a:ext>
                </a:extLst>
              </p:cNvPr>
              <p:cNvSpPr txBox="1"/>
              <p:nvPr/>
            </p:nvSpPr>
            <p:spPr>
              <a:xfrm>
                <a:off x="945663" y="3881416"/>
                <a:ext cx="9074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45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70C104-50BC-3433-7BB0-FE143B267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663" y="3881416"/>
                <a:ext cx="907473" cy="523220"/>
              </a:xfrm>
              <a:prstGeom prst="rect">
                <a:avLst/>
              </a:prstGeom>
              <a:blipFill>
                <a:blip r:embed="rId3"/>
                <a:stretch>
                  <a:fillRect l="-13423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D190C4-61C3-8F6E-32DA-513121D9D323}"/>
                  </a:ext>
                </a:extLst>
              </p:cNvPr>
              <p:cNvSpPr txBox="1"/>
              <p:nvPr/>
            </p:nvSpPr>
            <p:spPr>
              <a:xfrm>
                <a:off x="2507776" y="5485567"/>
                <a:ext cx="9074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45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D190C4-61C3-8F6E-32DA-513121D9D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776" y="5485567"/>
                <a:ext cx="907473" cy="523220"/>
              </a:xfrm>
              <a:prstGeom prst="rect">
                <a:avLst/>
              </a:prstGeom>
              <a:blipFill>
                <a:blip r:embed="rId4"/>
                <a:stretch>
                  <a:fillRect l="-13423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artial Circle 11">
            <a:extLst>
              <a:ext uri="{FF2B5EF4-FFF2-40B4-BE49-F238E27FC236}">
                <a16:creationId xmlns:a16="http://schemas.microsoft.com/office/drawing/2014/main" id="{0F93F2C8-8EEA-BF92-C5A8-80E2E063BD79}"/>
              </a:ext>
            </a:extLst>
          </p:cNvPr>
          <p:cNvSpPr/>
          <p:nvPr/>
        </p:nvSpPr>
        <p:spPr>
          <a:xfrm rot="7412829">
            <a:off x="410295" y="2812649"/>
            <a:ext cx="1080000" cy="1080000"/>
          </a:xfrm>
          <a:prstGeom prst="pie">
            <a:avLst>
              <a:gd name="adj1" fmla="val 16941484"/>
              <a:gd name="adj2" fmla="val 19575743"/>
            </a:avLst>
          </a:prstGeom>
          <a:solidFill>
            <a:srgbClr val="E6E6E6"/>
          </a:solidFill>
          <a:ln w="28575">
            <a:solidFill>
              <a:srgbClr val="8E8E8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artial Circle 12">
            <a:extLst>
              <a:ext uri="{FF2B5EF4-FFF2-40B4-BE49-F238E27FC236}">
                <a16:creationId xmlns:a16="http://schemas.microsoft.com/office/drawing/2014/main" id="{22E2C0DF-1815-4015-B04A-AEC22F2A7D1D}"/>
              </a:ext>
            </a:extLst>
          </p:cNvPr>
          <p:cNvSpPr/>
          <p:nvPr/>
        </p:nvSpPr>
        <p:spPr>
          <a:xfrm rot="16200000">
            <a:off x="3058985" y="5492500"/>
            <a:ext cx="1080000" cy="1080000"/>
          </a:xfrm>
          <a:prstGeom prst="pie">
            <a:avLst>
              <a:gd name="adj1" fmla="val 16186823"/>
              <a:gd name="adj2" fmla="val 18926869"/>
            </a:avLst>
          </a:prstGeom>
          <a:solidFill>
            <a:srgbClr val="E6E6E6"/>
          </a:solidFill>
          <a:ln w="28575">
            <a:solidFill>
              <a:srgbClr val="8E8E8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4713311B-E879-6A36-5595-4DDE076CE0B9}"/>
              </a:ext>
            </a:extLst>
          </p:cNvPr>
          <p:cNvSpPr/>
          <p:nvPr/>
        </p:nvSpPr>
        <p:spPr>
          <a:xfrm>
            <a:off x="945663" y="3344008"/>
            <a:ext cx="2653322" cy="2688492"/>
          </a:xfrm>
          <a:prstGeom prst="rt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286705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-0.00017 0.4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0ADB3FE-8F53-944F-041F-075E12B3CE2A}"/>
                  </a:ext>
                </a:extLst>
              </p:cNvPr>
              <p:cNvSpPr txBox="1"/>
              <p:nvPr/>
            </p:nvSpPr>
            <p:spPr>
              <a:xfrm>
                <a:off x="3564080" y="3144982"/>
                <a:ext cx="907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90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0ADB3FE-8F53-944F-041F-075E12B3C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080" y="3144982"/>
                <a:ext cx="907473" cy="461665"/>
              </a:xfrm>
              <a:prstGeom prst="rect">
                <a:avLst/>
              </a:prstGeom>
              <a:blipFill>
                <a:blip r:embed="rId2"/>
                <a:stretch>
                  <a:fillRect l="-10738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13CFF9-ADD4-C781-0CE2-B4A274C94883}"/>
                  </a:ext>
                </a:extLst>
              </p:cNvPr>
              <p:cNvSpPr txBox="1"/>
              <p:nvPr/>
            </p:nvSpPr>
            <p:spPr>
              <a:xfrm>
                <a:off x="3305422" y="1561813"/>
                <a:ext cx="907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45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13CFF9-ADD4-C781-0CE2-B4A274C94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422" y="1561813"/>
                <a:ext cx="907473" cy="461665"/>
              </a:xfrm>
              <a:prstGeom prst="rect">
                <a:avLst/>
              </a:prstGeom>
              <a:blipFill>
                <a:blip r:embed="rId3"/>
                <a:stretch>
                  <a:fillRect l="-10067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310F22A-7D51-6989-3E10-A2A5115B9595}"/>
                  </a:ext>
                </a:extLst>
              </p:cNvPr>
              <p:cNvSpPr txBox="1"/>
              <p:nvPr/>
            </p:nvSpPr>
            <p:spPr>
              <a:xfrm>
                <a:off x="4974902" y="3312031"/>
                <a:ext cx="907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45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310F22A-7D51-6989-3E10-A2A5115B9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902" y="3312031"/>
                <a:ext cx="907473" cy="461665"/>
              </a:xfrm>
              <a:prstGeom prst="rect">
                <a:avLst/>
              </a:prstGeom>
              <a:blipFill>
                <a:blip r:embed="rId4"/>
                <a:stretch>
                  <a:fillRect l="-10067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226A787-9B66-86C2-5640-0186C77D11DB}"/>
              </a:ext>
            </a:extLst>
          </p:cNvPr>
          <p:cNvSpPr/>
          <p:nvPr/>
        </p:nvSpPr>
        <p:spPr>
          <a:xfrm>
            <a:off x="3259282" y="3568699"/>
            <a:ext cx="349826" cy="349826"/>
          </a:xfrm>
          <a:prstGeom prst="rect">
            <a:avLst/>
          </a:prstGeom>
          <a:solidFill>
            <a:srgbClr val="E6E6E6"/>
          </a:solidFill>
          <a:ln w="28575">
            <a:solidFill>
              <a:srgbClr val="8E8E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C42982-369B-8920-FADB-AD883E1FF160}"/>
                  </a:ext>
                </a:extLst>
              </p:cNvPr>
              <p:cNvSpPr txBox="1"/>
              <p:nvPr/>
            </p:nvSpPr>
            <p:spPr>
              <a:xfrm>
                <a:off x="3566352" y="3147254"/>
                <a:ext cx="907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90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C42982-369B-8920-FADB-AD883E1FF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352" y="3147254"/>
                <a:ext cx="907473" cy="461665"/>
              </a:xfrm>
              <a:prstGeom prst="rect">
                <a:avLst/>
              </a:prstGeom>
              <a:blipFill>
                <a:blip r:embed="rId5"/>
                <a:stretch>
                  <a:fillRect l="-10067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7BA255-7051-FE22-7148-7EA9771DF8F0}"/>
                  </a:ext>
                </a:extLst>
              </p:cNvPr>
              <p:cNvSpPr txBox="1"/>
              <p:nvPr/>
            </p:nvSpPr>
            <p:spPr>
              <a:xfrm>
                <a:off x="3307694" y="1564085"/>
                <a:ext cx="907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45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7BA255-7051-FE22-7148-7EA9771DF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694" y="1564085"/>
                <a:ext cx="907473" cy="461665"/>
              </a:xfrm>
              <a:prstGeom prst="rect">
                <a:avLst/>
              </a:prstGeom>
              <a:blipFill>
                <a:blip r:embed="rId6"/>
                <a:stretch>
                  <a:fillRect l="-10811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0094D4-66FC-F9FC-51F7-F7B7A13165CE}"/>
                  </a:ext>
                </a:extLst>
              </p:cNvPr>
              <p:cNvSpPr txBox="1"/>
              <p:nvPr/>
            </p:nvSpPr>
            <p:spPr>
              <a:xfrm>
                <a:off x="4977174" y="3314303"/>
                <a:ext cx="907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45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0094D4-66FC-F9FC-51F7-F7B7A1316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174" y="3314303"/>
                <a:ext cx="907473" cy="461665"/>
              </a:xfrm>
              <a:prstGeom prst="rect">
                <a:avLst/>
              </a:prstGeom>
              <a:blipFill>
                <a:blip r:embed="rId7"/>
                <a:stretch>
                  <a:fillRect l="-10067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21A237-99B1-7A00-6D8C-85EB5672368F}"/>
                  </a:ext>
                </a:extLst>
              </p:cNvPr>
              <p:cNvSpPr txBox="1"/>
              <p:nvPr/>
            </p:nvSpPr>
            <p:spPr>
              <a:xfrm>
                <a:off x="2967661" y="4529295"/>
                <a:ext cx="10372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21A237-99B1-7A00-6D8C-85EB56723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661" y="4529295"/>
                <a:ext cx="103723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49089D-B283-A442-9F81-A1BECC5D667D}"/>
                  </a:ext>
                </a:extLst>
              </p:cNvPr>
              <p:cNvSpPr txBox="1"/>
              <p:nvPr/>
            </p:nvSpPr>
            <p:spPr>
              <a:xfrm>
                <a:off x="4049119" y="4529295"/>
                <a:ext cx="10372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49089D-B283-A442-9F81-A1BECC5D6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119" y="4529295"/>
                <a:ext cx="103723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A13D81-5CB1-B150-0B75-3746C0061387}"/>
                  </a:ext>
                </a:extLst>
              </p:cNvPr>
              <p:cNvSpPr txBox="1"/>
              <p:nvPr/>
            </p:nvSpPr>
            <p:spPr>
              <a:xfrm>
                <a:off x="5424438" y="4545032"/>
                <a:ext cx="1502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180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A13D81-5CB1-B150-0B75-3746C0061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438" y="4545032"/>
                <a:ext cx="1502232" cy="461665"/>
              </a:xfrm>
              <a:prstGeom prst="rect">
                <a:avLst/>
              </a:prstGeom>
              <a:blipFill>
                <a:blip r:embed="rId10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artial Circle 11">
            <a:extLst>
              <a:ext uri="{FF2B5EF4-FFF2-40B4-BE49-F238E27FC236}">
                <a16:creationId xmlns:a16="http://schemas.microsoft.com/office/drawing/2014/main" id="{4A0BEE45-6208-B32D-DF81-3A6C79718BB7}"/>
              </a:ext>
            </a:extLst>
          </p:cNvPr>
          <p:cNvSpPr/>
          <p:nvPr/>
        </p:nvSpPr>
        <p:spPr>
          <a:xfrm rot="7412829">
            <a:off x="2715059" y="467524"/>
            <a:ext cx="1080000" cy="1080000"/>
          </a:xfrm>
          <a:prstGeom prst="pie">
            <a:avLst>
              <a:gd name="adj1" fmla="val 16941484"/>
              <a:gd name="adj2" fmla="val 19575743"/>
            </a:avLst>
          </a:prstGeom>
          <a:solidFill>
            <a:srgbClr val="E6E6E6"/>
          </a:solidFill>
          <a:ln w="28575">
            <a:solidFill>
              <a:srgbClr val="8E8E8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3" name="Partial Circle 12">
            <a:extLst>
              <a:ext uri="{FF2B5EF4-FFF2-40B4-BE49-F238E27FC236}">
                <a16:creationId xmlns:a16="http://schemas.microsoft.com/office/drawing/2014/main" id="{F11CFE77-EF1D-C5DF-BA98-44178A9F6FD2}"/>
              </a:ext>
            </a:extLst>
          </p:cNvPr>
          <p:cNvSpPr/>
          <p:nvPr/>
        </p:nvSpPr>
        <p:spPr>
          <a:xfrm rot="16200000">
            <a:off x="5656011" y="3391010"/>
            <a:ext cx="1080000" cy="1080000"/>
          </a:xfrm>
          <a:prstGeom prst="pie">
            <a:avLst>
              <a:gd name="adj1" fmla="val 16186823"/>
              <a:gd name="adj2" fmla="val 18926869"/>
            </a:avLst>
          </a:prstGeom>
          <a:solidFill>
            <a:srgbClr val="E6E6E6"/>
          </a:solidFill>
          <a:ln w="28575">
            <a:solidFill>
              <a:srgbClr val="8E8E8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159BADD8-F507-4F61-521F-C429AA08F077}"/>
              </a:ext>
            </a:extLst>
          </p:cNvPr>
          <p:cNvSpPr/>
          <p:nvPr/>
        </p:nvSpPr>
        <p:spPr>
          <a:xfrm>
            <a:off x="3245427" y="987136"/>
            <a:ext cx="2964872" cy="2951018"/>
          </a:xfrm>
          <a:prstGeom prst="rt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62941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10798 0.2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9" y="10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0.04132 0.433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2169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-0.01441 0.178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in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6" ma:contentTypeDescription="Create a new document." ma:contentTypeScope="" ma:versionID="e412c57edb5a3587a47f8935b497d6b1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a5697a356853932bbc0cb7f0666b0602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A239C2-1EC8-4C57-9192-776EC1767A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CC6691-7F99-4E03-BC9E-2C65CEFC1726}">
  <ds:schemaRefs>
    <ds:schemaRef ds:uri="http://purl.org/dc/dcmitype/"/>
    <ds:schemaRef ds:uri="e9e213f7-a068-4185-ae5b-85aa76b56dbd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773a752-338d-48d4-aab1-fb5d939e1fab"/>
  </ds:schemaRefs>
</ds:datastoreItem>
</file>

<file path=customXml/itemProps3.xml><?xml version="1.0" encoding="utf-8"?>
<ds:datastoreItem xmlns:ds="http://schemas.openxmlformats.org/officeDocument/2006/customXml" ds:itemID="{F2F55CE4-AB04-46BB-8737-4AFE7CAED6D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740</TotalTime>
  <Words>493</Words>
  <Application>Microsoft Office PowerPoint</Application>
  <PresentationFormat>On-screen Show (4:3)</PresentationFormat>
  <Paragraphs>175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Cambria Math</vt:lpstr>
      <vt:lpstr>Title</vt:lpstr>
      <vt:lpstr>Get ready</vt:lpstr>
      <vt:lpstr>Let's learn</vt:lpstr>
      <vt:lpstr>Your turn</vt:lpstr>
      <vt:lpstr>Main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Mary-Kate Connolly</dc:creator>
  <cp:lastModifiedBy>Zenab Mahmood</cp:lastModifiedBy>
  <cp:revision>13</cp:revision>
  <dcterms:created xsi:type="dcterms:W3CDTF">2023-08-02T14:09:38Z</dcterms:created>
  <dcterms:modified xsi:type="dcterms:W3CDTF">2024-08-21T09:46:36Z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  <property fmtid="{D5CDD505-2E9C-101B-9397-08002B2CF9AE}" pid="3" name="MediaServiceImageTags">
    <vt:lpwstr/>
  </property>
</Properties>
</file>