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00000000000000000" pitchFamily="2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6653"/>
    <a:srgbClr val="B1AA9F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787" y="19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8" b="21506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3048">
            <a:off x="2019435" y="1599431"/>
            <a:ext cx="5105128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44" r="-3044" b="1504"/>
          <a:stretch/>
        </p:blipFill>
        <p:spPr>
          <a:xfrm>
            <a:off x="2381250" y="1822999"/>
            <a:ext cx="4293335" cy="46383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1178" y="2018799"/>
            <a:ext cx="3821643" cy="39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3210" y="1472420"/>
            <a:ext cx="4117579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367" y="1659243"/>
            <a:ext cx="4649727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" b="1281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" b="9170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6264" y="1765825"/>
            <a:ext cx="2112599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6" b="11356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/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8858" y="1615085"/>
            <a:ext cx="4787512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1769A6-AA9F-4FB2-9AB0-114DAE1D1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02"/>
          <a:stretch/>
        </p:blipFill>
        <p:spPr>
          <a:xfrm>
            <a:off x="1022646" y="3668186"/>
            <a:ext cx="4918372" cy="2424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0730D-EC51-4427-BB7B-5FDEC93178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04"/>
          <a:stretch/>
        </p:blipFill>
        <p:spPr>
          <a:xfrm>
            <a:off x="5921968" y="2379136"/>
            <a:ext cx="1936157" cy="3713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A15EF0-0B72-482B-9AD2-9EB9B01FAF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29"/>
          <a:stretch/>
        </p:blipFill>
        <p:spPr>
          <a:xfrm>
            <a:off x="3903939" y="3747026"/>
            <a:ext cx="2112599" cy="234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8091" y="2057518"/>
            <a:ext cx="4350538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 the way,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" t="-2590" r="102" b="3041"/>
          <a:stretch/>
        </p:blipFill>
        <p:spPr>
          <a:xfrm>
            <a:off x="436227" y="1162050"/>
            <a:ext cx="8254767" cy="5239015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angry.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8985" y="1753299"/>
            <a:ext cx="3461413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42006" y="-1359257"/>
            <a:ext cx="3801994" cy="884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28" b="7110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60</TotalTime>
  <Words>411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Faye Leather</cp:lastModifiedBy>
  <cp:revision>8</cp:revision>
  <dcterms:created xsi:type="dcterms:W3CDTF">2019-07-11T07:05:09Z</dcterms:created>
  <dcterms:modified xsi:type="dcterms:W3CDTF">2022-01-04T16:44:50Z</dcterms:modified>
</cp:coreProperties>
</file>