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521"/>
  </p:normalViewPr>
  <p:slideViewPr>
    <p:cSldViewPr snapToGrid="0" snapToObjects="1">
      <p:cViewPr varScale="1">
        <p:scale>
          <a:sx n="109" d="100"/>
          <a:sy n="109" d="100"/>
        </p:scale>
        <p:origin x="19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B1D31-B905-C9CF-58AD-01C47C40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C9F4D-5B1A-01AD-8CD5-D95838636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65E68-F59E-BB17-9CB1-07F369C63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8D1BB-E1C1-5B6B-E257-38567A04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8E5E5-1445-8A3C-BF0A-AED21A3F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7C8E6-81BB-EB86-F4E9-D1E58CDD78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BC883-2D02-CA91-74A4-888D9F49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D3008-3330-AFFD-9064-F9BB3590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83DC3-86EF-D063-324E-DC68A68A4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B9088A-FA1D-48D4-A533-1CED18731D26}">
  <ds:schemaRefs>
    <ds:schemaRef ds:uri="1773a752-338d-48d4-aab1-fb5d939e1fab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e9e213f7-a068-4185-ae5b-85aa76b56dbd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96A2768-4B75-42CC-B0CD-AC4B88DB1C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2F544B-07AE-4DA3-A14F-FD393BCA4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 Archard (Llanrhidian Primary School)</cp:lastModifiedBy>
  <cp:revision>40</cp:revision>
  <dcterms:created xsi:type="dcterms:W3CDTF">2019-07-05T11:02:13Z</dcterms:created>
  <dcterms:modified xsi:type="dcterms:W3CDTF">2024-10-02T13:56:21Z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