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5" r:id="rId17"/>
    <p:sldId id="276" r:id="rId18"/>
    <p:sldId id="266" r:id="rId19"/>
    <p:sldId id="260" r:id="rId20"/>
    <p:sldId id="261" r:id="rId21"/>
    <p:sldId id="262" r:id="rId22"/>
    <p:sldId id="264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233"/>
    <a:srgbClr val="F8931C"/>
    <a:srgbClr val="58C1B8"/>
    <a:srgbClr val="EE684B"/>
    <a:srgbClr val="002B61"/>
    <a:srgbClr val="EE787E"/>
    <a:srgbClr val="FFE395"/>
    <a:srgbClr val="C7DFB3"/>
    <a:srgbClr val="DFE9F8"/>
    <a:srgbClr val="D1B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EA026-0754-F139-783A-8A940109D700}" v="6" dt="2024-07-29T11:55:20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6327"/>
  </p:normalViewPr>
  <p:slideViewPr>
    <p:cSldViewPr snapToGrid="0">
      <p:cViewPr varScale="1">
        <p:scale>
          <a:sx n="69" d="100"/>
          <a:sy n="69" d="100"/>
        </p:scale>
        <p:origin x="12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Turner" userId="S::bturner@whiterosemaths.com::ba76f569-2a98-4ad1-a28a-b4da6cde2583" providerId="AD" clId="Web-{AFEEA026-0754-F139-783A-8A940109D700}"/>
    <pc:docChg chg="addSld delSld">
      <pc:chgData name="Beth Turner" userId="S::bturner@whiterosemaths.com::ba76f569-2a98-4ad1-a28a-b4da6cde2583" providerId="AD" clId="Web-{AFEEA026-0754-F139-783A-8A940109D700}" dt="2024-07-29T11:55:20.001" v="5"/>
      <pc:docMkLst>
        <pc:docMk/>
      </pc:docMkLst>
      <pc:sldChg chg="add del">
        <pc:chgData name="Beth Turner" userId="S::bturner@whiterosemaths.com::ba76f569-2a98-4ad1-a28a-b4da6cde2583" providerId="AD" clId="Web-{AFEEA026-0754-F139-783A-8A940109D700}" dt="2024-07-29T11:55:19.938" v="3"/>
        <pc:sldMkLst>
          <pc:docMk/>
          <pc:sldMk cId="222685614" sldId="262"/>
        </pc:sldMkLst>
      </pc:sldChg>
      <pc:sldChg chg="add del">
        <pc:chgData name="Beth Turner" userId="S::bturner@whiterosemaths.com::ba76f569-2a98-4ad1-a28a-b4da6cde2583" providerId="AD" clId="Web-{AFEEA026-0754-F139-783A-8A940109D700}" dt="2024-07-29T11:55:20.001" v="5"/>
        <pc:sldMkLst>
          <pc:docMk/>
          <pc:sldMk cId="2873217930" sldId="263"/>
        </pc:sldMkLst>
      </pc:sldChg>
      <pc:sldChg chg="add del">
        <pc:chgData name="Beth Turner" userId="S::bturner@whiterosemaths.com::ba76f569-2a98-4ad1-a28a-b4da6cde2583" providerId="AD" clId="Web-{AFEEA026-0754-F139-783A-8A940109D700}" dt="2024-07-29T11:55:19.969" v="4"/>
        <pc:sldMkLst>
          <pc:docMk/>
          <pc:sldMk cId="264830440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346CB0-C1EF-9354-E4F7-D534C1AD6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A0C2F5-249F-A3E9-2AFD-9C55B52AE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5AFF13-A068-B5F1-DBEF-165AC4879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55C7B3-1E42-35E4-C827-6F00F5CDE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6038E0-83D7-5711-0CA8-04E0D7DBE6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2AD6CE-161B-E6CF-FA92-EE7C655E1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F403C0-2D3C-E6FA-5291-7F5A77A2E7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22B88F-5C9A-A0C1-A20E-A0537C6C9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A1CC4-00F4-DEE0-A9B0-E18A8D0F0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F32CF4-F694-4532-564E-BD037527B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8F3FD9-E47E-21A0-1BC5-E871ED9646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6C4883-BFA6-5527-0E7B-85D7242B2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DF6CD-95E3-6774-C9C2-426215C8C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B08E72-77E8-1006-DB11-08C20622F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943C7D-BF56-3969-CC65-F6D01A7CD3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55B4DB-CD42-A35F-8DF0-F823AC7BB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59ED9F-C453-23AD-261B-0052FB3E5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7FF54D-1C77-46E8-397F-45F9EF1AC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E5B4AC-D03E-F46B-1BC8-AFF0A6FC9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E60E1C-94CD-EA7D-3790-225ACF518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56943D-16DB-E6F2-6809-280F6AE05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44829D-D49C-9813-1880-B0D9C0681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D703C5-0004-5532-0312-ED655FC1F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53BA56-2989-20B7-24D3-F30BD46FD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B5315A-317F-F3E0-7498-F80717BEB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1EB0B1-D44E-E6F1-9B5B-09C3757FE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65D7B3-879C-E607-081C-ED62434EE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62B310-B986-67EC-D80F-8878805A8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34EE6-85F0-54E6-3043-55E716203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C948A2-7177-DA56-D094-0402A46BE7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90625D-F5DA-D596-330E-610A3CC39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B3813F-A7A4-04C3-09BE-BE084AC79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A9A541-E7CA-7220-CC58-0DB33968F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D87445-E088-9203-8FEE-D8357B069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3C575D-30A5-EB35-56D8-50694DCC5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850013-CC8D-72F2-4953-CC51B24CC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7D50EA-7129-8FD2-F41F-7729A10948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85C974-FD9E-2672-2E12-26BAED91688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9D452D-08E1-FA26-4667-CE9CE1D8051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658A88-0268-B2CC-DFF0-461A047DD0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66DAB9-97A4-06C6-0047-B9798517C6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58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54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6.png"/><Relationship Id="rId21" Type="http://schemas.openxmlformats.org/officeDocument/2006/relationships/image" Target="../media/image102.png"/><Relationship Id="rId7" Type="http://schemas.openxmlformats.org/officeDocument/2006/relationships/image" Target="../media/image90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5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9.png"/><Relationship Id="rId11" Type="http://schemas.openxmlformats.org/officeDocument/2006/relationships/image" Target="../media/image99.svg"/><Relationship Id="rId5" Type="http://schemas.openxmlformats.org/officeDocument/2006/relationships/image" Target="../media/image88.png"/><Relationship Id="rId15" Type="http://schemas.openxmlformats.org/officeDocument/2006/relationships/image" Target="../media/image96.png"/><Relationship Id="rId10" Type="http://schemas.openxmlformats.org/officeDocument/2006/relationships/image" Target="../media/image92.png"/><Relationship Id="rId19" Type="http://schemas.openxmlformats.org/officeDocument/2006/relationships/image" Target="../media/image100.png"/><Relationship Id="rId4" Type="http://schemas.openxmlformats.org/officeDocument/2006/relationships/image" Target="../media/image87.png"/><Relationship Id="rId9" Type="http://schemas.openxmlformats.org/officeDocument/2006/relationships/image" Target="../media/image97.svg"/><Relationship Id="rId1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26" Type="http://schemas.openxmlformats.org/officeDocument/2006/relationships/image" Target="../media/image127.png"/><Relationship Id="rId39" Type="http://schemas.openxmlformats.org/officeDocument/2006/relationships/image" Target="../media/image140.png"/><Relationship Id="rId3" Type="http://schemas.openxmlformats.org/officeDocument/2006/relationships/image" Target="../media/image104.png"/><Relationship Id="rId21" Type="http://schemas.openxmlformats.org/officeDocument/2006/relationships/image" Target="../media/image122.png"/><Relationship Id="rId34" Type="http://schemas.openxmlformats.org/officeDocument/2006/relationships/image" Target="../media/image135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5" Type="http://schemas.openxmlformats.org/officeDocument/2006/relationships/image" Target="../media/image126.png"/><Relationship Id="rId33" Type="http://schemas.openxmlformats.org/officeDocument/2006/relationships/image" Target="../media/image134.png"/><Relationship Id="rId38" Type="http://schemas.openxmlformats.org/officeDocument/2006/relationships/image" Target="../media/image139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29" Type="http://schemas.openxmlformats.org/officeDocument/2006/relationships/image" Target="../media/image130.png"/><Relationship Id="rId41" Type="http://schemas.openxmlformats.org/officeDocument/2006/relationships/image" Target="../media/image14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24" Type="http://schemas.openxmlformats.org/officeDocument/2006/relationships/image" Target="../media/image125.png"/><Relationship Id="rId32" Type="http://schemas.openxmlformats.org/officeDocument/2006/relationships/image" Target="../media/image133.png"/><Relationship Id="rId37" Type="http://schemas.openxmlformats.org/officeDocument/2006/relationships/image" Target="../media/image138.png"/><Relationship Id="rId40" Type="http://schemas.openxmlformats.org/officeDocument/2006/relationships/image" Target="../media/image141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23" Type="http://schemas.openxmlformats.org/officeDocument/2006/relationships/image" Target="../media/image124.png"/><Relationship Id="rId28" Type="http://schemas.openxmlformats.org/officeDocument/2006/relationships/image" Target="../media/image129.png"/><Relationship Id="rId36" Type="http://schemas.openxmlformats.org/officeDocument/2006/relationships/image" Target="../media/image137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31" Type="http://schemas.openxmlformats.org/officeDocument/2006/relationships/image" Target="../media/image132.png"/><Relationship Id="rId4" Type="http://schemas.openxmlformats.org/officeDocument/2006/relationships/image" Target="../media/image105.jp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Relationship Id="rId30" Type="http://schemas.openxmlformats.org/officeDocument/2006/relationships/image" Target="../media/image131.png"/><Relationship Id="rId35" Type="http://schemas.openxmlformats.org/officeDocument/2006/relationships/image" Target="../media/image13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26" Type="http://schemas.openxmlformats.org/officeDocument/2006/relationships/image" Target="../media/image167.png"/><Relationship Id="rId39" Type="http://schemas.openxmlformats.org/officeDocument/2006/relationships/image" Target="../media/image180.png"/><Relationship Id="rId21" Type="http://schemas.openxmlformats.org/officeDocument/2006/relationships/image" Target="../media/image162.png"/><Relationship Id="rId34" Type="http://schemas.openxmlformats.org/officeDocument/2006/relationships/image" Target="../media/image175.png"/><Relationship Id="rId42" Type="http://schemas.openxmlformats.org/officeDocument/2006/relationships/image" Target="../media/image183.png"/><Relationship Id="rId47" Type="http://schemas.openxmlformats.org/officeDocument/2006/relationships/image" Target="../media/image188.png"/><Relationship Id="rId50" Type="http://schemas.openxmlformats.org/officeDocument/2006/relationships/image" Target="../media/image191.png"/><Relationship Id="rId55" Type="http://schemas.openxmlformats.org/officeDocument/2006/relationships/image" Target="../media/image196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5" Type="http://schemas.openxmlformats.org/officeDocument/2006/relationships/image" Target="../media/image166.png"/><Relationship Id="rId33" Type="http://schemas.openxmlformats.org/officeDocument/2006/relationships/image" Target="../media/image174.png"/><Relationship Id="rId38" Type="http://schemas.openxmlformats.org/officeDocument/2006/relationships/image" Target="../media/image179.png"/><Relationship Id="rId46" Type="http://schemas.openxmlformats.org/officeDocument/2006/relationships/image" Target="../media/image187.png"/><Relationship Id="rId2" Type="http://schemas.openxmlformats.org/officeDocument/2006/relationships/image" Target="../media/image143.png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29" Type="http://schemas.openxmlformats.org/officeDocument/2006/relationships/image" Target="../media/image170.png"/><Relationship Id="rId41" Type="http://schemas.openxmlformats.org/officeDocument/2006/relationships/image" Target="../media/image182.png"/><Relationship Id="rId54" Type="http://schemas.openxmlformats.org/officeDocument/2006/relationships/image" Target="../media/image19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24" Type="http://schemas.openxmlformats.org/officeDocument/2006/relationships/image" Target="../media/image165.png"/><Relationship Id="rId32" Type="http://schemas.openxmlformats.org/officeDocument/2006/relationships/image" Target="../media/image173.png"/><Relationship Id="rId37" Type="http://schemas.openxmlformats.org/officeDocument/2006/relationships/image" Target="../media/image178.png"/><Relationship Id="rId40" Type="http://schemas.openxmlformats.org/officeDocument/2006/relationships/image" Target="../media/image181.png"/><Relationship Id="rId45" Type="http://schemas.openxmlformats.org/officeDocument/2006/relationships/image" Target="../media/image186.png"/><Relationship Id="rId53" Type="http://schemas.openxmlformats.org/officeDocument/2006/relationships/image" Target="../media/image194.png"/><Relationship Id="rId58" Type="http://schemas.openxmlformats.org/officeDocument/2006/relationships/image" Target="../media/image199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23" Type="http://schemas.openxmlformats.org/officeDocument/2006/relationships/image" Target="../media/image164.png"/><Relationship Id="rId28" Type="http://schemas.openxmlformats.org/officeDocument/2006/relationships/image" Target="../media/image169.png"/><Relationship Id="rId36" Type="http://schemas.openxmlformats.org/officeDocument/2006/relationships/image" Target="../media/image177.png"/><Relationship Id="rId49" Type="http://schemas.openxmlformats.org/officeDocument/2006/relationships/image" Target="../media/image190.png"/><Relationship Id="rId57" Type="http://schemas.openxmlformats.org/officeDocument/2006/relationships/image" Target="../media/image198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31" Type="http://schemas.openxmlformats.org/officeDocument/2006/relationships/image" Target="../media/image172.png"/><Relationship Id="rId44" Type="http://schemas.openxmlformats.org/officeDocument/2006/relationships/image" Target="../media/image185.png"/><Relationship Id="rId52" Type="http://schemas.openxmlformats.org/officeDocument/2006/relationships/image" Target="../media/image193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Relationship Id="rId22" Type="http://schemas.openxmlformats.org/officeDocument/2006/relationships/image" Target="../media/image163.png"/><Relationship Id="rId27" Type="http://schemas.openxmlformats.org/officeDocument/2006/relationships/image" Target="../media/image168.png"/><Relationship Id="rId30" Type="http://schemas.openxmlformats.org/officeDocument/2006/relationships/image" Target="../media/image171.png"/><Relationship Id="rId35" Type="http://schemas.openxmlformats.org/officeDocument/2006/relationships/image" Target="../media/image176.png"/><Relationship Id="rId43" Type="http://schemas.openxmlformats.org/officeDocument/2006/relationships/image" Target="../media/image184.png"/><Relationship Id="rId48" Type="http://schemas.openxmlformats.org/officeDocument/2006/relationships/image" Target="../media/image189.png"/><Relationship Id="rId56" Type="http://schemas.openxmlformats.org/officeDocument/2006/relationships/image" Target="../media/image197.png"/><Relationship Id="rId8" Type="http://schemas.openxmlformats.org/officeDocument/2006/relationships/image" Target="../media/image149.png"/><Relationship Id="rId51" Type="http://schemas.openxmlformats.org/officeDocument/2006/relationships/image" Target="../media/image192.png"/><Relationship Id="rId3" Type="http://schemas.openxmlformats.org/officeDocument/2006/relationships/image" Target="../media/image1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6.png"/><Relationship Id="rId7" Type="http://schemas.openxmlformats.org/officeDocument/2006/relationships/image" Target="../media/image4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4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FFCF6-DD7F-7AE9-12E1-A95E0574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7" y="1303091"/>
            <a:ext cx="7577985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6420FEB-F741-6AEC-087D-D5402E8A7B19}"/>
              </a:ext>
            </a:extLst>
          </p:cNvPr>
          <p:cNvSpPr txBox="1">
            <a:spLocks/>
          </p:cNvSpPr>
          <p:nvPr/>
        </p:nvSpPr>
        <p:spPr>
          <a:xfrm>
            <a:off x="991962" y="2276756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Have a go at questions</a:t>
            </a:r>
          </a:p>
        </p:txBody>
      </p:sp>
    </p:spTree>
    <p:extLst>
      <p:ext uri="{BB962C8B-B14F-4D97-AF65-F5344CB8AC3E}">
        <p14:creationId xmlns:p14="http://schemas.microsoft.com/office/powerpoint/2010/main" val="141071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BADFE7-24EB-E516-3AA8-1F1990CDA463}"/>
              </a:ext>
            </a:extLst>
          </p:cNvPr>
          <p:cNvSpPr/>
          <p:nvPr/>
        </p:nvSpPr>
        <p:spPr>
          <a:xfrm>
            <a:off x="203536" y="206478"/>
            <a:ext cx="3565635" cy="628730"/>
          </a:xfrm>
          <a:prstGeom prst="rect">
            <a:avLst/>
          </a:prstGeom>
          <a:solidFill>
            <a:srgbClr val="AFD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I do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9BF3F-B0A0-40F2-96D2-B591088F73BD}"/>
              </a:ext>
            </a:extLst>
          </p:cNvPr>
          <p:cNvSpPr/>
          <p:nvPr/>
        </p:nvSpPr>
        <p:spPr>
          <a:xfrm>
            <a:off x="4368990" y="206478"/>
            <a:ext cx="3565635" cy="628730"/>
          </a:xfrm>
          <a:prstGeom prst="rect">
            <a:avLst/>
          </a:prstGeom>
          <a:solidFill>
            <a:srgbClr val="AFD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You do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27DA53-AE7E-E77A-C2A9-DE4FE18863BA}"/>
              </a:ext>
            </a:extLst>
          </p:cNvPr>
          <p:cNvCxnSpPr/>
          <p:nvPr/>
        </p:nvCxnSpPr>
        <p:spPr>
          <a:xfrm>
            <a:off x="4069080" y="0"/>
            <a:ext cx="0" cy="6858000"/>
          </a:xfrm>
          <a:prstGeom prst="line">
            <a:avLst/>
          </a:prstGeom>
          <a:ln w="19050">
            <a:solidFill>
              <a:srgbClr val="AFD2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3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of a child with red hair&#10;&#10;Description automatically generated">
            <a:extLst>
              <a:ext uri="{FF2B5EF4-FFF2-40B4-BE49-F238E27FC236}">
                <a16:creationId xmlns:a16="http://schemas.microsoft.com/office/drawing/2014/main" id="{9156E841-13C6-B615-BB19-1E88FAE7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92" y="360784"/>
            <a:ext cx="1347575" cy="841379"/>
          </a:xfrm>
          <a:prstGeom prst="rect">
            <a:avLst/>
          </a:prstGeom>
        </p:spPr>
      </p:pic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8C46492A-D9F1-2452-DD02-F0A3201A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88" y="388146"/>
            <a:ext cx="1012391" cy="786655"/>
          </a:xfrm>
          <a:prstGeom prst="rect">
            <a:avLst/>
          </a:prstGeom>
        </p:spPr>
      </p:pic>
      <p:pic>
        <p:nvPicPr>
          <p:cNvPr id="4" name="Picture 3" descr="Cartoon face of a child wearing glasses&#10;&#10;Description automatically generated">
            <a:extLst>
              <a:ext uri="{FF2B5EF4-FFF2-40B4-BE49-F238E27FC236}">
                <a16:creationId xmlns:a16="http://schemas.microsoft.com/office/drawing/2014/main" id="{11A9304F-19BF-F157-DE69-CD2E9242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85" y="1975464"/>
            <a:ext cx="1080796" cy="868741"/>
          </a:xfrm>
          <a:prstGeom prst="rect">
            <a:avLst/>
          </a:prstGeom>
        </p:spPr>
      </p:pic>
      <p:pic>
        <p:nvPicPr>
          <p:cNvPr id="5" name="Picture 4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ABAFD9B7-CE88-0B75-92DC-7FDF1CDDF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185" y="1999405"/>
            <a:ext cx="978189" cy="820858"/>
          </a:xfrm>
          <a:prstGeom prst="rect">
            <a:avLst/>
          </a:prstGeom>
        </p:spPr>
      </p:pic>
      <p:pic>
        <p:nvPicPr>
          <p:cNvPr id="6" name="Picture 5" descr="Cartoon of a child with blonde hair&#10;&#10;Description automatically generated">
            <a:extLst>
              <a:ext uri="{FF2B5EF4-FFF2-40B4-BE49-F238E27FC236}">
                <a16:creationId xmlns:a16="http://schemas.microsoft.com/office/drawing/2014/main" id="{A015DA5B-BD5E-001B-F2EC-FC277E7B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440" y="3630864"/>
            <a:ext cx="1231286" cy="971348"/>
          </a:xfrm>
          <a:prstGeom prst="rect">
            <a:avLst/>
          </a:prstGeom>
        </p:spPr>
      </p:pic>
      <p:pic>
        <p:nvPicPr>
          <p:cNvPr id="7" name="Picture 6" descr="A cartoon face with black hair&#10;&#10;Description automatically generated">
            <a:extLst>
              <a:ext uri="{FF2B5EF4-FFF2-40B4-BE49-F238E27FC236}">
                <a16:creationId xmlns:a16="http://schemas.microsoft.com/office/drawing/2014/main" id="{2E5CCEAC-4BD0-3665-16C9-A08E09EB6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504" y="3682168"/>
            <a:ext cx="1005551" cy="868741"/>
          </a:xfrm>
          <a:prstGeom prst="rect">
            <a:avLst/>
          </a:prstGeom>
        </p:spPr>
      </p:pic>
      <p:pic>
        <p:nvPicPr>
          <p:cNvPr id="9" name="Picture 8" descr="Cartoon of a child with brown hair&#10;&#10;Description automatically generated">
            <a:extLst>
              <a:ext uri="{FF2B5EF4-FFF2-40B4-BE49-F238E27FC236}">
                <a16:creationId xmlns:a16="http://schemas.microsoft.com/office/drawing/2014/main" id="{1D1F4C17-CDBF-0603-D397-FAACEC48E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403" y="5356060"/>
            <a:ext cx="1039753" cy="896103"/>
          </a:xfrm>
          <a:prstGeom prst="rect">
            <a:avLst/>
          </a:prstGeom>
        </p:spPr>
      </p:pic>
      <p:pic>
        <p:nvPicPr>
          <p:cNvPr id="10" name="Picture 9" descr="Cartoon of a child with a blue earpiece&#10;&#10;Description automatically generated">
            <a:extLst>
              <a:ext uri="{FF2B5EF4-FFF2-40B4-BE49-F238E27FC236}">
                <a16:creationId xmlns:a16="http://schemas.microsoft.com/office/drawing/2014/main" id="{53574352-BC13-86CE-E24B-5B7DDD3C8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52" y="5366320"/>
            <a:ext cx="950827" cy="875582"/>
          </a:xfrm>
          <a:prstGeom prst="rect">
            <a:avLst/>
          </a:prstGeom>
        </p:spPr>
      </p:pic>
      <p:pic>
        <p:nvPicPr>
          <p:cNvPr id="11" name="Picture 10" descr="A cartoon of a whale&#10;&#10;Description automatically generated">
            <a:extLst>
              <a:ext uri="{FF2B5EF4-FFF2-40B4-BE49-F238E27FC236}">
                <a16:creationId xmlns:a16="http://schemas.microsoft.com/office/drawing/2014/main" id="{E9610702-6B1A-FAE4-E9D1-C3D97A630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52" y="3757413"/>
            <a:ext cx="950827" cy="718251"/>
          </a:xfrm>
          <a:prstGeom prst="rect">
            <a:avLst/>
          </a:prstGeom>
        </p:spPr>
      </p:pic>
      <p:pic>
        <p:nvPicPr>
          <p:cNvPr id="12" name="Picture 11" descr="A cartoon of a child&#10;&#10;Description automatically generated">
            <a:extLst>
              <a:ext uri="{FF2B5EF4-FFF2-40B4-BE49-F238E27FC236}">
                <a16:creationId xmlns:a16="http://schemas.microsoft.com/office/drawing/2014/main" id="{054822E3-956B-7445-7978-42ACB31122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52" y="2016507"/>
            <a:ext cx="950827" cy="786655"/>
          </a:xfrm>
          <a:prstGeom prst="rect">
            <a:avLst/>
          </a:prstGeom>
        </p:spPr>
      </p:pic>
      <p:pic>
        <p:nvPicPr>
          <p:cNvPr id="13" name="Picture 12" descr="Cartoon of a person's face&#10;&#10;Description automatically generated">
            <a:extLst>
              <a:ext uri="{FF2B5EF4-FFF2-40B4-BE49-F238E27FC236}">
                <a16:creationId xmlns:a16="http://schemas.microsoft.com/office/drawing/2014/main" id="{06675107-D660-F18F-830C-20F7255DD3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70" y="254756"/>
            <a:ext cx="1012391" cy="1053434"/>
          </a:xfrm>
          <a:prstGeom prst="rect">
            <a:avLst/>
          </a:prstGeom>
        </p:spPr>
      </p:pic>
      <p:pic>
        <p:nvPicPr>
          <p:cNvPr id="14" name="Picture 13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9F797C60-0FC3-6BEC-FCCE-2F28F65586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9309" y="5263713"/>
            <a:ext cx="1094477" cy="1080796"/>
          </a:xfrm>
          <a:prstGeom prst="rect">
            <a:avLst/>
          </a:prstGeom>
        </p:spPr>
      </p:pic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3772" y="3678747"/>
            <a:ext cx="1005551" cy="875582"/>
          </a:xfrm>
          <a:prstGeom prst="rect">
            <a:avLst/>
          </a:prstGeom>
        </p:spPr>
      </p:pic>
      <p:pic>
        <p:nvPicPr>
          <p:cNvPr id="16" name="Picture 15" descr="A cartoon of a fish&#10;&#10;Description automatically generated">
            <a:extLst>
              <a:ext uri="{FF2B5EF4-FFF2-40B4-BE49-F238E27FC236}">
                <a16:creationId xmlns:a16="http://schemas.microsoft.com/office/drawing/2014/main" id="{C46491B3-24BA-4E52-7D65-274F1C4C47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7714" y="1999406"/>
            <a:ext cx="957667" cy="820857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8558" y="381305"/>
            <a:ext cx="1415979" cy="80033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256313-042B-CDE5-590C-D863F7EC256B}"/>
              </a:ext>
            </a:extLst>
          </p:cNvPr>
          <p:cNvSpPr/>
          <p:nvPr/>
        </p:nvSpPr>
        <p:spPr>
          <a:xfrm>
            <a:off x="301199" y="136750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Rosie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2CDD077-2066-41F6-362D-C8A09C61F852}"/>
              </a:ext>
            </a:extLst>
          </p:cNvPr>
          <p:cNvSpPr/>
          <p:nvPr/>
        </p:nvSpPr>
        <p:spPr>
          <a:xfrm>
            <a:off x="301199" y="295710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3318C3-6760-C98F-5AF7-F9204AE8C825}"/>
              </a:ext>
            </a:extLst>
          </p:cNvPr>
          <p:cNvSpPr/>
          <p:nvPr/>
        </p:nvSpPr>
        <p:spPr>
          <a:xfrm>
            <a:off x="301199" y="46550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Mo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4C404F-ACD1-3F2F-776F-91909EEC13DE}"/>
              </a:ext>
            </a:extLst>
          </p:cNvPr>
          <p:cNvSpPr/>
          <p:nvPr/>
        </p:nvSpPr>
        <p:spPr>
          <a:xfrm>
            <a:off x="301199" y="636368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Max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2FDEAF4-33FE-6FC2-A33A-A16F991907DC}"/>
              </a:ext>
            </a:extLst>
          </p:cNvPr>
          <p:cNvSpPr/>
          <p:nvPr/>
        </p:nvSpPr>
        <p:spPr>
          <a:xfrm>
            <a:off x="2342401" y="137063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Alex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11A3FF-69A6-6280-A99B-B0618D0C47E0}"/>
              </a:ext>
            </a:extLst>
          </p:cNvPr>
          <p:cNvSpPr/>
          <p:nvPr/>
        </p:nvSpPr>
        <p:spPr>
          <a:xfrm>
            <a:off x="2342401" y="296023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Dexter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3B81B76-7D97-D843-A737-DF0B1110020C}"/>
              </a:ext>
            </a:extLst>
          </p:cNvPr>
          <p:cNvSpPr/>
          <p:nvPr/>
        </p:nvSpPr>
        <p:spPr>
          <a:xfrm>
            <a:off x="2342401" y="46581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Jack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F0F9D7-78BC-D6AE-50B4-7E68ABDBB0D0}"/>
              </a:ext>
            </a:extLst>
          </p:cNvPr>
          <p:cNvSpPr/>
          <p:nvPr/>
        </p:nvSpPr>
        <p:spPr>
          <a:xfrm>
            <a:off x="2342401" y="636682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Kim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F9A0991-5529-3A9E-4970-758BA9201B99}"/>
              </a:ext>
            </a:extLst>
          </p:cNvPr>
          <p:cNvSpPr/>
          <p:nvPr/>
        </p:nvSpPr>
        <p:spPr>
          <a:xfrm>
            <a:off x="4383603" y="137377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Amir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F81799F-FF4A-8353-B13A-C1086BF09D04}"/>
              </a:ext>
            </a:extLst>
          </p:cNvPr>
          <p:cNvSpPr/>
          <p:nvPr/>
        </p:nvSpPr>
        <p:spPr>
          <a:xfrm>
            <a:off x="4383603" y="296337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Annie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B1B186E-1701-E5C5-3F25-BAE11E092DCE}"/>
              </a:ext>
            </a:extLst>
          </p:cNvPr>
          <p:cNvSpPr/>
          <p:nvPr/>
        </p:nvSpPr>
        <p:spPr>
          <a:xfrm>
            <a:off x="4383603" y="466132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Eva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FF5AACE-B54E-CC93-2A73-B88AFA8DB8CA}"/>
              </a:ext>
            </a:extLst>
          </p:cNvPr>
          <p:cNvSpPr/>
          <p:nvPr/>
        </p:nvSpPr>
        <p:spPr>
          <a:xfrm>
            <a:off x="4383603" y="63699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Jo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B4B7E6F-122F-F3EB-B541-6FACFFD0AAE3}"/>
              </a:ext>
            </a:extLst>
          </p:cNvPr>
          <p:cNvSpPr/>
          <p:nvPr/>
        </p:nvSpPr>
        <p:spPr>
          <a:xfrm>
            <a:off x="6424805" y="137690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Whitney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6424805" y="296650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Tommy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EB1C18C-2340-76CB-8606-9632E0EE822F}"/>
              </a:ext>
            </a:extLst>
          </p:cNvPr>
          <p:cNvSpPr/>
          <p:nvPr/>
        </p:nvSpPr>
        <p:spPr>
          <a:xfrm>
            <a:off x="6424805" y="466446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Teddy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DE9701B-2456-FCD1-D4F7-854AEBC25FCC}"/>
              </a:ext>
            </a:extLst>
          </p:cNvPr>
          <p:cNvSpPr/>
          <p:nvPr/>
        </p:nvSpPr>
        <p:spPr>
          <a:xfrm>
            <a:off x="6424805" y="63730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Sam</a:t>
            </a:r>
          </a:p>
        </p:txBody>
      </p:sp>
      <p:pic>
        <p:nvPicPr>
          <p:cNvPr id="8" name="Picture 7" descr="Cartoon child with pigtails wearing red glasses&#10;&#10;Description automatically generated">
            <a:extLst>
              <a:ext uri="{FF2B5EF4-FFF2-40B4-BE49-F238E27FC236}">
                <a16:creationId xmlns:a16="http://schemas.microsoft.com/office/drawing/2014/main" id="{2ECF9A98-7059-CFBD-DE4B-8917AEA8DC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3047" y="5263713"/>
            <a:ext cx="1026072" cy="1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8711" y="1028594"/>
            <a:ext cx="1005551" cy="875582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159" y="2628664"/>
            <a:ext cx="1415979" cy="800336"/>
          </a:xfrm>
          <a:prstGeom prst="rect">
            <a:avLst/>
          </a:prstGeom>
        </p:spPr>
      </p:pic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2267258" y="586041"/>
            <a:ext cx="2359701" cy="1217869"/>
          </a:xfrm>
          <a:prstGeom prst="wedgeRoundRectCallout">
            <a:avLst>
              <a:gd name="adj1" fmla="val -66744"/>
              <a:gd name="adj2" fmla="val 39649"/>
              <a:gd name="adj3" fmla="val 16667"/>
            </a:avLst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AC53C890-863F-82C6-BA3F-F0A6E46977D7}"/>
              </a:ext>
            </a:extLst>
          </p:cNvPr>
          <p:cNvSpPr/>
          <p:nvPr/>
        </p:nvSpPr>
        <p:spPr>
          <a:xfrm>
            <a:off x="3782715" y="2211131"/>
            <a:ext cx="2359701" cy="1217869"/>
          </a:xfrm>
          <a:prstGeom prst="wedgeRoundRectCallout">
            <a:avLst>
              <a:gd name="adj1" fmla="val 67174"/>
              <a:gd name="adj2" fmla="val 38545"/>
              <a:gd name="adj3" fmla="val 16667"/>
            </a:avLst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pic>
        <p:nvPicPr>
          <p:cNvPr id="36" name="Picture 35" descr="A cartoon of a turtle&#10;&#10;Description automatically generated">
            <a:extLst>
              <a:ext uri="{FF2B5EF4-FFF2-40B4-BE49-F238E27FC236}">
                <a16:creationId xmlns:a16="http://schemas.microsoft.com/office/drawing/2014/main" id="{8E02C5F6-8D3F-D180-0BFE-7D21D5954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756" y="4381358"/>
            <a:ext cx="1820257" cy="1217870"/>
          </a:xfrm>
          <a:prstGeom prst="rect">
            <a:avLst/>
          </a:prstGeom>
        </p:spPr>
      </p:pic>
      <p:pic>
        <p:nvPicPr>
          <p:cNvPr id="38" name="Picture 37" descr="A cartoon of a duck&#10;&#10;Description automatically generated">
            <a:extLst>
              <a:ext uri="{FF2B5EF4-FFF2-40B4-BE49-F238E27FC236}">
                <a16:creationId xmlns:a16="http://schemas.microsoft.com/office/drawing/2014/main" id="{3698412D-1EFB-235B-BCAA-E4CE90B65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8" y="4255782"/>
            <a:ext cx="1104674" cy="1469023"/>
          </a:xfrm>
          <a:prstGeom prst="rect">
            <a:avLst/>
          </a:prstGeom>
        </p:spPr>
      </p:pic>
      <p:pic>
        <p:nvPicPr>
          <p:cNvPr id="40" name="Picture 39" descr="A cartoon bee with black background&#10;&#10;Description automatically generated">
            <a:extLst>
              <a:ext uri="{FF2B5EF4-FFF2-40B4-BE49-F238E27FC236}">
                <a16:creationId xmlns:a16="http://schemas.microsoft.com/office/drawing/2014/main" id="{00E935AE-EAD0-4EDD-586E-42E86C6C2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493" y="4326379"/>
            <a:ext cx="1222573" cy="1331731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4EC69B3-4220-1A63-924C-9F2DE847E338}"/>
              </a:ext>
            </a:extLst>
          </p:cNvPr>
          <p:cNvSpPr/>
          <p:nvPr/>
        </p:nvSpPr>
        <p:spPr>
          <a:xfrm>
            <a:off x="1088212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Bee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AAF3657-2184-3B3F-5CCB-0CA10F3F480D}"/>
              </a:ext>
            </a:extLst>
          </p:cNvPr>
          <p:cNvSpPr/>
          <p:nvPr/>
        </p:nvSpPr>
        <p:spPr>
          <a:xfrm>
            <a:off x="3569479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Diddy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ADB064F-D0BC-0E4A-A805-EFD2635A2A18}"/>
              </a:ext>
            </a:extLst>
          </p:cNvPr>
          <p:cNvSpPr/>
          <p:nvPr/>
        </p:nvSpPr>
        <p:spPr>
          <a:xfrm>
            <a:off x="6050746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FD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Tiny</a:t>
            </a:r>
          </a:p>
        </p:txBody>
      </p:sp>
    </p:spTree>
    <p:extLst>
      <p:ext uri="{BB962C8B-B14F-4D97-AF65-F5344CB8AC3E}">
        <p14:creationId xmlns:p14="http://schemas.microsoft.com/office/powerpoint/2010/main" val="394713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28A515-2BD4-CB25-9E3E-2606D76A751D}"/>
              </a:ext>
            </a:extLst>
          </p:cNvPr>
          <p:cNvCxnSpPr>
            <a:cxnSpLocks/>
          </p:cNvCxnSpPr>
          <p:nvPr/>
        </p:nvCxnSpPr>
        <p:spPr>
          <a:xfrm>
            <a:off x="464841" y="4875491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13935D-0187-3FCA-798B-C2574618B332}"/>
              </a:ext>
            </a:extLst>
          </p:cNvPr>
          <p:cNvCxnSpPr>
            <a:cxnSpLocks/>
          </p:cNvCxnSpPr>
          <p:nvPr/>
        </p:nvCxnSpPr>
        <p:spPr>
          <a:xfrm>
            <a:off x="464841" y="5037002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DE3BDD-493D-122B-3C5D-F07263EFC92D}"/>
              </a:ext>
            </a:extLst>
          </p:cNvPr>
          <p:cNvCxnSpPr>
            <a:cxnSpLocks/>
          </p:cNvCxnSpPr>
          <p:nvPr/>
        </p:nvCxnSpPr>
        <p:spPr>
          <a:xfrm>
            <a:off x="464841" y="5198512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1DE3AA-7E89-65B0-A59A-830E4EB9BBDA}"/>
              </a:ext>
            </a:extLst>
          </p:cNvPr>
          <p:cNvCxnSpPr>
            <a:cxnSpLocks/>
          </p:cNvCxnSpPr>
          <p:nvPr/>
        </p:nvCxnSpPr>
        <p:spPr>
          <a:xfrm>
            <a:off x="464841" y="536002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6FA298-B9BE-FABB-4A15-CC253B979689}"/>
              </a:ext>
            </a:extLst>
          </p:cNvPr>
          <p:cNvCxnSpPr>
            <a:cxnSpLocks/>
          </p:cNvCxnSpPr>
          <p:nvPr/>
        </p:nvCxnSpPr>
        <p:spPr>
          <a:xfrm>
            <a:off x="464841" y="552153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F78B38-BE13-4CE8-E055-1F11F0586ABF}"/>
              </a:ext>
            </a:extLst>
          </p:cNvPr>
          <p:cNvCxnSpPr>
            <a:cxnSpLocks/>
          </p:cNvCxnSpPr>
          <p:nvPr/>
        </p:nvCxnSpPr>
        <p:spPr>
          <a:xfrm>
            <a:off x="464841" y="568304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75925F-6C7D-69F9-5FC5-B3BA5E444AB6}"/>
              </a:ext>
            </a:extLst>
          </p:cNvPr>
          <p:cNvCxnSpPr>
            <a:cxnSpLocks/>
          </p:cNvCxnSpPr>
          <p:nvPr/>
        </p:nvCxnSpPr>
        <p:spPr>
          <a:xfrm>
            <a:off x="464841" y="584455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C9EA13-F4F9-978B-E0DA-0DB99DDE554D}"/>
              </a:ext>
            </a:extLst>
          </p:cNvPr>
          <p:cNvCxnSpPr>
            <a:cxnSpLocks/>
          </p:cNvCxnSpPr>
          <p:nvPr/>
        </p:nvCxnSpPr>
        <p:spPr>
          <a:xfrm>
            <a:off x="464841" y="6006064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3A8D03-A215-CB85-9F5F-86DFB688C738}"/>
              </a:ext>
            </a:extLst>
          </p:cNvPr>
          <p:cNvCxnSpPr>
            <a:cxnSpLocks/>
          </p:cNvCxnSpPr>
          <p:nvPr/>
        </p:nvCxnSpPr>
        <p:spPr>
          <a:xfrm>
            <a:off x="464841" y="616757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F99B2F0-78A4-1EBD-CC19-B525C1999E94}"/>
              </a:ext>
            </a:extLst>
          </p:cNvPr>
          <p:cNvCxnSpPr>
            <a:cxnSpLocks/>
          </p:cNvCxnSpPr>
          <p:nvPr/>
        </p:nvCxnSpPr>
        <p:spPr>
          <a:xfrm>
            <a:off x="464841" y="6329084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DB9A851-0944-55AC-99F2-BFDD288AA61C}"/>
              </a:ext>
            </a:extLst>
          </p:cNvPr>
          <p:cNvSpPr/>
          <p:nvPr/>
        </p:nvSpPr>
        <p:spPr>
          <a:xfrm>
            <a:off x="375650" y="4766468"/>
            <a:ext cx="89191" cy="16946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2EB4F0-F16B-B9C6-E13C-9D6FABED4F00}"/>
              </a:ext>
            </a:extLst>
          </p:cNvPr>
          <p:cNvSpPr/>
          <p:nvPr/>
        </p:nvSpPr>
        <p:spPr>
          <a:xfrm>
            <a:off x="2746915" y="4766468"/>
            <a:ext cx="89191" cy="16946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 descr="A green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AC60B7A8-A52E-7949-2517-936ADD30C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695" r="11801" b="10905"/>
          <a:stretch/>
        </p:blipFill>
        <p:spPr>
          <a:xfrm>
            <a:off x="1496188" y="877847"/>
            <a:ext cx="865500" cy="875865"/>
          </a:xfrm>
          <a:prstGeom prst="rect">
            <a:avLst/>
          </a:prstGeom>
        </p:spPr>
      </p:pic>
      <p:pic>
        <p:nvPicPr>
          <p:cNvPr id="34" name="Picture 33" descr="A blue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1EAA613C-E072-4B9B-28D8-B61113B67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0" y="636529"/>
            <a:ext cx="1117182" cy="1117182"/>
          </a:xfrm>
          <a:prstGeom prst="rect">
            <a:avLst/>
          </a:prstGeom>
        </p:spPr>
      </p:pic>
      <p:pic>
        <p:nvPicPr>
          <p:cNvPr id="36" name="Picture 35" descr="A red cube on a black background&#10;&#10;Description automatically generated">
            <a:extLst>
              <a:ext uri="{FF2B5EF4-FFF2-40B4-BE49-F238E27FC236}">
                <a16:creationId xmlns:a16="http://schemas.microsoft.com/office/drawing/2014/main" id="{09F2DFE1-034C-007C-45DB-D4C402ABFA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1" t="39921" r="42420" b="40131"/>
          <a:stretch/>
        </p:blipFill>
        <p:spPr>
          <a:xfrm>
            <a:off x="2731931" y="1530858"/>
            <a:ext cx="206671" cy="222853"/>
          </a:xfrm>
          <a:prstGeom prst="rect">
            <a:avLst/>
          </a:prstGeom>
        </p:spPr>
      </p:pic>
      <p:pic>
        <p:nvPicPr>
          <p:cNvPr id="38" name="Picture 37" descr="A picture containing screenshot, yellow&#10;&#10;Description automatically generated">
            <a:extLst>
              <a:ext uri="{FF2B5EF4-FFF2-40B4-BE49-F238E27FC236}">
                <a16:creationId xmlns:a16="http://schemas.microsoft.com/office/drawing/2014/main" id="{40FE0C9F-07F4-3C53-DCE7-0FC5523071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0" t="10127" r="41451" b="11010"/>
          <a:stretch/>
        </p:blipFill>
        <p:spPr>
          <a:xfrm>
            <a:off x="2443474" y="872664"/>
            <a:ext cx="206671" cy="881047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8EB29CA2-A6F8-682E-A340-0CC61FB11E11}"/>
              </a:ext>
            </a:extLst>
          </p:cNvPr>
          <p:cNvSpPr/>
          <p:nvPr/>
        </p:nvSpPr>
        <p:spPr>
          <a:xfrm>
            <a:off x="1651195" y="4821654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87BDD05-2C06-94CB-44F1-BDF9AB587E2B}"/>
              </a:ext>
            </a:extLst>
          </p:cNvPr>
          <p:cNvSpPr/>
          <p:nvPr/>
        </p:nvSpPr>
        <p:spPr>
          <a:xfrm>
            <a:off x="1756801" y="4821654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5AB8EC4-94BB-477E-645A-F0F95DE37F88}"/>
              </a:ext>
            </a:extLst>
          </p:cNvPr>
          <p:cNvSpPr/>
          <p:nvPr/>
        </p:nvSpPr>
        <p:spPr>
          <a:xfrm>
            <a:off x="1862407" y="4821654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59E5C0B-C085-62AD-43C4-129BD3366771}"/>
              </a:ext>
            </a:extLst>
          </p:cNvPr>
          <p:cNvSpPr/>
          <p:nvPr/>
        </p:nvSpPr>
        <p:spPr>
          <a:xfrm>
            <a:off x="1968013" y="4821654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1C66C1AA-CD0F-9774-C41C-761F857A25CB}"/>
              </a:ext>
            </a:extLst>
          </p:cNvPr>
          <p:cNvSpPr/>
          <p:nvPr/>
        </p:nvSpPr>
        <p:spPr>
          <a:xfrm>
            <a:off x="2073619" y="4821654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F4296796-C692-A342-3E97-36E93652A5CE}"/>
              </a:ext>
            </a:extLst>
          </p:cNvPr>
          <p:cNvSpPr/>
          <p:nvPr/>
        </p:nvSpPr>
        <p:spPr>
          <a:xfrm>
            <a:off x="2179225" y="4821654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3789A0C-4C38-9DE7-70FC-E4C7B3FFDBA8}"/>
              </a:ext>
            </a:extLst>
          </p:cNvPr>
          <p:cNvSpPr/>
          <p:nvPr/>
        </p:nvSpPr>
        <p:spPr>
          <a:xfrm>
            <a:off x="2284831" y="4821654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645CB40-2E6F-33E3-E081-CAE1436DADA5}"/>
              </a:ext>
            </a:extLst>
          </p:cNvPr>
          <p:cNvSpPr/>
          <p:nvPr/>
        </p:nvSpPr>
        <p:spPr>
          <a:xfrm>
            <a:off x="2390437" y="4821654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E5708D9-2DD0-296F-0350-81DDEFD31772}"/>
              </a:ext>
            </a:extLst>
          </p:cNvPr>
          <p:cNvSpPr/>
          <p:nvPr/>
        </p:nvSpPr>
        <p:spPr>
          <a:xfrm>
            <a:off x="2496043" y="4821654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9D27D46D-3845-F2F6-2997-4884B05E145F}"/>
              </a:ext>
            </a:extLst>
          </p:cNvPr>
          <p:cNvSpPr/>
          <p:nvPr/>
        </p:nvSpPr>
        <p:spPr>
          <a:xfrm>
            <a:off x="2601649" y="4821654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A0E0336D-BFA1-AC2B-9A8D-E9398F3456EE}"/>
              </a:ext>
            </a:extLst>
          </p:cNvPr>
          <p:cNvSpPr/>
          <p:nvPr/>
        </p:nvSpPr>
        <p:spPr>
          <a:xfrm>
            <a:off x="1651195" y="498316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322FC61-C858-F36D-B61A-41FCC7A7EDF2}"/>
              </a:ext>
            </a:extLst>
          </p:cNvPr>
          <p:cNvSpPr/>
          <p:nvPr/>
        </p:nvSpPr>
        <p:spPr>
          <a:xfrm>
            <a:off x="1756801" y="498316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105CB6AE-D653-7756-9E9A-F936EC4E66D9}"/>
              </a:ext>
            </a:extLst>
          </p:cNvPr>
          <p:cNvSpPr/>
          <p:nvPr/>
        </p:nvSpPr>
        <p:spPr>
          <a:xfrm>
            <a:off x="1862407" y="498316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BDF3E19D-2D25-2ACE-DA1E-93AF2BBAB280}"/>
              </a:ext>
            </a:extLst>
          </p:cNvPr>
          <p:cNvSpPr/>
          <p:nvPr/>
        </p:nvSpPr>
        <p:spPr>
          <a:xfrm>
            <a:off x="1968013" y="498316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A194724-2923-9D69-2A30-BF9F2C091AB0}"/>
              </a:ext>
            </a:extLst>
          </p:cNvPr>
          <p:cNvSpPr/>
          <p:nvPr/>
        </p:nvSpPr>
        <p:spPr>
          <a:xfrm>
            <a:off x="2073619" y="498316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CDF13A1-2508-CCCB-2634-39A3768BDDA0}"/>
              </a:ext>
            </a:extLst>
          </p:cNvPr>
          <p:cNvSpPr/>
          <p:nvPr/>
        </p:nvSpPr>
        <p:spPr>
          <a:xfrm>
            <a:off x="2179225" y="498316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4844B29-0BDF-19AF-6D78-BFECBEDC9EC5}"/>
              </a:ext>
            </a:extLst>
          </p:cNvPr>
          <p:cNvSpPr/>
          <p:nvPr/>
        </p:nvSpPr>
        <p:spPr>
          <a:xfrm>
            <a:off x="2284831" y="498316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A17DEFF2-9955-6053-E098-4027776E6937}"/>
              </a:ext>
            </a:extLst>
          </p:cNvPr>
          <p:cNvSpPr/>
          <p:nvPr/>
        </p:nvSpPr>
        <p:spPr>
          <a:xfrm>
            <a:off x="2390437" y="498316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E007869-EC03-BFAB-6415-4B530C7F4C2F}"/>
              </a:ext>
            </a:extLst>
          </p:cNvPr>
          <p:cNvSpPr/>
          <p:nvPr/>
        </p:nvSpPr>
        <p:spPr>
          <a:xfrm>
            <a:off x="2496043" y="498316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4EE82C97-D9F9-944C-15CA-DB1AE25F5121}"/>
              </a:ext>
            </a:extLst>
          </p:cNvPr>
          <p:cNvSpPr/>
          <p:nvPr/>
        </p:nvSpPr>
        <p:spPr>
          <a:xfrm>
            <a:off x="2601649" y="498316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699E401-03FD-9699-044F-2376B8DAD1FA}"/>
              </a:ext>
            </a:extLst>
          </p:cNvPr>
          <p:cNvSpPr/>
          <p:nvPr/>
        </p:nvSpPr>
        <p:spPr>
          <a:xfrm>
            <a:off x="1651195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23D3164-0AC2-3A7A-4C5C-556607C58B9C}"/>
              </a:ext>
            </a:extLst>
          </p:cNvPr>
          <p:cNvSpPr/>
          <p:nvPr/>
        </p:nvSpPr>
        <p:spPr>
          <a:xfrm>
            <a:off x="1756801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1A8C88A-7030-185E-4784-8FF4F45A6772}"/>
              </a:ext>
            </a:extLst>
          </p:cNvPr>
          <p:cNvSpPr/>
          <p:nvPr/>
        </p:nvSpPr>
        <p:spPr>
          <a:xfrm>
            <a:off x="1862407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89DE5238-3A12-FAF1-D291-5F3EF0AAD0D2}"/>
              </a:ext>
            </a:extLst>
          </p:cNvPr>
          <p:cNvSpPr/>
          <p:nvPr/>
        </p:nvSpPr>
        <p:spPr>
          <a:xfrm>
            <a:off x="1968013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E91880DD-7418-121F-1CF7-92528D3694F6}"/>
              </a:ext>
            </a:extLst>
          </p:cNvPr>
          <p:cNvSpPr/>
          <p:nvPr/>
        </p:nvSpPr>
        <p:spPr>
          <a:xfrm>
            <a:off x="2073619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DBF8F02-5414-5BCE-DBF0-DE85A77AB3AC}"/>
              </a:ext>
            </a:extLst>
          </p:cNvPr>
          <p:cNvSpPr/>
          <p:nvPr/>
        </p:nvSpPr>
        <p:spPr>
          <a:xfrm>
            <a:off x="2179225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D6BAF25-7F01-3AEE-6941-907438AA0728}"/>
              </a:ext>
            </a:extLst>
          </p:cNvPr>
          <p:cNvSpPr/>
          <p:nvPr/>
        </p:nvSpPr>
        <p:spPr>
          <a:xfrm>
            <a:off x="2284831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F3B5A88A-9222-B041-B34D-0A4A0C813656}"/>
              </a:ext>
            </a:extLst>
          </p:cNvPr>
          <p:cNvSpPr/>
          <p:nvPr/>
        </p:nvSpPr>
        <p:spPr>
          <a:xfrm>
            <a:off x="2390437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9B3DB25B-1ABF-31FF-19F9-C3D688B77848}"/>
              </a:ext>
            </a:extLst>
          </p:cNvPr>
          <p:cNvSpPr/>
          <p:nvPr/>
        </p:nvSpPr>
        <p:spPr>
          <a:xfrm>
            <a:off x="2496043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494CB27-C65A-49B7-F08F-D0E0BF6B65CC}"/>
              </a:ext>
            </a:extLst>
          </p:cNvPr>
          <p:cNvSpPr/>
          <p:nvPr/>
        </p:nvSpPr>
        <p:spPr>
          <a:xfrm>
            <a:off x="2601649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8D0A9BD-5900-EC72-EBE7-C6552C0849B8}"/>
              </a:ext>
            </a:extLst>
          </p:cNvPr>
          <p:cNvSpPr/>
          <p:nvPr/>
        </p:nvSpPr>
        <p:spPr>
          <a:xfrm>
            <a:off x="1651195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9A1B97FE-603C-CD88-0F62-15E31B2A0465}"/>
              </a:ext>
            </a:extLst>
          </p:cNvPr>
          <p:cNvSpPr/>
          <p:nvPr/>
        </p:nvSpPr>
        <p:spPr>
          <a:xfrm>
            <a:off x="1756801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5A07D199-8E9B-E58C-2F85-6CB87D6C2176}"/>
              </a:ext>
            </a:extLst>
          </p:cNvPr>
          <p:cNvSpPr/>
          <p:nvPr/>
        </p:nvSpPr>
        <p:spPr>
          <a:xfrm>
            <a:off x="1862407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8A5C970-F76A-D036-E2C8-AE7F6C63618F}"/>
              </a:ext>
            </a:extLst>
          </p:cNvPr>
          <p:cNvSpPr/>
          <p:nvPr/>
        </p:nvSpPr>
        <p:spPr>
          <a:xfrm>
            <a:off x="1968013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C793083A-E7DC-0ADD-406E-5D1FA1B99DA5}"/>
              </a:ext>
            </a:extLst>
          </p:cNvPr>
          <p:cNvSpPr/>
          <p:nvPr/>
        </p:nvSpPr>
        <p:spPr>
          <a:xfrm>
            <a:off x="2073619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94C73F4-309C-1717-149D-1AC384F6876C}"/>
              </a:ext>
            </a:extLst>
          </p:cNvPr>
          <p:cNvSpPr/>
          <p:nvPr/>
        </p:nvSpPr>
        <p:spPr>
          <a:xfrm>
            <a:off x="2179225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41F21C84-056F-9B88-45F6-D765886D2193}"/>
              </a:ext>
            </a:extLst>
          </p:cNvPr>
          <p:cNvSpPr/>
          <p:nvPr/>
        </p:nvSpPr>
        <p:spPr>
          <a:xfrm>
            <a:off x="2284831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4311184E-9E13-F4F9-0D40-4DDABCE0C0D0}"/>
              </a:ext>
            </a:extLst>
          </p:cNvPr>
          <p:cNvSpPr/>
          <p:nvPr/>
        </p:nvSpPr>
        <p:spPr>
          <a:xfrm>
            <a:off x="2390437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A292FEC2-88FC-0E1B-0F65-B72915E24254}"/>
              </a:ext>
            </a:extLst>
          </p:cNvPr>
          <p:cNvSpPr/>
          <p:nvPr/>
        </p:nvSpPr>
        <p:spPr>
          <a:xfrm>
            <a:off x="2496043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42CA25ED-B1FE-9BA9-5789-BAC186FAAFF9}"/>
              </a:ext>
            </a:extLst>
          </p:cNvPr>
          <p:cNvSpPr/>
          <p:nvPr/>
        </p:nvSpPr>
        <p:spPr>
          <a:xfrm>
            <a:off x="2601649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0C268A58-599E-C76D-565F-4463213D79F8}"/>
              </a:ext>
            </a:extLst>
          </p:cNvPr>
          <p:cNvSpPr/>
          <p:nvPr/>
        </p:nvSpPr>
        <p:spPr>
          <a:xfrm>
            <a:off x="1651195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AD52AB6C-7943-875E-146E-3E0623706297}"/>
              </a:ext>
            </a:extLst>
          </p:cNvPr>
          <p:cNvSpPr/>
          <p:nvPr/>
        </p:nvSpPr>
        <p:spPr>
          <a:xfrm>
            <a:off x="1756801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2C8B133F-DC5B-B933-5B25-E4DDAD5F236B}"/>
              </a:ext>
            </a:extLst>
          </p:cNvPr>
          <p:cNvSpPr/>
          <p:nvPr/>
        </p:nvSpPr>
        <p:spPr>
          <a:xfrm>
            <a:off x="1862407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FC647102-B5CF-1360-18BE-A7ABDC4B394D}"/>
              </a:ext>
            </a:extLst>
          </p:cNvPr>
          <p:cNvSpPr/>
          <p:nvPr/>
        </p:nvSpPr>
        <p:spPr>
          <a:xfrm>
            <a:off x="1968013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28FC91D7-282C-B9B7-B5F2-7BA682EF7084}"/>
              </a:ext>
            </a:extLst>
          </p:cNvPr>
          <p:cNvSpPr/>
          <p:nvPr/>
        </p:nvSpPr>
        <p:spPr>
          <a:xfrm>
            <a:off x="2073619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39A20E5-8D1A-A392-B43E-0144CDB75D1A}"/>
              </a:ext>
            </a:extLst>
          </p:cNvPr>
          <p:cNvSpPr/>
          <p:nvPr/>
        </p:nvSpPr>
        <p:spPr>
          <a:xfrm>
            <a:off x="2179225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94766BBE-9D01-85B2-F124-43F80810E158}"/>
              </a:ext>
            </a:extLst>
          </p:cNvPr>
          <p:cNvSpPr/>
          <p:nvPr/>
        </p:nvSpPr>
        <p:spPr>
          <a:xfrm>
            <a:off x="2284831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F3E26531-005A-700F-754A-AFAA8492C3AF}"/>
              </a:ext>
            </a:extLst>
          </p:cNvPr>
          <p:cNvSpPr/>
          <p:nvPr/>
        </p:nvSpPr>
        <p:spPr>
          <a:xfrm>
            <a:off x="2390437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3CEA1085-153A-E68B-65BC-2467C2E228CF}"/>
              </a:ext>
            </a:extLst>
          </p:cNvPr>
          <p:cNvSpPr/>
          <p:nvPr/>
        </p:nvSpPr>
        <p:spPr>
          <a:xfrm>
            <a:off x="2496043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F676B8B-5F9F-6FFD-B499-BEA1690F15E1}"/>
              </a:ext>
            </a:extLst>
          </p:cNvPr>
          <p:cNvSpPr/>
          <p:nvPr/>
        </p:nvSpPr>
        <p:spPr>
          <a:xfrm>
            <a:off x="2601649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D32CF985-854E-212D-0AC4-10F3A6822962}"/>
              </a:ext>
            </a:extLst>
          </p:cNvPr>
          <p:cNvSpPr/>
          <p:nvPr/>
        </p:nvSpPr>
        <p:spPr>
          <a:xfrm>
            <a:off x="1651195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CC66F70-B4A7-8F1A-60F1-1D04F3C333B0}"/>
              </a:ext>
            </a:extLst>
          </p:cNvPr>
          <p:cNvSpPr/>
          <p:nvPr/>
        </p:nvSpPr>
        <p:spPr>
          <a:xfrm>
            <a:off x="1756801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4E24D34-7367-5E91-329C-E7DCB3967E97}"/>
              </a:ext>
            </a:extLst>
          </p:cNvPr>
          <p:cNvSpPr/>
          <p:nvPr/>
        </p:nvSpPr>
        <p:spPr>
          <a:xfrm>
            <a:off x="1862407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A3FDF0B9-1039-D406-E61E-A145B7C74126}"/>
              </a:ext>
            </a:extLst>
          </p:cNvPr>
          <p:cNvSpPr/>
          <p:nvPr/>
        </p:nvSpPr>
        <p:spPr>
          <a:xfrm>
            <a:off x="1968013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849F58DD-ECC9-9D6C-E3DB-812B95727340}"/>
              </a:ext>
            </a:extLst>
          </p:cNvPr>
          <p:cNvSpPr/>
          <p:nvPr/>
        </p:nvSpPr>
        <p:spPr>
          <a:xfrm>
            <a:off x="2073619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92121ECE-DAC5-EF40-5AF1-0A6819D71B69}"/>
              </a:ext>
            </a:extLst>
          </p:cNvPr>
          <p:cNvSpPr/>
          <p:nvPr/>
        </p:nvSpPr>
        <p:spPr>
          <a:xfrm>
            <a:off x="2179225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929207B8-2A98-787C-1049-3081D48B33BE}"/>
              </a:ext>
            </a:extLst>
          </p:cNvPr>
          <p:cNvSpPr/>
          <p:nvPr/>
        </p:nvSpPr>
        <p:spPr>
          <a:xfrm>
            <a:off x="2284831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1F95908D-9849-A9F3-CC70-6048B9C7D76E}"/>
              </a:ext>
            </a:extLst>
          </p:cNvPr>
          <p:cNvSpPr/>
          <p:nvPr/>
        </p:nvSpPr>
        <p:spPr>
          <a:xfrm>
            <a:off x="2390437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5BE4A494-C583-016E-8D45-18F44F190A76}"/>
              </a:ext>
            </a:extLst>
          </p:cNvPr>
          <p:cNvSpPr/>
          <p:nvPr/>
        </p:nvSpPr>
        <p:spPr>
          <a:xfrm>
            <a:off x="2496043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876BA276-51B0-AE0C-BB83-C6B9EEB37CAD}"/>
              </a:ext>
            </a:extLst>
          </p:cNvPr>
          <p:cNvSpPr/>
          <p:nvPr/>
        </p:nvSpPr>
        <p:spPr>
          <a:xfrm>
            <a:off x="2601649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B0B3AEDE-9982-7A4E-F3E8-5E81AC9CB1AC}"/>
              </a:ext>
            </a:extLst>
          </p:cNvPr>
          <p:cNvSpPr/>
          <p:nvPr/>
        </p:nvSpPr>
        <p:spPr>
          <a:xfrm>
            <a:off x="1651195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3B684AEE-9F47-07F2-B924-8E262CAC82FA}"/>
              </a:ext>
            </a:extLst>
          </p:cNvPr>
          <p:cNvSpPr/>
          <p:nvPr/>
        </p:nvSpPr>
        <p:spPr>
          <a:xfrm>
            <a:off x="1756801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8ED240C-A099-87F4-53F3-5ED2D53F653E}"/>
              </a:ext>
            </a:extLst>
          </p:cNvPr>
          <p:cNvSpPr/>
          <p:nvPr/>
        </p:nvSpPr>
        <p:spPr>
          <a:xfrm>
            <a:off x="1862407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411BCFAB-E8E1-0114-356C-220A1E8A881F}"/>
              </a:ext>
            </a:extLst>
          </p:cNvPr>
          <p:cNvSpPr/>
          <p:nvPr/>
        </p:nvSpPr>
        <p:spPr>
          <a:xfrm>
            <a:off x="1968013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0E4A3D75-BC08-9D9C-426F-C2061BC7F56B}"/>
              </a:ext>
            </a:extLst>
          </p:cNvPr>
          <p:cNvSpPr/>
          <p:nvPr/>
        </p:nvSpPr>
        <p:spPr>
          <a:xfrm>
            <a:off x="2073619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AF498C12-C3B0-98DB-B411-54DE8D2768F2}"/>
              </a:ext>
            </a:extLst>
          </p:cNvPr>
          <p:cNvSpPr/>
          <p:nvPr/>
        </p:nvSpPr>
        <p:spPr>
          <a:xfrm>
            <a:off x="2179225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A8657C76-D3F7-CFA1-B8E1-957711B1468F}"/>
              </a:ext>
            </a:extLst>
          </p:cNvPr>
          <p:cNvSpPr/>
          <p:nvPr/>
        </p:nvSpPr>
        <p:spPr>
          <a:xfrm>
            <a:off x="2284831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910E98F-D8E6-E49B-AC49-BC8DDDDEF6BE}"/>
              </a:ext>
            </a:extLst>
          </p:cNvPr>
          <p:cNvSpPr/>
          <p:nvPr/>
        </p:nvSpPr>
        <p:spPr>
          <a:xfrm>
            <a:off x="2390437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F8E1C527-C91A-5B1C-BB54-89215938CB77}"/>
              </a:ext>
            </a:extLst>
          </p:cNvPr>
          <p:cNvSpPr/>
          <p:nvPr/>
        </p:nvSpPr>
        <p:spPr>
          <a:xfrm>
            <a:off x="2496043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454CC3E4-697E-48F3-4A0D-79DCFA55F7A9}"/>
              </a:ext>
            </a:extLst>
          </p:cNvPr>
          <p:cNvSpPr/>
          <p:nvPr/>
        </p:nvSpPr>
        <p:spPr>
          <a:xfrm>
            <a:off x="2601649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8411B6A7-5DF2-3787-9F5F-288A586BD686}"/>
              </a:ext>
            </a:extLst>
          </p:cNvPr>
          <p:cNvSpPr/>
          <p:nvPr/>
        </p:nvSpPr>
        <p:spPr>
          <a:xfrm>
            <a:off x="1651195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72F6BF93-E5DF-67FE-1B61-42735F99C30C}"/>
              </a:ext>
            </a:extLst>
          </p:cNvPr>
          <p:cNvSpPr/>
          <p:nvPr/>
        </p:nvSpPr>
        <p:spPr>
          <a:xfrm>
            <a:off x="1756801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A10151F5-C45D-9D30-C971-52FE2069D7C6}"/>
              </a:ext>
            </a:extLst>
          </p:cNvPr>
          <p:cNvSpPr/>
          <p:nvPr/>
        </p:nvSpPr>
        <p:spPr>
          <a:xfrm>
            <a:off x="1862407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0871DFD-E42B-5B62-913D-ECBE564A683A}"/>
              </a:ext>
            </a:extLst>
          </p:cNvPr>
          <p:cNvSpPr/>
          <p:nvPr/>
        </p:nvSpPr>
        <p:spPr>
          <a:xfrm>
            <a:off x="1968013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9F79D2E7-0E9A-C770-C527-09111A116D5B}"/>
              </a:ext>
            </a:extLst>
          </p:cNvPr>
          <p:cNvSpPr/>
          <p:nvPr/>
        </p:nvSpPr>
        <p:spPr>
          <a:xfrm>
            <a:off x="2073619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C279362A-8BF6-AE9E-A97E-A487B28456B7}"/>
              </a:ext>
            </a:extLst>
          </p:cNvPr>
          <p:cNvSpPr/>
          <p:nvPr/>
        </p:nvSpPr>
        <p:spPr>
          <a:xfrm>
            <a:off x="2179225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C21A2CCD-0AB5-A1FF-2354-910719B5C108}"/>
              </a:ext>
            </a:extLst>
          </p:cNvPr>
          <p:cNvSpPr/>
          <p:nvPr/>
        </p:nvSpPr>
        <p:spPr>
          <a:xfrm>
            <a:off x="2284831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C4D88D42-5F9C-8638-1015-1BA8C38E476B}"/>
              </a:ext>
            </a:extLst>
          </p:cNvPr>
          <p:cNvSpPr/>
          <p:nvPr/>
        </p:nvSpPr>
        <p:spPr>
          <a:xfrm>
            <a:off x="2390437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80C6C3B2-6146-6712-C0E8-E21527557645}"/>
              </a:ext>
            </a:extLst>
          </p:cNvPr>
          <p:cNvSpPr/>
          <p:nvPr/>
        </p:nvSpPr>
        <p:spPr>
          <a:xfrm>
            <a:off x="2496043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FBBB691-7DF8-D6E7-455D-68EFD57E5197}"/>
              </a:ext>
            </a:extLst>
          </p:cNvPr>
          <p:cNvSpPr/>
          <p:nvPr/>
        </p:nvSpPr>
        <p:spPr>
          <a:xfrm>
            <a:off x="2601649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A82AAC09-FEC8-5B62-D017-C5C715240F64}"/>
              </a:ext>
            </a:extLst>
          </p:cNvPr>
          <p:cNvSpPr/>
          <p:nvPr/>
        </p:nvSpPr>
        <p:spPr>
          <a:xfrm>
            <a:off x="1651195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C2A52980-AD30-3906-4E3B-7007028DF6AF}"/>
              </a:ext>
            </a:extLst>
          </p:cNvPr>
          <p:cNvSpPr/>
          <p:nvPr/>
        </p:nvSpPr>
        <p:spPr>
          <a:xfrm>
            <a:off x="1756801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979DCB4-FE44-6B36-FDBF-73591DF2C871}"/>
              </a:ext>
            </a:extLst>
          </p:cNvPr>
          <p:cNvSpPr/>
          <p:nvPr/>
        </p:nvSpPr>
        <p:spPr>
          <a:xfrm>
            <a:off x="1862407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3FDDA959-5582-F70E-F164-FA393F834B40}"/>
              </a:ext>
            </a:extLst>
          </p:cNvPr>
          <p:cNvSpPr/>
          <p:nvPr/>
        </p:nvSpPr>
        <p:spPr>
          <a:xfrm>
            <a:off x="1968013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28ECB83A-8482-A354-363B-38DD0139544D}"/>
              </a:ext>
            </a:extLst>
          </p:cNvPr>
          <p:cNvSpPr/>
          <p:nvPr/>
        </p:nvSpPr>
        <p:spPr>
          <a:xfrm>
            <a:off x="2073619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4DE1BD1A-6F96-893B-7AD8-B64B01045726}"/>
              </a:ext>
            </a:extLst>
          </p:cNvPr>
          <p:cNvSpPr/>
          <p:nvPr/>
        </p:nvSpPr>
        <p:spPr>
          <a:xfrm>
            <a:off x="2179225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9DB683FF-9242-F2C7-4FB6-549F69F7B043}"/>
              </a:ext>
            </a:extLst>
          </p:cNvPr>
          <p:cNvSpPr/>
          <p:nvPr/>
        </p:nvSpPr>
        <p:spPr>
          <a:xfrm>
            <a:off x="2284831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9443BF35-6350-51E2-CD53-94D14764CA3A}"/>
              </a:ext>
            </a:extLst>
          </p:cNvPr>
          <p:cNvSpPr/>
          <p:nvPr/>
        </p:nvSpPr>
        <p:spPr>
          <a:xfrm>
            <a:off x="2390437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CA309DFE-7390-B29A-C403-6828B67AB649}"/>
              </a:ext>
            </a:extLst>
          </p:cNvPr>
          <p:cNvSpPr/>
          <p:nvPr/>
        </p:nvSpPr>
        <p:spPr>
          <a:xfrm>
            <a:off x="2496043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A88D9DD7-E9CE-A8D1-A618-B2C6A1148C74}"/>
              </a:ext>
            </a:extLst>
          </p:cNvPr>
          <p:cNvSpPr/>
          <p:nvPr/>
        </p:nvSpPr>
        <p:spPr>
          <a:xfrm>
            <a:off x="2601649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08BCD50F-A564-8DF5-DB07-44A9CDB9A7E9}"/>
              </a:ext>
            </a:extLst>
          </p:cNvPr>
          <p:cNvSpPr/>
          <p:nvPr/>
        </p:nvSpPr>
        <p:spPr>
          <a:xfrm>
            <a:off x="1651195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EB1246B0-8FDD-0B2D-FA25-9CF0C81A509F}"/>
              </a:ext>
            </a:extLst>
          </p:cNvPr>
          <p:cNvSpPr/>
          <p:nvPr/>
        </p:nvSpPr>
        <p:spPr>
          <a:xfrm>
            <a:off x="1756801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9AA9BA6-AC2F-D6AF-6CB7-8397360C3877}"/>
              </a:ext>
            </a:extLst>
          </p:cNvPr>
          <p:cNvSpPr/>
          <p:nvPr/>
        </p:nvSpPr>
        <p:spPr>
          <a:xfrm>
            <a:off x="1862407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F57E12A3-47D4-B0C7-C277-95F89EB1EE83}"/>
              </a:ext>
            </a:extLst>
          </p:cNvPr>
          <p:cNvSpPr/>
          <p:nvPr/>
        </p:nvSpPr>
        <p:spPr>
          <a:xfrm>
            <a:off x="1968013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F68D8CA0-C00D-FDF5-2E02-FACDB37BEE8D}"/>
              </a:ext>
            </a:extLst>
          </p:cNvPr>
          <p:cNvSpPr/>
          <p:nvPr/>
        </p:nvSpPr>
        <p:spPr>
          <a:xfrm>
            <a:off x="2073619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2FEE4D3-B89F-90B7-E26F-8A1B3712D412}"/>
              </a:ext>
            </a:extLst>
          </p:cNvPr>
          <p:cNvSpPr/>
          <p:nvPr/>
        </p:nvSpPr>
        <p:spPr>
          <a:xfrm>
            <a:off x="2179225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620A1BD5-75A0-509E-1C39-8A7C2D165DF9}"/>
              </a:ext>
            </a:extLst>
          </p:cNvPr>
          <p:cNvSpPr/>
          <p:nvPr/>
        </p:nvSpPr>
        <p:spPr>
          <a:xfrm>
            <a:off x="2284831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A30BB132-A0F3-F024-695F-7C1304D6F411}"/>
              </a:ext>
            </a:extLst>
          </p:cNvPr>
          <p:cNvSpPr/>
          <p:nvPr/>
        </p:nvSpPr>
        <p:spPr>
          <a:xfrm>
            <a:off x="2390437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4F045718-254B-18D4-A3BC-44183456B141}"/>
              </a:ext>
            </a:extLst>
          </p:cNvPr>
          <p:cNvSpPr/>
          <p:nvPr/>
        </p:nvSpPr>
        <p:spPr>
          <a:xfrm>
            <a:off x="2496043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CD1428FF-CF8F-3A67-D606-7EBEC4C2D836}"/>
              </a:ext>
            </a:extLst>
          </p:cNvPr>
          <p:cNvSpPr/>
          <p:nvPr/>
        </p:nvSpPr>
        <p:spPr>
          <a:xfrm>
            <a:off x="2601649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3" name="Picture 202" descr="A group of white circle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60245AC-60ED-7188-CF54-2FECECF605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08238" y="4394543"/>
            <a:ext cx="2455306" cy="1823285"/>
          </a:xfrm>
          <a:prstGeom prst="rect">
            <a:avLst/>
          </a:prstGeom>
        </p:spPr>
      </p:pic>
      <p:pic>
        <p:nvPicPr>
          <p:cNvPr id="204" name="Picture 203" descr="A group of white circle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87BC0AF-94B6-9ED5-F255-8669F2059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99" y="4646602"/>
            <a:ext cx="1747973" cy="1749862"/>
          </a:xfrm>
          <a:prstGeom prst="rect">
            <a:avLst/>
          </a:prstGeom>
        </p:spPr>
      </p:pic>
      <p:graphicFrame>
        <p:nvGraphicFramePr>
          <p:cNvPr id="205" name="Table 139">
            <a:extLst>
              <a:ext uri="{FF2B5EF4-FFF2-40B4-BE49-F238E27FC236}">
                <a16:creationId xmlns:a16="http://schemas.microsoft.com/office/drawing/2014/main" id="{0FFF3F04-BBC4-E1B1-16BC-8B70DB56F170}"/>
              </a:ext>
            </a:extLst>
          </p:cNvPr>
          <p:cNvGraphicFramePr>
            <a:graphicFrameLocks noGrp="1"/>
          </p:cNvGraphicFramePr>
          <p:nvPr/>
        </p:nvGraphicFramePr>
        <p:xfrm>
          <a:off x="328214" y="3634742"/>
          <a:ext cx="3424435" cy="66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205">
                  <a:extLst>
                    <a:ext uri="{9D8B030D-6E8A-4147-A177-3AD203B41FA5}">
                      <a16:colId xmlns:a16="http://schemas.microsoft.com/office/drawing/2014/main" val="4284847002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2973348298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3960741810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4241849984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2440652340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1797017602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338042798"/>
                    </a:ext>
                  </a:extLst>
                </a:gridCol>
              </a:tblGrid>
              <a:tr h="293877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TTh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9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Tth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Hth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9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450337"/>
                  </a:ext>
                </a:extLst>
              </a:tr>
            </a:tbl>
          </a:graphicData>
        </a:graphic>
      </p:graphicFrame>
      <p:sp>
        <p:nvSpPr>
          <p:cNvPr id="206" name="Oval 205">
            <a:extLst>
              <a:ext uri="{FF2B5EF4-FFF2-40B4-BE49-F238E27FC236}">
                <a16:creationId xmlns:a16="http://schemas.microsoft.com/office/drawing/2014/main" id="{5EE32893-164A-5E4C-99D8-8036A6F0920F}"/>
              </a:ext>
            </a:extLst>
          </p:cNvPr>
          <p:cNvSpPr/>
          <p:nvPr/>
        </p:nvSpPr>
        <p:spPr>
          <a:xfrm>
            <a:off x="2744385" y="3768073"/>
            <a:ext cx="54000" cy="5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0AD89E21-408B-A2D9-608A-CD604F8D229A}"/>
              </a:ext>
            </a:extLst>
          </p:cNvPr>
          <p:cNvSpPr/>
          <p:nvPr/>
        </p:nvSpPr>
        <p:spPr>
          <a:xfrm>
            <a:off x="2744384" y="4114057"/>
            <a:ext cx="54000" cy="5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8" name="Graphic 207">
            <a:extLst>
              <a:ext uri="{FF2B5EF4-FFF2-40B4-BE49-F238E27FC236}">
                <a16:creationId xmlns:a16="http://schemas.microsoft.com/office/drawing/2014/main" id="{40B9D8E2-064C-0C8E-E4AA-5B284F32AE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6343" t="35304" r="35371" b="35571"/>
          <a:stretch/>
        </p:blipFill>
        <p:spPr>
          <a:xfrm>
            <a:off x="2752912" y="2539539"/>
            <a:ext cx="505417" cy="502282"/>
          </a:xfrm>
          <a:prstGeom prst="rect">
            <a:avLst/>
          </a:prstGeom>
        </p:spPr>
      </p:pic>
      <p:pic>
        <p:nvPicPr>
          <p:cNvPr id="209" name="Graphic 208">
            <a:extLst>
              <a:ext uri="{FF2B5EF4-FFF2-40B4-BE49-F238E27FC236}">
                <a16:creationId xmlns:a16="http://schemas.microsoft.com/office/drawing/2014/main" id="{528A9E74-8E83-D646-03D8-ACB2C20A082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35647" t="35171" r="35982" b="35436"/>
          <a:stretch/>
        </p:blipFill>
        <p:spPr>
          <a:xfrm>
            <a:off x="3245135" y="2537236"/>
            <a:ext cx="506904" cy="506889"/>
          </a:xfrm>
          <a:prstGeom prst="rect">
            <a:avLst/>
          </a:prstGeom>
        </p:spPr>
      </p:pic>
      <p:pic>
        <p:nvPicPr>
          <p:cNvPr id="210" name="Picture 209" descr="A yellow circle with white numbers on it&#10;&#10;Description automatically generated">
            <a:extLst>
              <a:ext uri="{FF2B5EF4-FFF2-40B4-BE49-F238E27FC236}">
                <a16:creationId xmlns:a16="http://schemas.microsoft.com/office/drawing/2014/main" id="{9E95094B-7D50-C378-0557-12CF4786ED5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6333" t="35204" r="35211" b="35542"/>
          <a:stretch/>
        </p:blipFill>
        <p:spPr>
          <a:xfrm>
            <a:off x="1765505" y="2539191"/>
            <a:ext cx="506891" cy="502978"/>
          </a:xfrm>
          <a:prstGeom prst="rect">
            <a:avLst/>
          </a:prstGeom>
        </p:spPr>
      </p:pic>
      <p:pic>
        <p:nvPicPr>
          <p:cNvPr id="211" name="Picture 210" descr="A green circle with white numbers on it&#10;&#10;Description automatically generated">
            <a:extLst>
              <a:ext uri="{FF2B5EF4-FFF2-40B4-BE49-F238E27FC236}">
                <a16:creationId xmlns:a16="http://schemas.microsoft.com/office/drawing/2014/main" id="{163C9DE4-7812-8FFD-1174-EB3966F59F6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5663" t="35141" r="35800" b="35511"/>
          <a:stretch/>
        </p:blipFill>
        <p:spPr>
          <a:xfrm>
            <a:off x="1270386" y="2538387"/>
            <a:ext cx="508313" cy="504586"/>
          </a:xfrm>
          <a:prstGeom prst="rect">
            <a:avLst/>
          </a:prstGeom>
        </p:spPr>
      </p:pic>
      <p:pic>
        <p:nvPicPr>
          <p:cNvPr id="212" name="Picture 211" descr="A blue circle with white numbers on it&#10;&#10;Description automatically generated">
            <a:extLst>
              <a:ext uri="{FF2B5EF4-FFF2-40B4-BE49-F238E27FC236}">
                <a16:creationId xmlns:a16="http://schemas.microsoft.com/office/drawing/2014/main" id="{F8103CFE-4913-3AE2-0EA7-3B8A9410C8F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5155" t="35025" r="36252" b="35494"/>
          <a:stretch/>
        </p:blipFill>
        <p:spPr>
          <a:xfrm>
            <a:off x="775266" y="2537235"/>
            <a:ext cx="508314" cy="506890"/>
          </a:xfrm>
          <a:prstGeom prst="rect">
            <a:avLst/>
          </a:prstGeom>
        </p:spPr>
      </p:pic>
      <p:pic>
        <p:nvPicPr>
          <p:cNvPr id="213" name="Picture 212" descr="A purple circle with white numbers on it&#10;&#10;Description automatically generated">
            <a:extLst>
              <a:ext uri="{FF2B5EF4-FFF2-40B4-BE49-F238E27FC236}">
                <a16:creationId xmlns:a16="http://schemas.microsoft.com/office/drawing/2014/main" id="{72A4835C-D43F-F756-3AB5-9501167DCC1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6220" t="34774" r="35188" b="35971"/>
          <a:stretch/>
        </p:blipFill>
        <p:spPr>
          <a:xfrm>
            <a:off x="280148" y="2539192"/>
            <a:ext cx="508312" cy="502977"/>
          </a:xfrm>
          <a:prstGeom prst="rect">
            <a:avLst/>
          </a:prstGeom>
        </p:spPr>
      </p:pic>
      <p:pic>
        <p:nvPicPr>
          <p:cNvPr id="214" name="Picture 213" descr="A number in a circle&#10;&#10;Description automatically generated">
            <a:extLst>
              <a:ext uri="{FF2B5EF4-FFF2-40B4-BE49-F238E27FC236}">
                <a16:creationId xmlns:a16="http://schemas.microsoft.com/office/drawing/2014/main" id="{442A35C9-02B2-75DA-F3F4-53772A090C0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5827" t="34315" r="35713" b="36203"/>
          <a:stretch/>
        </p:blipFill>
        <p:spPr>
          <a:xfrm>
            <a:off x="2259202" y="2537236"/>
            <a:ext cx="506904" cy="506889"/>
          </a:xfrm>
          <a:prstGeom prst="rect">
            <a:avLst/>
          </a:prstGeom>
        </p:spPr>
      </p:pic>
      <p:pic>
        <p:nvPicPr>
          <p:cNvPr id="215" name="Picture 214" descr="A yellow circle with white numbers and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2F152F6-AA39-99C0-89C2-0E5CAD16BD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99571" y="2499080"/>
            <a:ext cx="597927" cy="583200"/>
          </a:xfrm>
          <a:prstGeom prst="rect">
            <a:avLst/>
          </a:prstGeom>
        </p:spPr>
      </p:pic>
      <p:pic>
        <p:nvPicPr>
          <p:cNvPr id="216" name="Picture 215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6D192BC2-5C4A-6BF2-7FF5-BA52BEBCFCE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92023" y="2498293"/>
            <a:ext cx="599542" cy="584775"/>
          </a:xfrm>
          <a:prstGeom prst="rect">
            <a:avLst/>
          </a:prstGeom>
        </p:spPr>
      </p:pic>
      <p:graphicFrame>
        <p:nvGraphicFramePr>
          <p:cNvPr id="217" name="Table 236">
            <a:extLst>
              <a:ext uri="{FF2B5EF4-FFF2-40B4-BE49-F238E27FC236}">
                <a16:creationId xmlns:a16="http://schemas.microsoft.com/office/drawing/2014/main" id="{9BCFDABD-3A35-0DB8-EB22-F72F1C1347B0}"/>
              </a:ext>
            </a:extLst>
          </p:cNvPr>
          <p:cNvGraphicFramePr>
            <a:graphicFrameLocks noGrp="1"/>
          </p:cNvGraphicFramePr>
          <p:nvPr/>
        </p:nvGraphicFramePr>
        <p:xfrm>
          <a:off x="5514635" y="2554691"/>
          <a:ext cx="229702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1171">
                  <a:extLst>
                    <a:ext uri="{9D8B030D-6E8A-4147-A177-3AD203B41FA5}">
                      <a16:colId xmlns:a16="http://schemas.microsoft.com/office/drawing/2014/main" val="763461502"/>
                    </a:ext>
                  </a:extLst>
                </a:gridCol>
                <a:gridCol w="1365858">
                  <a:extLst>
                    <a:ext uri="{9D8B030D-6E8A-4147-A177-3AD203B41FA5}">
                      <a16:colId xmlns:a16="http://schemas.microsoft.com/office/drawing/2014/main" val="3732505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48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710054"/>
                  </a:ext>
                </a:extLst>
              </a:tr>
            </a:tbl>
          </a:graphicData>
        </a:graphic>
      </p:graphicFrame>
      <p:pic>
        <p:nvPicPr>
          <p:cNvPr id="218" name="Picture 217" descr="A picture containing rectangle, square, building, shoji&#10;&#10;Description automatically generated">
            <a:extLst>
              <a:ext uri="{FF2B5EF4-FFF2-40B4-BE49-F238E27FC236}">
                <a16:creationId xmlns:a16="http://schemas.microsoft.com/office/drawing/2014/main" id="{CC308F21-D01D-F781-76EC-55879B33EF35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7390" y="-156434"/>
            <a:ext cx="1170323" cy="2649966"/>
          </a:xfrm>
          <a:prstGeom prst="rect">
            <a:avLst/>
          </a:prstGeom>
        </p:spPr>
      </p:pic>
      <p:sp>
        <p:nvSpPr>
          <p:cNvPr id="219" name="Oval 218">
            <a:extLst>
              <a:ext uri="{FF2B5EF4-FFF2-40B4-BE49-F238E27FC236}">
                <a16:creationId xmlns:a16="http://schemas.microsoft.com/office/drawing/2014/main" id="{4EAE7FF4-19C6-5395-C2B8-79B78D770600}"/>
              </a:ext>
            </a:extLst>
          </p:cNvPr>
          <p:cNvSpPr/>
          <p:nvPr/>
        </p:nvSpPr>
        <p:spPr>
          <a:xfrm>
            <a:off x="5461189" y="756470"/>
            <a:ext cx="331755" cy="33175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F3718C5C-1F73-D103-DAF0-B66010331477}"/>
              </a:ext>
            </a:extLst>
          </p:cNvPr>
          <p:cNvSpPr/>
          <p:nvPr/>
        </p:nvSpPr>
        <p:spPr>
          <a:xfrm>
            <a:off x="5461189" y="1259314"/>
            <a:ext cx="331755" cy="33175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BE11D747-CEFA-7923-ED06-79A04D49933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27" y="756470"/>
            <a:ext cx="601545" cy="750852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50E9FD6A-4D38-019F-6674-302A0905965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78" y="612517"/>
            <a:ext cx="839357" cy="10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pple with a stem&#10;&#10;Description automatically generated with low confidence">
            <a:extLst>
              <a:ext uri="{FF2B5EF4-FFF2-40B4-BE49-F238E27FC236}">
                <a16:creationId xmlns:a16="http://schemas.microsoft.com/office/drawing/2014/main" id="{FCF6918B-A847-CA9C-1AE6-CE85CB235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51" t="31265" r="30587" b="30586"/>
          <a:stretch/>
        </p:blipFill>
        <p:spPr>
          <a:xfrm>
            <a:off x="255314" y="579025"/>
            <a:ext cx="566875" cy="569656"/>
          </a:xfrm>
          <a:prstGeom prst="rect">
            <a:avLst/>
          </a:prstGeom>
        </p:spPr>
      </p:pic>
      <p:pic>
        <p:nvPicPr>
          <p:cNvPr id="3" name="Picture 2" descr="A picture containing fruit, apple, heart&#10;&#10;Description automatically generated">
            <a:extLst>
              <a:ext uri="{FF2B5EF4-FFF2-40B4-BE49-F238E27FC236}">
                <a16:creationId xmlns:a16="http://schemas.microsoft.com/office/drawing/2014/main" id="{D2DE4C4A-7DA8-98B5-E88F-7628975C65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51" t="32886" r="31201" b="30463"/>
          <a:stretch/>
        </p:blipFill>
        <p:spPr>
          <a:xfrm>
            <a:off x="853967" y="603863"/>
            <a:ext cx="560699" cy="550231"/>
          </a:xfrm>
          <a:prstGeom prst="rect">
            <a:avLst/>
          </a:prstGeom>
        </p:spPr>
      </p:pic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E5B212C9-D637-3B43-AD18-18CDE997B5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9" r="83020" b="10041"/>
          <a:stretch/>
        </p:blipFill>
        <p:spPr>
          <a:xfrm>
            <a:off x="6939290" y="2097626"/>
            <a:ext cx="454834" cy="734344"/>
          </a:xfrm>
          <a:prstGeom prst="rect">
            <a:avLst/>
          </a:prstGeom>
        </p:spPr>
      </p:pic>
      <p:pic>
        <p:nvPicPr>
          <p:cNvPr id="5" name="Picture 4" descr="A cartoon of a green car&#10;&#10;Description automatically generated with medium confidence">
            <a:extLst>
              <a:ext uri="{FF2B5EF4-FFF2-40B4-BE49-F238E27FC236}">
                <a16:creationId xmlns:a16="http://schemas.microsoft.com/office/drawing/2014/main" id="{EF68A28D-3570-CC4E-035B-17E65B7113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16" t="17417" r="18880" b="41623"/>
          <a:stretch/>
        </p:blipFill>
        <p:spPr>
          <a:xfrm>
            <a:off x="343958" y="5208655"/>
            <a:ext cx="1037342" cy="602652"/>
          </a:xfrm>
          <a:prstGeom prst="rect">
            <a:avLst/>
          </a:prstGeom>
        </p:spPr>
      </p:pic>
      <p:pic>
        <p:nvPicPr>
          <p:cNvPr id="6" name="Picture 5" descr="A green apple with a stem&#10;&#10;Description automatically generated with low confidence">
            <a:extLst>
              <a:ext uri="{FF2B5EF4-FFF2-40B4-BE49-F238E27FC236}">
                <a16:creationId xmlns:a16="http://schemas.microsoft.com/office/drawing/2014/main" id="{944B3F8D-74BE-EE4D-7F11-1DD8EE7660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61" t="14157" r="18027" b="18088"/>
          <a:stretch/>
        </p:blipFill>
        <p:spPr>
          <a:xfrm>
            <a:off x="2429998" y="734407"/>
            <a:ext cx="588579" cy="514623"/>
          </a:xfrm>
          <a:prstGeom prst="rect">
            <a:avLst/>
          </a:prstGeom>
        </p:spPr>
      </p:pic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2FA6094B-87A3-4D73-BA7F-E9FECBF057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76" t="32283" r="27615" b="15904"/>
          <a:stretch/>
        </p:blipFill>
        <p:spPr>
          <a:xfrm>
            <a:off x="7390734" y="2317737"/>
            <a:ext cx="291074" cy="482041"/>
          </a:xfrm>
          <a:prstGeom prst="rect">
            <a:avLst/>
          </a:prstGeom>
        </p:spPr>
      </p:pic>
      <p:pic>
        <p:nvPicPr>
          <p:cNvPr id="8" name="Picture 7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2AD716B5-69B9-CA91-D2D4-425B4DCB29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681" t="59753" r="-290" b="14185"/>
          <a:stretch/>
        </p:blipFill>
        <p:spPr>
          <a:xfrm>
            <a:off x="7777527" y="2579684"/>
            <a:ext cx="232158" cy="193387"/>
          </a:xfrm>
          <a:prstGeom prst="rect">
            <a:avLst/>
          </a:prstGeom>
        </p:spPr>
      </p:pic>
      <p:pic>
        <p:nvPicPr>
          <p:cNvPr id="9" name="Picture 8" descr="A ruler and a red rectangular object&#10;&#10;Description automatically generated with low confidence">
            <a:extLst>
              <a:ext uri="{FF2B5EF4-FFF2-40B4-BE49-F238E27FC236}">
                <a16:creationId xmlns:a16="http://schemas.microsoft.com/office/drawing/2014/main" id="{739F3856-232A-74DC-90C7-C85AEF620D2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50" t="39525" r="7816" b="34356"/>
          <a:stretch/>
        </p:blipFill>
        <p:spPr>
          <a:xfrm>
            <a:off x="220408" y="6062148"/>
            <a:ext cx="3795567" cy="540142"/>
          </a:xfrm>
          <a:prstGeom prst="rect">
            <a:avLst/>
          </a:prstGeom>
        </p:spPr>
      </p:pic>
      <p:pic>
        <p:nvPicPr>
          <p:cNvPr id="10" name="Picture 9" descr="A cartoon bee with big eyes&#10;&#10;Description automatically generated with low confidence">
            <a:extLst>
              <a:ext uri="{FF2B5EF4-FFF2-40B4-BE49-F238E27FC236}">
                <a16:creationId xmlns:a16="http://schemas.microsoft.com/office/drawing/2014/main" id="{3E2AD069-380C-BDAB-45A9-1F7255A8809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2" t="13167" r="21751" b="14892"/>
          <a:stretch/>
        </p:blipFill>
        <p:spPr>
          <a:xfrm>
            <a:off x="2309321" y="4028597"/>
            <a:ext cx="929664" cy="937281"/>
          </a:xfrm>
          <a:prstGeom prst="rect">
            <a:avLst/>
          </a:prstGeom>
        </p:spPr>
      </p:pic>
      <p:pic>
        <p:nvPicPr>
          <p:cNvPr id="11" name="Picture 10" descr="A cartoon of a blue bird&#10;&#10;Description automatically generated with medium confidence">
            <a:extLst>
              <a:ext uri="{FF2B5EF4-FFF2-40B4-BE49-F238E27FC236}">
                <a16:creationId xmlns:a16="http://schemas.microsoft.com/office/drawing/2014/main" id="{D3E3D6C9-BCF8-0F3F-CD23-83BF8275C4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1" t="13167" r="12010" b="5706"/>
          <a:stretch/>
        </p:blipFill>
        <p:spPr>
          <a:xfrm>
            <a:off x="1326669" y="4103771"/>
            <a:ext cx="834239" cy="818449"/>
          </a:xfrm>
          <a:prstGeom prst="rect">
            <a:avLst/>
          </a:prstGeom>
        </p:spPr>
      </p:pic>
      <p:pic>
        <p:nvPicPr>
          <p:cNvPr id="12" name="Picture 11" descr="A picture containing green&#10;&#10;Description automatically generated">
            <a:extLst>
              <a:ext uri="{FF2B5EF4-FFF2-40B4-BE49-F238E27FC236}">
                <a16:creationId xmlns:a16="http://schemas.microsoft.com/office/drawing/2014/main" id="{5AA69691-2087-1C11-584E-F6BE9A3A6CB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978" t="31341" r="60420" b="43322"/>
          <a:stretch/>
        </p:blipFill>
        <p:spPr>
          <a:xfrm>
            <a:off x="6825826" y="1459559"/>
            <a:ext cx="701196" cy="496386"/>
          </a:xfrm>
          <a:prstGeom prst="rect">
            <a:avLst/>
          </a:prstGeom>
        </p:spPr>
      </p:pic>
      <p:pic>
        <p:nvPicPr>
          <p:cNvPr id="13" name="Picture 12" descr="A cartoon of a small orange car&#10;&#10;Description automatically generated with low confidence">
            <a:extLst>
              <a:ext uri="{FF2B5EF4-FFF2-40B4-BE49-F238E27FC236}">
                <a16:creationId xmlns:a16="http://schemas.microsoft.com/office/drawing/2014/main" id="{AD05B6A1-97EA-B357-E409-47D1F603733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12" t="17461" r="20260" b="41170"/>
          <a:stretch/>
        </p:blipFill>
        <p:spPr>
          <a:xfrm>
            <a:off x="1414666" y="5166957"/>
            <a:ext cx="1037343" cy="623493"/>
          </a:xfrm>
          <a:prstGeom prst="rect">
            <a:avLst/>
          </a:prstGeom>
        </p:spPr>
      </p:pic>
      <p:pic>
        <p:nvPicPr>
          <p:cNvPr id="14" name="Picture 13" descr="A picture containing food, cookie, snack, biscuit&#10;&#10;Description automatically generated">
            <a:extLst>
              <a:ext uri="{FF2B5EF4-FFF2-40B4-BE49-F238E27FC236}">
                <a16:creationId xmlns:a16="http://schemas.microsoft.com/office/drawing/2014/main" id="{1C8B16C8-C441-F75C-8505-EA478611082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5" t="5245" r="82103" b="67501"/>
          <a:stretch/>
        </p:blipFill>
        <p:spPr>
          <a:xfrm>
            <a:off x="2243568" y="2328943"/>
            <a:ext cx="543936" cy="424088"/>
          </a:xfrm>
          <a:prstGeom prst="rect">
            <a:avLst/>
          </a:prstGeom>
        </p:spPr>
      </p:pic>
      <p:pic>
        <p:nvPicPr>
          <p:cNvPr id="15" name="Picture 1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364B776C-9EE4-59EA-F11D-3DAD34E47E7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00" t="14419" r="84095" b="73316"/>
          <a:stretch/>
        </p:blipFill>
        <p:spPr>
          <a:xfrm>
            <a:off x="3672552" y="517815"/>
            <a:ext cx="1008186" cy="630866"/>
          </a:xfrm>
          <a:prstGeom prst="rect">
            <a:avLst/>
          </a:prstGeom>
        </p:spPr>
      </p:pic>
      <p:pic>
        <p:nvPicPr>
          <p:cNvPr id="16" name="Picture 15" descr="A cartoon of a frog&#10;&#10;Description automatically generated with medium confidence">
            <a:extLst>
              <a:ext uri="{FF2B5EF4-FFF2-40B4-BE49-F238E27FC236}">
                <a16:creationId xmlns:a16="http://schemas.microsoft.com/office/drawing/2014/main" id="{A1AD4B35-E48D-58D4-0F94-7650557983F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52" t="22589" r="18347" b="21507"/>
          <a:stretch/>
        </p:blipFill>
        <p:spPr>
          <a:xfrm>
            <a:off x="220408" y="4105323"/>
            <a:ext cx="929664" cy="818449"/>
          </a:xfrm>
          <a:prstGeom prst="rect">
            <a:avLst/>
          </a:prstGeom>
        </p:spPr>
      </p:pic>
      <p:pic>
        <p:nvPicPr>
          <p:cNvPr id="18" name="Picture 17" descr="A group of cupcakes on a rack&#10;&#10;Description automatically generated with low confidence">
            <a:extLst>
              <a:ext uri="{FF2B5EF4-FFF2-40B4-BE49-F238E27FC236}">
                <a16:creationId xmlns:a16="http://schemas.microsoft.com/office/drawing/2014/main" id="{1E55173E-349C-BCDA-7F43-F9C7977313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08" t="15536" r="33083" b="25724"/>
          <a:stretch/>
        </p:blipFill>
        <p:spPr>
          <a:xfrm>
            <a:off x="255314" y="2288890"/>
            <a:ext cx="800267" cy="862384"/>
          </a:xfrm>
          <a:prstGeom prst="rect">
            <a:avLst/>
          </a:prstGeom>
        </p:spPr>
      </p:pic>
      <p:pic>
        <p:nvPicPr>
          <p:cNvPr id="20" name="Picture 19" descr="A group of cupcakes with different colors&#10;&#10;Description automatically generated with low confidence">
            <a:extLst>
              <a:ext uri="{FF2B5EF4-FFF2-40B4-BE49-F238E27FC236}">
                <a16:creationId xmlns:a16="http://schemas.microsoft.com/office/drawing/2014/main" id="{B74C0B15-51ED-6BFC-71DB-595970099AE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398" t="67165" r="19002" b="4271"/>
          <a:stretch/>
        </p:blipFill>
        <p:spPr>
          <a:xfrm>
            <a:off x="1134315" y="2736825"/>
            <a:ext cx="424323" cy="367144"/>
          </a:xfrm>
          <a:prstGeom prst="rect">
            <a:avLst/>
          </a:prstGeom>
        </p:spPr>
      </p:pic>
      <p:pic>
        <p:nvPicPr>
          <p:cNvPr id="22" name="Picture 21" descr="A cartoon orange with a leaf&#10;&#10;Description automatically generated with low confidence">
            <a:extLst>
              <a:ext uri="{FF2B5EF4-FFF2-40B4-BE49-F238E27FC236}">
                <a16:creationId xmlns:a16="http://schemas.microsoft.com/office/drawing/2014/main" id="{CC9AD913-ACD3-3843-B506-678F5037587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49" t="21153" r="22627" b="28003"/>
          <a:stretch/>
        </p:blipFill>
        <p:spPr>
          <a:xfrm>
            <a:off x="1904634" y="535065"/>
            <a:ext cx="610902" cy="634883"/>
          </a:xfrm>
          <a:prstGeom prst="rect">
            <a:avLst/>
          </a:prstGeom>
        </p:spPr>
      </p:pic>
      <p:pic>
        <p:nvPicPr>
          <p:cNvPr id="24" name="Picture 23" descr="A green pear with a leaf&#10;&#10;Description automatically generated with low confidence">
            <a:extLst>
              <a:ext uri="{FF2B5EF4-FFF2-40B4-BE49-F238E27FC236}">
                <a16:creationId xmlns:a16="http://schemas.microsoft.com/office/drawing/2014/main" id="{B215E7B0-754A-707A-3008-E6AAB440AE4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61" t="29947" r="37430" b="30728"/>
          <a:stretch/>
        </p:blipFill>
        <p:spPr>
          <a:xfrm>
            <a:off x="1394263" y="525781"/>
            <a:ext cx="473709" cy="653453"/>
          </a:xfrm>
          <a:prstGeom prst="rect">
            <a:avLst/>
          </a:prstGeom>
        </p:spPr>
      </p:pic>
      <p:pic>
        <p:nvPicPr>
          <p:cNvPr id="26" name="Picture 25" descr="A picture containing office supplies, stationery, office instrument, tool&#10;&#10;Description automatically generated">
            <a:extLst>
              <a:ext uri="{FF2B5EF4-FFF2-40B4-BE49-F238E27FC236}">
                <a16:creationId xmlns:a16="http://schemas.microsoft.com/office/drawing/2014/main" id="{CE58B04F-9EC0-D7C0-36B6-671A428F75A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90" t="15546" r="60219" b="31038"/>
          <a:stretch/>
        </p:blipFill>
        <p:spPr>
          <a:xfrm>
            <a:off x="7568842" y="531807"/>
            <a:ext cx="282407" cy="666601"/>
          </a:xfrm>
          <a:prstGeom prst="rect">
            <a:avLst/>
          </a:prstGeom>
        </p:spPr>
      </p:pic>
      <p:pic>
        <p:nvPicPr>
          <p:cNvPr id="28" name="Picture 27" descr="A yellow ruler with black numbers&#10;&#10;Description automatically generated with medium confidence">
            <a:extLst>
              <a:ext uri="{FF2B5EF4-FFF2-40B4-BE49-F238E27FC236}">
                <a16:creationId xmlns:a16="http://schemas.microsoft.com/office/drawing/2014/main" id="{76B56AD3-93F1-799D-281B-490D845D834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34" t="21153" r="37430" b="66692"/>
          <a:stretch/>
        </p:blipFill>
        <p:spPr>
          <a:xfrm>
            <a:off x="4790593" y="6067941"/>
            <a:ext cx="2674747" cy="611852"/>
          </a:xfrm>
          <a:prstGeom prst="rect">
            <a:avLst/>
          </a:prstGeom>
        </p:spPr>
      </p:pic>
      <p:pic>
        <p:nvPicPr>
          <p:cNvPr id="29" name="Picture 28" descr="A picture containing accessory, goggles, eyewear, spectacles&#10;&#10;Description automatically generated">
            <a:extLst>
              <a:ext uri="{FF2B5EF4-FFF2-40B4-BE49-F238E27FC236}">
                <a16:creationId xmlns:a16="http://schemas.microsoft.com/office/drawing/2014/main" id="{532244D5-6E0F-F496-0222-AB49B1FD3F6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6" t="5720" r="4288" b="7747"/>
          <a:stretch/>
        </p:blipFill>
        <p:spPr>
          <a:xfrm>
            <a:off x="1672845" y="2836738"/>
            <a:ext cx="488669" cy="229012"/>
          </a:xfrm>
          <a:prstGeom prst="rect">
            <a:avLst/>
          </a:prstGeom>
        </p:spPr>
      </p:pic>
      <p:pic>
        <p:nvPicPr>
          <p:cNvPr id="30" name="Picture 29" descr="A picture containing goggles, eyewear, glasses, accessory&#10;&#10;Description automatically generated">
            <a:extLst>
              <a:ext uri="{FF2B5EF4-FFF2-40B4-BE49-F238E27FC236}">
                <a16:creationId xmlns:a16="http://schemas.microsoft.com/office/drawing/2014/main" id="{B782D9FD-0330-CC1B-A627-E93437AD47C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2" t="9877" r="3544" b="8236"/>
          <a:stretch/>
        </p:blipFill>
        <p:spPr>
          <a:xfrm>
            <a:off x="1662339" y="2431387"/>
            <a:ext cx="495404" cy="216885"/>
          </a:xfrm>
          <a:prstGeom prst="rect">
            <a:avLst/>
          </a:prstGeom>
        </p:spPr>
      </p:pic>
      <p:pic>
        <p:nvPicPr>
          <p:cNvPr id="31" name="Picture 30" descr="A picture containing office supplies, stationery, office instrument, tool&#10;&#10;Description automatically generated">
            <a:extLst>
              <a:ext uri="{FF2B5EF4-FFF2-40B4-BE49-F238E27FC236}">
                <a16:creationId xmlns:a16="http://schemas.microsoft.com/office/drawing/2014/main" id="{134ED381-5A0C-94F3-1801-ADF5C51A4CC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61" t="18440" r="36648" b="28144"/>
          <a:stretch/>
        </p:blipFill>
        <p:spPr>
          <a:xfrm>
            <a:off x="7191339" y="526515"/>
            <a:ext cx="282407" cy="666601"/>
          </a:xfrm>
          <a:prstGeom prst="rect">
            <a:avLst/>
          </a:prstGeom>
        </p:spPr>
      </p:pic>
      <p:pic>
        <p:nvPicPr>
          <p:cNvPr id="32" name="Picture 31" descr="A group of cupcakes with different colors&#10;&#10;Description automatically generated with low confidence">
            <a:extLst>
              <a:ext uri="{FF2B5EF4-FFF2-40B4-BE49-F238E27FC236}">
                <a16:creationId xmlns:a16="http://schemas.microsoft.com/office/drawing/2014/main" id="{5D8F8FE9-CA46-8A59-2A51-8E72A417FCE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5" t="64798" r="67895" b="6638"/>
          <a:stretch/>
        </p:blipFill>
        <p:spPr>
          <a:xfrm>
            <a:off x="1134315" y="2320332"/>
            <a:ext cx="424323" cy="367144"/>
          </a:xfrm>
          <a:prstGeom prst="rect">
            <a:avLst/>
          </a:prstGeom>
        </p:spPr>
      </p:pic>
      <p:pic>
        <p:nvPicPr>
          <p:cNvPr id="33" name="Picture 32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38EF3185-B3EB-C59A-2EB2-8E5B0224D85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49" t="46721" r="93121" b="41014"/>
          <a:stretch/>
        </p:blipFill>
        <p:spPr>
          <a:xfrm>
            <a:off x="4741839" y="517815"/>
            <a:ext cx="418123" cy="630866"/>
          </a:xfrm>
          <a:prstGeom prst="rect">
            <a:avLst/>
          </a:prstGeom>
        </p:spPr>
      </p:pic>
      <p:pic>
        <p:nvPicPr>
          <p:cNvPr id="35" name="Picture 3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96C53523-3AE7-653E-1C4A-F7132CAC322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4" t="63430" r="91406" b="30530"/>
          <a:stretch/>
        </p:blipFill>
        <p:spPr>
          <a:xfrm>
            <a:off x="5452272" y="770761"/>
            <a:ext cx="480186" cy="356766"/>
          </a:xfrm>
          <a:prstGeom prst="rect">
            <a:avLst/>
          </a:prstGeom>
        </p:spPr>
      </p:pic>
      <p:pic>
        <p:nvPicPr>
          <p:cNvPr id="36" name="Picture 35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11EABD61-D0DF-A846-E795-8186FB87095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43" t="63325" r="84227" b="30635"/>
          <a:stretch/>
        </p:blipFill>
        <p:spPr>
          <a:xfrm>
            <a:off x="5142492" y="764008"/>
            <a:ext cx="480186" cy="356766"/>
          </a:xfrm>
          <a:prstGeom prst="rect">
            <a:avLst/>
          </a:prstGeom>
        </p:spPr>
      </p:pic>
      <p:pic>
        <p:nvPicPr>
          <p:cNvPr id="37" name="Picture 36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18558D9B-435F-C329-E2C1-3DB2D4370C9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16" t="63118" r="76754" b="30842"/>
          <a:stretch/>
        </p:blipFill>
        <p:spPr>
          <a:xfrm>
            <a:off x="6035259" y="745004"/>
            <a:ext cx="480186" cy="356766"/>
          </a:xfrm>
          <a:prstGeom prst="rect">
            <a:avLst/>
          </a:prstGeom>
        </p:spPr>
      </p:pic>
      <p:pic>
        <p:nvPicPr>
          <p:cNvPr id="39" name="Picture 38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6946B09F-8BD4-D0E6-C9EC-B42D1B090A0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12" t="63066" r="69158" b="30894"/>
          <a:stretch/>
        </p:blipFill>
        <p:spPr>
          <a:xfrm>
            <a:off x="5768870" y="745004"/>
            <a:ext cx="480186" cy="356766"/>
          </a:xfrm>
          <a:prstGeom prst="rect">
            <a:avLst/>
          </a:prstGeom>
        </p:spPr>
      </p:pic>
      <p:pic>
        <p:nvPicPr>
          <p:cNvPr id="40" name="Picture 39" descr="A picture containing food, cookie, snack, biscuit&#10;&#10;Description automatically generated">
            <a:extLst>
              <a:ext uri="{FF2B5EF4-FFF2-40B4-BE49-F238E27FC236}">
                <a16:creationId xmlns:a16="http://schemas.microsoft.com/office/drawing/2014/main" id="{AE7D4A5B-0C55-A502-C581-1A9DD8EBA8F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96" t="35308" r="82402" b="37438"/>
          <a:stretch/>
        </p:blipFill>
        <p:spPr>
          <a:xfrm>
            <a:off x="2746625" y="2558898"/>
            <a:ext cx="543936" cy="424088"/>
          </a:xfrm>
          <a:prstGeom prst="rect">
            <a:avLst/>
          </a:prstGeom>
        </p:spPr>
      </p:pic>
      <p:pic>
        <p:nvPicPr>
          <p:cNvPr id="42" name="Picture 41" descr="A picture containing food, cookie, snack, biscuit&#10;&#10;Description automatically generated">
            <a:extLst>
              <a:ext uri="{FF2B5EF4-FFF2-40B4-BE49-F238E27FC236}">
                <a16:creationId xmlns:a16="http://schemas.microsoft.com/office/drawing/2014/main" id="{D9ECA1EC-7043-1A2A-F4D6-35CFF2B3AED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4" t="65953" r="81974" b="6793"/>
          <a:stretch/>
        </p:blipFill>
        <p:spPr>
          <a:xfrm>
            <a:off x="2243568" y="2753031"/>
            <a:ext cx="543936" cy="424088"/>
          </a:xfrm>
          <a:prstGeom prst="rect">
            <a:avLst/>
          </a:prstGeom>
        </p:spPr>
      </p:pic>
      <p:pic>
        <p:nvPicPr>
          <p:cNvPr id="44" name="Picture 43" descr="A picture containing green&#10;&#10;Description automatically generated">
            <a:extLst>
              <a:ext uri="{FF2B5EF4-FFF2-40B4-BE49-F238E27FC236}">
                <a16:creationId xmlns:a16="http://schemas.microsoft.com/office/drawing/2014/main" id="{EC4DBF92-633A-F734-47C5-BEFF15DFBD2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19" t="38658" r="52087" b="44841"/>
          <a:stretch/>
        </p:blipFill>
        <p:spPr>
          <a:xfrm>
            <a:off x="7537061" y="1605807"/>
            <a:ext cx="380382" cy="323275"/>
          </a:xfrm>
          <a:prstGeom prst="rect">
            <a:avLst/>
          </a:prstGeom>
        </p:spPr>
      </p:pic>
      <p:pic>
        <p:nvPicPr>
          <p:cNvPr id="45" name="Picture 44" descr="A red container full of nails&#10;&#10;Description automatically generated with low confidence">
            <a:extLst>
              <a:ext uri="{FF2B5EF4-FFF2-40B4-BE49-F238E27FC236}">
                <a16:creationId xmlns:a16="http://schemas.microsoft.com/office/drawing/2014/main" id="{B5D9D302-6F9D-A7A9-AF9F-FA2BD3BB10B5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390" t="4140" r="15872" b="17862"/>
          <a:stretch/>
        </p:blipFill>
        <p:spPr>
          <a:xfrm>
            <a:off x="3689297" y="2133339"/>
            <a:ext cx="937190" cy="647090"/>
          </a:xfrm>
          <a:prstGeom prst="rect">
            <a:avLst/>
          </a:prstGeom>
        </p:spPr>
      </p:pic>
      <p:pic>
        <p:nvPicPr>
          <p:cNvPr id="46" name="Picture 45" descr="A picture containing fruit, clipart, sketch, drawing&#10;&#10;Description automatically generated">
            <a:extLst>
              <a:ext uri="{FF2B5EF4-FFF2-40B4-BE49-F238E27FC236}">
                <a16:creationId xmlns:a16="http://schemas.microsoft.com/office/drawing/2014/main" id="{993C4EDC-BE50-00E6-73B1-05EC7C0E744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195" r="84968" b="35515"/>
          <a:stretch/>
        </p:blipFill>
        <p:spPr>
          <a:xfrm>
            <a:off x="1703949" y="1187316"/>
            <a:ext cx="730944" cy="889328"/>
          </a:xfrm>
          <a:prstGeom prst="rect">
            <a:avLst/>
          </a:prstGeom>
        </p:spPr>
      </p:pic>
      <p:pic>
        <p:nvPicPr>
          <p:cNvPr id="47" name="Picture 46" descr="A picture containing cartoon, clipart&#10;&#10;Description automatically generated with medium confidence">
            <a:extLst>
              <a:ext uri="{FF2B5EF4-FFF2-40B4-BE49-F238E27FC236}">
                <a16:creationId xmlns:a16="http://schemas.microsoft.com/office/drawing/2014/main" id="{A7D889BB-681A-A9D4-AFF1-698F3C966E5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7" t="7653" r="52703" b="59925"/>
          <a:stretch/>
        </p:blipFill>
        <p:spPr>
          <a:xfrm>
            <a:off x="220408" y="3418907"/>
            <a:ext cx="1684226" cy="467455"/>
          </a:xfrm>
          <a:prstGeom prst="rect">
            <a:avLst/>
          </a:prstGeom>
        </p:spPr>
      </p:pic>
      <p:pic>
        <p:nvPicPr>
          <p:cNvPr id="48" name="Picture 47" descr="A picture containing screenshot, colorfulness, font, design&#10;&#10;Description automatically generated">
            <a:extLst>
              <a:ext uri="{FF2B5EF4-FFF2-40B4-BE49-F238E27FC236}">
                <a16:creationId xmlns:a16="http://schemas.microsoft.com/office/drawing/2014/main" id="{BDCE71FF-2D83-9239-9BFC-33530F67C6A1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7" r="9570" b="71357"/>
          <a:stretch/>
        </p:blipFill>
        <p:spPr>
          <a:xfrm>
            <a:off x="3672552" y="1479110"/>
            <a:ext cx="1487410" cy="388498"/>
          </a:xfrm>
          <a:prstGeom prst="rect">
            <a:avLst/>
          </a:prstGeom>
        </p:spPr>
      </p:pic>
      <p:pic>
        <p:nvPicPr>
          <p:cNvPr id="49" name="Picture 48" descr="A nail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B2A31EEC-1020-3EB0-11F6-A2883FA4DAF5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81" t="35619" r="63636" b="41587"/>
          <a:stretch/>
        </p:blipFill>
        <p:spPr>
          <a:xfrm>
            <a:off x="5838578" y="2502095"/>
            <a:ext cx="185374" cy="308823"/>
          </a:xfrm>
          <a:prstGeom prst="rect">
            <a:avLst/>
          </a:prstGeom>
        </p:spPr>
      </p:pic>
      <p:pic>
        <p:nvPicPr>
          <p:cNvPr id="50" name="Picture 49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ADC53A25-5FCE-97C3-3CA9-3955D9F16089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32976" t="37668" r="40649" b="27135"/>
          <a:stretch/>
        </p:blipFill>
        <p:spPr>
          <a:xfrm>
            <a:off x="5408688" y="2332603"/>
            <a:ext cx="358436" cy="478315"/>
          </a:xfrm>
          <a:prstGeom prst="rect">
            <a:avLst/>
          </a:prstGeom>
        </p:spPr>
      </p:pic>
      <p:pic>
        <p:nvPicPr>
          <p:cNvPr id="51" name="Picture 50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DD1CCB92-4C78-59B2-48AD-AAF7C9C41496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1135" t="27961" r="26206" b="38117"/>
          <a:stretch/>
        </p:blipFill>
        <p:spPr>
          <a:xfrm>
            <a:off x="4626487" y="2311273"/>
            <a:ext cx="742518" cy="478314"/>
          </a:xfrm>
          <a:prstGeom prst="rect">
            <a:avLst/>
          </a:prstGeom>
        </p:spPr>
      </p:pic>
      <p:pic>
        <p:nvPicPr>
          <p:cNvPr id="52" name="Picture 51" descr="A picture containing screenshot, colorfulness, font, design&#10;&#10;Description automatically generated">
            <a:extLst>
              <a:ext uri="{FF2B5EF4-FFF2-40B4-BE49-F238E27FC236}">
                <a16:creationId xmlns:a16="http://schemas.microsoft.com/office/drawing/2014/main" id="{FE45C95F-C2B8-1363-45C5-8DBBC7ADDAAD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5" t="29540" r="62646" b="49591"/>
          <a:stretch/>
        </p:blipFill>
        <p:spPr>
          <a:xfrm>
            <a:off x="5228741" y="1595301"/>
            <a:ext cx="609837" cy="283058"/>
          </a:xfrm>
          <a:prstGeom prst="rect">
            <a:avLst/>
          </a:prstGeom>
        </p:spPr>
      </p:pic>
      <p:pic>
        <p:nvPicPr>
          <p:cNvPr id="53" name="Picture 52" descr="A picture containing screenshot, colorfulness, font, design&#10;&#10;Description automatically generated">
            <a:extLst>
              <a:ext uri="{FF2B5EF4-FFF2-40B4-BE49-F238E27FC236}">
                <a16:creationId xmlns:a16="http://schemas.microsoft.com/office/drawing/2014/main" id="{E243FCBD-5066-51E6-DB59-F20A66C39A98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051" t="39259" r="43895" b="49767"/>
          <a:stretch/>
        </p:blipFill>
        <p:spPr>
          <a:xfrm>
            <a:off x="5899779" y="1763365"/>
            <a:ext cx="185866" cy="148843"/>
          </a:xfrm>
          <a:prstGeom prst="rect">
            <a:avLst/>
          </a:prstGeom>
        </p:spPr>
      </p:pic>
      <p:pic>
        <p:nvPicPr>
          <p:cNvPr id="54" name="Picture 53" descr="A picture containing cartoon, clipart&#10;&#10;Description automatically generated with medium confidence">
            <a:extLst>
              <a:ext uri="{FF2B5EF4-FFF2-40B4-BE49-F238E27FC236}">
                <a16:creationId xmlns:a16="http://schemas.microsoft.com/office/drawing/2014/main" id="{79FD1E9D-510A-E0AF-EDE7-BB08B2FCF6F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77" t="53060" r="34339" b="23357"/>
          <a:stretch/>
        </p:blipFill>
        <p:spPr>
          <a:xfrm>
            <a:off x="2028011" y="3560449"/>
            <a:ext cx="431114" cy="369950"/>
          </a:xfrm>
          <a:prstGeom prst="rect">
            <a:avLst/>
          </a:prstGeom>
        </p:spPr>
      </p:pic>
      <p:pic>
        <p:nvPicPr>
          <p:cNvPr id="55" name="Picture 54" descr="A picture containing fruit, clipart, sketch, drawing&#10;&#10;Description automatically generated">
            <a:extLst>
              <a:ext uri="{FF2B5EF4-FFF2-40B4-BE49-F238E27FC236}">
                <a16:creationId xmlns:a16="http://schemas.microsoft.com/office/drawing/2014/main" id="{F7FDEFE4-C250-4C26-1E99-86092AA34265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27" t="19193" r="43741" b="35517"/>
          <a:stretch/>
        </p:blipFill>
        <p:spPr>
          <a:xfrm>
            <a:off x="987273" y="1188962"/>
            <a:ext cx="730944" cy="889329"/>
          </a:xfrm>
          <a:prstGeom prst="rect">
            <a:avLst/>
          </a:prstGeom>
        </p:spPr>
      </p:pic>
      <p:pic>
        <p:nvPicPr>
          <p:cNvPr id="56" name="Picture 55" descr="A picture containing fruit, clipart, sketch, drawing&#10;&#10;Description automatically generated">
            <a:extLst>
              <a:ext uri="{FF2B5EF4-FFF2-40B4-BE49-F238E27FC236}">
                <a16:creationId xmlns:a16="http://schemas.microsoft.com/office/drawing/2014/main" id="{EE43EBA9-36FE-31FD-EF86-03A701798EB5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84" t="19428" r="2984" b="35282"/>
          <a:stretch/>
        </p:blipFill>
        <p:spPr>
          <a:xfrm>
            <a:off x="223206" y="1188962"/>
            <a:ext cx="730944" cy="889329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1A1C5532-06B7-E5B4-F4BD-1216BF50849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51883" y="4772185"/>
            <a:ext cx="557473" cy="512642"/>
          </a:xfrm>
          <a:prstGeom prst="rect">
            <a:avLst/>
          </a:prstGeom>
        </p:spPr>
      </p:pic>
      <p:pic>
        <p:nvPicPr>
          <p:cNvPr id="58" name="Picture 57" descr="A yellow coin with a design on it&#10;&#10;Description automatically generated">
            <a:extLst>
              <a:ext uri="{FF2B5EF4-FFF2-40B4-BE49-F238E27FC236}">
                <a16:creationId xmlns:a16="http://schemas.microsoft.com/office/drawing/2014/main" id="{45AAA8CE-6AFE-BB4B-E58E-5A9B1EDAFB1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396867" y="3301605"/>
            <a:ext cx="557473" cy="491200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CA8E983A-A5B2-2E1D-3058-4531E6F1D70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03239" y="4714409"/>
            <a:ext cx="557473" cy="551626"/>
          </a:xfrm>
          <a:prstGeom prst="rect">
            <a:avLst/>
          </a:prstGeom>
        </p:spPr>
      </p:pic>
      <p:pic>
        <p:nvPicPr>
          <p:cNvPr id="60" name="Picture 59" descr="A gold coin with a silver and yellow design&#10;&#10;Description automatically generated">
            <a:extLst>
              <a:ext uri="{FF2B5EF4-FFF2-40B4-BE49-F238E27FC236}">
                <a16:creationId xmlns:a16="http://schemas.microsoft.com/office/drawing/2014/main" id="{BE372510-F072-39B4-D403-126E0A8D640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738023" y="3165771"/>
            <a:ext cx="625696" cy="709512"/>
          </a:xfrm>
          <a:prstGeom prst="rect">
            <a:avLst/>
          </a:prstGeom>
        </p:spPr>
      </p:pic>
      <p:pic>
        <p:nvPicPr>
          <p:cNvPr id="61" name="Picture 60" descr="A silver coin with a logo on it&#10;&#10;Description automatically generated">
            <a:extLst>
              <a:ext uri="{FF2B5EF4-FFF2-40B4-BE49-F238E27FC236}">
                <a16:creationId xmlns:a16="http://schemas.microsoft.com/office/drawing/2014/main" id="{33C1D046-1EA7-D5F7-D8F2-282E936CC10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403595" y="4026420"/>
            <a:ext cx="530184" cy="528235"/>
          </a:xfrm>
          <a:prstGeom prst="rect">
            <a:avLst/>
          </a:prstGeom>
        </p:spPr>
      </p:pic>
      <p:pic>
        <p:nvPicPr>
          <p:cNvPr id="62" name="Picture 61" descr="A close-up of a currency&#10;&#10;Description automatically generated">
            <a:extLst>
              <a:ext uri="{FF2B5EF4-FFF2-40B4-BE49-F238E27FC236}">
                <a16:creationId xmlns:a16="http://schemas.microsoft.com/office/drawing/2014/main" id="{2455A28B-C7A3-1A73-5B49-9D5A0FADC3D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801127" y="5354012"/>
            <a:ext cx="1274119" cy="653776"/>
          </a:xfrm>
          <a:prstGeom prst="rect">
            <a:avLst/>
          </a:prstGeom>
        </p:spPr>
      </p:pic>
      <p:pic>
        <p:nvPicPr>
          <p:cNvPr id="63" name="Picture 62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7AB53289-5957-67E5-36CC-14F163C44A3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876690" y="4018446"/>
            <a:ext cx="625696" cy="557473"/>
          </a:xfrm>
          <a:prstGeom prst="rect">
            <a:avLst/>
          </a:prstGeom>
        </p:spPr>
      </p:pic>
      <p:pic>
        <p:nvPicPr>
          <p:cNvPr id="64" name="Picture 63" descr="A close-up of a currency&#10;&#10;Description automatically generated">
            <a:extLst>
              <a:ext uri="{FF2B5EF4-FFF2-40B4-BE49-F238E27FC236}">
                <a16:creationId xmlns:a16="http://schemas.microsoft.com/office/drawing/2014/main" id="{0471E1DC-160A-3221-F7D7-B350E98901FB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835963" y="4627822"/>
            <a:ext cx="1274119" cy="704599"/>
          </a:xfrm>
          <a:prstGeom prst="rect">
            <a:avLst/>
          </a:prstGeom>
        </p:spPr>
      </p:pic>
      <p:pic>
        <p:nvPicPr>
          <p:cNvPr id="65" name="Picture 64" descr="A silver coin with a crown and flowers&#10;&#10;Description automatically generated">
            <a:extLst>
              <a:ext uri="{FF2B5EF4-FFF2-40B4-BE49-F238E27FC236}">
                <a16:creationId xmlns:a16="http://schemas.microsoft.com/office/drawing/2014/main" id="{DCE8D211-294C-B9B0-0FD8-DD9895B0E18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388158" y="4034043"/>
            <a:ext cx="557473" cy="557473"/>
          </a:xfrm>
          <a:prstGeom prst="rect">
            <a:avLst/>
          </a:prstGeom>
        </p:spPr>
      </p:pic>
      <p:pic>
        <p:nvPicPr>
          <p:cNvPr id="66" name="Picture 65" descr="A close-up of a currency&#10;&#10;Description automatically generated">
            <a:extLst>
              <a:ext uri="{FF2B5EF4-FFF2-40B4-BE49-F238E27FC236}">
                <a16:creationId xmlns:a16="http://schemas.microsoft.com/office/drawing/2014/main" id="{BF8556E8-3C86-394F-A54D-6E34DA57DCB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827254" y="3888989"/>
            <a:ext cx="1274119" cy="717243"/>
          </a:xfrm>
          <a:prstGeom prst="rect">
            <a:avLst/>
          </a:prstGeom>
        </p:spPr>
      </p:pic>
      <p:pic>
        <p:nvPicPr>
          <p:cNvPr id="67" name="Picture 66" descr="A silver coin with a person holding a bag&#10;&#10;Description automatically generated">
            <a:extLst>
              <a:ext uri="{FF2B5EF4-FFF2-40B4-BE49-F238E27FC236}">
                <a16:creationId xmlns:a16="http://schemas.microsoft.com/office/drawing/2014/main" id="{37BE20D0-A2CE-3A28-3D51-0F3B32EF7EF4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784765" y="3967770"/>
            <a:ext cx="625696" cy="623746"/>
          </a:xfrm>
          <a:prstGeom prst="rect">
            <a:avLst/>
          </a:prstGeom>
        </p:spPr>
      </p:pic>
      <p:pic>
        <p:nvPicPr>
          <p:cNvPr id="68" name="Picture 67" descr="A close-up of a bank card&#10;&#10;Description automatically generated">
            <a:extLst>
              <a:ext uri="{FF2B5EF4-FFF2-40B4-BE49-F238E27FC236}">
                <a16:creationId xmlns:a16="http://schemas.microsoft.com/office/drawing/2014/main" id="{49025894-5B1A-37DB-D81C-6BB78EB4869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835963" y="3146171"/>
            <a:ext cx="1274119" cy="7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60D537A5-6DB4-82D3-1678-31232C26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665" y="1941428"/>
            <a:ext cx="400934" cy="791928"/>
          </a:xfrm>
          <a:prstGeom prst="rect">
            <a:avLst/>
          </a:prstGeom>
        </p:spPr>
      </p:pic>
      <p:pic>
        <p:nvPicPr>
          <p:cNvPr id="31" name="Picture 30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3E18456-AC1A-5F42-7520-784F2DA0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8" y="1941428"/>
            <a:ext cx="400934" cy="791928"/>
          </a:xfrm>
          <a:prstGeom prst="rect">
            <a:avLst/>
          </a:prstGeom>
        </p:spPr>
      </p:pic>
      <p:pic>
        <p:nvPicPr>
          <p:cNvPr id="33" name="Picture 32" descr="A hand making a peace sign&#10;&#10;Description automatically generated">
            <a:extLst>
              <a:ext uri="{FF2B5EF4-FFF2-40B4-BE49-F238E27FC236}">
                <a16:creationId xmlns:a16="http://schemas.microsoft.com/office/drawing/2014/main" id="{5DA2BF7F-E599-BD53-A131-01F4BAA1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542" y="1904979"/>
            <a:ext cx="404248" cy="828377"/>
          </a:xfrm>
          <a:prstGeom prst="rect">
            <a:avLst/>
          </a:prstGeom>
        </p:spPr>
      </p:pic>
      <p:pic>
        <p:nvPicPr>
          <p:cNvPr id="35" name="Picture 34" descr="A hand making a peace sign&#10;&#10;Description automatically generated">
            <a:extLst>
              <a:ext uri="{FF2B5EF4-FFF2-40B4-BE49-F238E27FC236}">
                <a16:creationId xmlns:a16="http://schemas.microsoft.com/office/drawing/2014/main" id="{39A88881-B99C-524F-1AF2-BD1CD60B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62" y="1904979"/>
            <a:ext cx="404248" cy="828377"/>
          </a:xfrm>
          <a:prstGeom prst="rect">
            <a:avLst/>
          </a:prstGeom>
        </p:spPr>
      </p:pic>
      <p:pic>
        <p:nvPicPr>
          <p:cNvPr id="37" name="Picture 36" descr="A hand with a number four&#10;&#10;Description automatically generated">
            <a:extLst>
              <a:ext uri="{FF2B5EF4-FFF2-40B4-BE49-F238E27FC236}">
                <a16:creationId xmlns:a16="http://schemas.microsoft.com/office/drawing/2014/main" id="{2D3F4370-75E2-952B-B382-DBEDF3182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208" y="1885098"/>
            <a:ext cx="404248" cy="848258"/>
          </a:xfrm>
          <a:prstGeom prst="rect">
            <a:avLst/>
          </a:prstGeom>
        </p:spPr>
      </p:pic>
      <p:pic>
        <p:nvPicPr>
          <p:cNvPr id="39" name="Picture 38" descr="A cartoon hand with fingers up&#10;&#10;Description automatically generated">
            <a:extLst>
              <a:ext uri="{FF2B5EF4-FFF2-40B4-BE49-F238E27FC236}">
                <a16:creationId xmlns:a16="http://schemas.microsoft.com/office/drawing/2014/main" id="{B54C4635-0B42-5C7D-D9BF-249871F06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060" y="1885098"/>
            <a:ext cx="404248" cy="848258"/>
          </a:xfrm>
          <a:prstGeom prst="rect">
            <a:avLst/>
          </a:prstGeom>
        </p:spPr>
      </p:pic>
      <p:pic>
        <p:nvPicPr>
          <p:cNvPr id="41" name="Picture 40" descr="A hand with fingers raised&#10;&#10;Description automatically generated">
            <a:extLst>
              <a:ext uri="{FF2B5EF4-FFF2-40B4-BE49-F238E27FC236}">
                <a16:creationId xmlns:a16="http://schemas.microsoft.com/office/drawing/2014/main" id="{7907A1CA-BBE8-AC9A-2013-9E55E87CD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961" y="1851963"/>
            <a:ext cx="530161" cy="881393"/>
          </a:xfrm>
          <a:prstGeom prst="rect">
            <a:avLst/>
          </a:prstGeom>
        </p:spPr>
      </p:pic>
      <p:pic>
        <p:nvPicPr>
          <p:cNvPr id="43" name="Picture 4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95E2BC62-E578-AFDB-4933-E65E39F52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394" y="1851963"/>
            <a:ext cx="530161" cy="881393"/>
          </a:xfrm>
          <a:prstGeom prst="rect">
            <a:avLst/>
          </a:prstGeom>
        </p:spPr>
      </p:pic>
      <p:pic>
        <p:nvPicPr>
          <p:cNvPr id="45" name="Picture 4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291A96-2FB0-AD47-02D2-E7F2FC664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6801" y="1851963"/>
            <a:ext cx="656074" cy="881393"/>
          </a:xfrm>
          <a:prstGeom prst="rect">
            <a:avLst/>
          </a:prstGeom>
        </p:spPr>
      </p:pic>
      <p:pic>
        <p:nvPicPr>
          <p:cNvPr id="47" name="Picture 4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F56E19EA-D488-5E68-D89A-3CA944B22E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6641" y="1851963"/>
            <a:ext cx="656074" cy="881393"/>
          </a:xfrm>
          <a:prstGeom prst="rect">
            <a:avLst/>
          </a:prstGeom>
        </p:spPr>
      </p:pic>
      <p:pic>
        <p:nvPicPr>
          <p:cNvPr id="49" name="Picture 48" descr="Two hands with fists in front of a black background&#10;&#10;Description automatically generated">
            <a:extLst>
              <a:ext uri="{FF2B5EF4-FFF2-40B4-BE49-F238E27FC236}">
                <a16:creationId xmlns:a16="http://schemas.microsoft.com/office/drawing/2014/main" id="{98F70A32-C5B0-A3F9-F702-CDFDD0979C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6635" y="1991130"/>
            <a:ext cx="1010619" cy="603058"/>
          </a:xfrm>
          <a:prstGeom prst="rect">
            <a:avLst/>
          </a:prstGeom>
        </p:spPr>
      </p:pic>
      <p:pic>
        <p:nvPicPr>
          <p:cNvPr id="51" name="Picture 50" descr="A hand with a finger raised&#10;&#10;Description automatically generated">
            <a:extLst>
              <a:ext uri="{FF2B5EF4-FFF2-40B4-BE49-F238E27FC236}">
                <a16:creationId xmlns:a16="http://schemas.microsoft.com/office/drawing/2014/main" id="{FCC12DB8-6452-9E90-2903-FA961B8F1A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019" y="3078931"/>
            <a:ext cx="400934" cy="791928"/>
          </a:xfrm>
          <a:prstGeom prst="rect">
            <a:avLst/>
          </a:prstGeom>
        </p:spPr>
      </p:pic>
      <p:pic>
        <p:nvPicPr>
          <p:cNvPr id="53" name="Picture 5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E4B2098B-B316-0272-4195-EA55BA195C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578" y="3078931"/>
            <a:ext cx="400934" cy="791928"/>
          </a:xfrm>
          <a:prstGeom prst="rect">
            <a:avLst/>
          </a:prstGeom>
        </p:spPr>
      </p:pic>
      <p:pic>
        <p:nvPicPr>
          <p:cNvPr id="55" name="Picture 54" descr="A hand making a peace sign&#10;&#10;Description automatically generated">
            <a:extLst>
              <a:ext uri="{FF2B5EF4-FFF2-40B4-BE49-F238E27FC236}">
                <a16:creationId xmlns:a16="http://schemas.microsoft.com/office/drawing/2014/main" id="{C79708B0-9FE4-84B0-E4F7-6D66D974BB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9542" y="3042482"/>
            <a:ext cx="404248" cy="828377"/>
          </a:xfrm>
          <a:prstGeom prst="rect">
            <a:avLst/>
          </a:prstGeom>
        </p:spPr>
      </p:pic>
      <p:pic>
        <p:nvPicPr>
          <p:cNvPr id="57" name="Picture 56" descr="A hand making a peace sign&#10;&#10;Description automatically generated">
            <a:extLst>
              <a:ext uri="{FF2B5EF4-FFF2-40B4-BE49-F238E27FC236}">
                <a16:creationId xmlns:a16="http://schemas.microsoft.com/office/drawing/2014/main" id="{4C7F5364-8037-7C32-31BD-C9B8B7D053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15" y="3042482"/>
            <a:ext cx="404248" cy="828377"/>
          </a:xfrm>
          <a:prstGeom prst="rect">
            <a:avLst/>
          </a:prstGeom>
        </p:spPr>
      </p:pic>
      <p:pic>
        <p:nvPicPr>
          <p:cNvPr id="59" name="Picture 58" descr="A hand with a number four&#10;&#10;Description automatically generated">
            <a:extLst>
              <a:ext uri="{FF2B5EF4-FFF2-40B4-BE49-F238E27FC236}">
                <a16:creationId xmlns:a16="http://schemas.microsoft.com/office/drawing/2014/main" id="{D8770ACE-F984-716A-3D0F-963309E211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11208" y="3025915"/>
            <a:ext cx="404248" cy="844944"/>
          </a:xfrm>
          <a:prstGeom prst="rect">
            <a:avLst/>
          </a:prstGeom>
        </p:spPr>
      </p:pic>
      <p:pic>
        <p:nvPicPr>
          <p:cNvPr id="61" name="Picture 6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4FEAB-07B2-C67B-3E60-4E0037171B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2027" y="3015973"/>
            <a:ext cx="404248" cy="854886"/>
          </a:xfrm>
          <a:prstGeom prst="rect">
            <a:avLst/>
          </a:prstGeom>
        </p:spPr>
      </p:pic>
      <p:pic>
        <p:nvPicPr>
          <p:cNvPr id="63" name="Picture 62" descr="A hand with fingers raised&#10;&#10;Description automatically generated">
            <a:extLst>
              <a:ext uri="{FF2B5EF4-FFF2-40B4-BE49-F238E27FC236}">
                <a16:creationId xmlns:a16="http://schemas.microsoft.com/office/drawing/2014/main" id="{761D7B95-C02F-3DB5-F3F4-C7D850302F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41489" y="2989466"/>
            <a:ext cx="530161" cy="881393"/>
          </a:xfrm>
          <a:prstGeom prst="rect">
            <a:avLst/>
          </a:prstGeom>
        </p:spPr>
      </p:pic>
      <p:pic>
        <p:nvPicPr>
          <p:cNvPr id="65" name="Picture 6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2101D-8FE8-0927-0305-859DFD21E5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6339" y="2989466"/>
            <a:ext cx="530161" cy="881393"/>
          </a:xfrm>
          <a:prstGeom prst="rect">
            <a:avLst/>
          </a:prstGeom>
        </p:spPr>
      </p:pic>
      <p:pic>
        <p:nvPicPr>
          <p:cNvPr id="67" name="Picture 6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09F94B76-9EF1-21C0-2CC7-F04265485E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56801" y="2986153"/>
            <a:ext cx="656074" cy="884706"/>
          </a:xfrm>
          <a:prstGeom prst="rect">
            <a:avLst/>
          </a:prstGeom>
        </p:spPr>
      </p:pic>
      <p:pic>
        <p:nvPicPr>
          <p:cNvPr id="69" name="Picture 68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CB66FEE1-C514-BC0E-8144-B6E1BD1B7FC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83756" y="2989467"/>
            <a:ext cx="656074" cy="881392"/>
          </a:xfrm>
          <a:prstGeom prst="rect">
            <a:avLst/>
          </a:prstGeom>
        </p:spPr>
      </p:pic>
      <p:pic>
        <p:nvPicPr>
          <p:cNvPr id="71" name="Picture 70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0EA5AB84-CA17-F52F-2CF5-3A15327FA5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46635" y="3306526"/>
            <a:ext cx="1010619" cy="603058"/>
          </a:xfrm>
          <a:prstGeom prst="rect">
            <a:avLst/>
          </a:prstGeom>
        </p:spPr>
      </p:pic>
      <p:pic>
        <p:nvPicPr>
          <p:cNvPr id="73" name="Picture 7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9159E05-9531-BF2A-E2A5-30F22EDFB8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18483" y="4216434"/>
            <a:ext cx="399433" cy="788962"/>
          </a:xfrm>
          <a:prstGeom prst="rect">
            <a:avLst/>
          </a:prstGeom>
        </p:spPr>
      </p:pic>
      <p:pic>
        <p:nvPicPr>
          <p:cNvPr id="75" name="Picture 74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2FEF8587-B7E1-F4E8-437A-DBF599BD4E6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5658" y="4222447"/>
            <a:ext cx="399433" cy="788962"/>
          </a:xfrm>
          <a:prstGeom prst="rect">
            <a:avLst/>
          </a:prstGeom>
        </p:spPr>
      </p:pic>
      <p:pic>
        <p:nvPicPr>
          <p:cNvPr id="77" name="Picture 76" descr="A cartoon hand making a peace sign&#10;&#10;Description automatically generated">
            <a:extLst>
              <a:ext uri="{FF2B5EF4-FFF2-40B4-BE49-F238E27FC236}">
                <a16:creationId xmlns:a16="http://schemas.microsoft.com/office/drawing/2014/main" id="{B5799329-6F65-1963-1FA8-6B0C79139B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97503" y="4179985"/>
            <a:ext cx="402734" cy="825274"/>
          </a:xfrm>
          <a:prstGeom prst="rect">
            <a:avLst/>
          </a:prstGeom>
        </p:spPr>
      </p:pic>
      <p:pic>
        <p:nvPicPr>
          <p:cNvPr id="79" name="Picture 78" descr="A hand making a peace sign&#10;&#10;Description automatically generated">
            <a:extLst>
              <a:ext uri="{FF2B5EF4-FFF2-40B4-BE49-F238E27FC236}">
                <a16:creationId xmlns:a16="http://schemas.microsoft.com/office/drawing/2014/main" id="{CD8FB028-044E-AD3B-E14C-AF1195EA7BB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1676" y="4179985"/>
            <a:ext cx="402734" cy="825274"/>
          </a:xfrm>
          <a:prstGeom prst="rect">
            <a:avLst/>
          </a:prstGeom>
        </p:spPr>
      </p:pic>
      <p:pic>
        <p:nvPicPr>
          <p:cNvPr id="81" name="Picture 80" descr="A hand with a number four&#10;&#10;Description automatically generated">
            <a:extLst>
              <a:ext uri="{FF2B5EF4-FFF2-40B4-BE49-F238E27FC236}">
                <a16:creationId xmlns:a16="http://schemas.microsoft.com/office/drawing/2014/main" id="{3FEAC60A-AD92-9011-8712-FB9F2F20209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47197" y="4155126"/>
            <a:ext cx="402734" cy="845081"/>
          </a:xfrm>
          <a:prstGeom prst="rect">
            <a:avLst/>
          </a:prstGeom>
        </p:spPr>
      </p:pic>
      <p:pic>
        <p:nvPicPr>
          <p:cNvPr id="83" name="Picture 8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0712FF33-AEE8-5B37-BB27-D0E9CFFC8D0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76576" y="4153476"/>
            <a:ext cx="402734" cy="848382"/>
          </a:xfrm>
          <a:prstGeom prst="rect">
            <a:avLst/>
          </a:prstGeom>
        </p:spPr>
      </p:pic>
      <p:pic>
        <p:nvPicPr>
          <p:cNvPr id="85" name="Picture 84" descr="A hand with fingers raised&#10;&#10;Description automatically generated">
            <a:extLst>
              <a:ext uri="{FF2B5EF4-FFF2-40B4-BE49-F238E27FC236}">
                <a16:creationId xmlns:a16="http://schemas.microsoft.com/office/drawing/2014/main" id="{49B370A8-26E5-2A66-05F1-70CC78D244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43474" y="4126969"/>
            <a:ext cx="528176" cy="878092"/>
          </a:xfrm>
          <a:prstGeom prst="rect">
            <a:avLst/>
          </a:prstGeom>
        </p:spPr>
      </p:pic>
      <p:pic>
        <p:nvPicPr>
          <p:cNvPr id="87" name="Picture 86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37C24881-11A4-F0B2-58AD-F9F253039E6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48324" y="4126969"/>
            <a:ext cx="528176" cy="878092"/>
          </a:xfrm>
          <a:prstGeom prst="rect">
            <a:avLst/>
          </a:prstGeom>
        </p:spPr>
      </p:pic>
      <p:pic>
        <p:nvPicPr>
          <p:cNvPr id="89" name="Picture 88" descr="A yellow hand with black background&#10;&#10;Description automatically generated">
            <a:extLst>
              <a:ext uri="{FF2B5EF4-FFF2-40B4-BE49-F238E27FC236}">
                <a16:creationId xmlns:a16="http://schemas.microsoft.com/office/drawing/2014/main" id="{41A1B9F7-29A6-D0D0-2E21-86C143834D0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59258" y="4130016"/>
            <a:ext cx="653617" cy="881393"/>
          </a:xfrm>
          <a:prstGeom prst="rect">
            <a:avLst/>
          </a:prstGeom>
        </p:spPr>
      </p:pic>
      <p:pic>
        <p:nvPicPr>
          <p:cNvPr id="91" name="Picture 9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F784A7-EACB-D10B-9DC0-06972C4BD85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83756" y="4130016"/>
            <a:ext cx="653617" cy="881393"/>
          </a:xfrm>
          <a:prstGeom prst="rect">
            <a:avLst/>
          </a:prstGeom>
        </p:spPr>
      </p:pic>
      <p:pic>
        <p:nvPicPr>
          <p:cNvPr id="93" name="Picture 92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344BDA69-EEDD-F79B-1862-4E9EE2A05E2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43028" y="4410609"/>
            <a:ext cx="1006835" cy="6008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487B9E5-FFAB-33E9-712C-FF40EFE217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3" y="5141526"/>
            <a:ext cx="1174616" cy="11950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35F1767-44C3-AD15-25B5-9E5EA3DADF5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27" y="5258716"/>
            <a:ext cx="1260548" cy="128243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BE5D4AC-39ED-07DC-B8C4-E8C81CD35D8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32" y="5188925"/>
            <a:ext cx="892813" cy="989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C42B51-7D73-7804-3CFB-FB64C89EA83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31" y="5405323"/>
            <a:ext cx="892813" cy="9892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726AFBE-F8BA-EE08-B298-7DC85C54A44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83" y="5333346"/>
            <a:ext cx="901340" cy="98250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88DE06C-C0F0-F2E8-B0C4-6A58B9402FD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44" y="4958200"/>
            <a:ext cx="750499" cy="106038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C9E4343-FCAE-E531-10C7-25A407DFF94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0" y="5551029"/>
            <a:ext cx="901842" cy="81331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34538CF-D331-A693-EA83-E21F6EBF1AF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0" y="5000207"/>
            <a:ext cx="1152771" cy="84191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3B52DBA-0E9D-0E35-204C-B5E3B4B2B59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7" y="5551662"/>
            <a:ext cx="953724" cy="6965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5BD88B2-E805-A23C-9851-04583612A9B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9" y="5480185"/>
            <a:ext cx="832841" cy="950143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D5CF27D-E7DA-749D-3961-1983CCC821E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97" y="5498389"/>
            <a:ext cx="700133" cy="98922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0DEB4ED-9D67-C937-37CE-B4D12DAEBA8F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4" y="5106921"/>
            <a:ext cx="894766" cy="126421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AA28B45-83F8-96CD-9689-8B12610CE786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157" y="4854887"/>
            <a:ext cx="661788" cy="93504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19D18CA-EE4F-F8BA-79D4-C958269DD86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63" y="5538798"/>
            <a:ext cx="777013" cy="74626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12179CD-768C-D82A-3356-92D0E6010A1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7" y="5109527"/>
            <a:ext cx="559723" cy="59896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CFF118B-454A-8092-2A70-1E5AACD68696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14" y="5533986"/>
            <a:ext cx="567387" cy="707137"/>
          </a:xfrm>
          <a:prstGeom prst="rect">
            <a:avLst/>
          </a:prstGeom>
        </p:spPr>
      </p:pic>
      <p:pic>
        <p:nvPicPr>
          <p:cNvPr id="119" name="Picture 118" descr="A white cone with black lines&#10;&#10;Description automatically generated">
            <a:extLst>
              <a:ext uri="{FF2B5EF4-FFF2-40B4-BE49-F238E27FC236}">
                <a16:creationId xmlns:a16="http://schemas.microsoft.com/office/drawing/2014/main" id="{21675728-3171-C09F-1CD2-970438A6E5C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21603" y="512572"/>
            <a:ext cx="964133" cy="964133"/>
          </a:xfrm>
          <a:prstGeom prst="rect">
            <a:avLst/>
          </a:prstGeom>
        </p:spPr>
      </p:pic>
      <p:pic>
        <p:nvPicPr>
          <p:cNvPr id="121" name="Picture 120" descr="A white cube with black lines&#10;&#10;Description automatically generated">
            <a:extLst>
              <a:ext uri="{FF2B5EF4-FFF2-40B4-BE49-F238E27FC236}">
                <a16:creationId xmlns:a16="http://schemas.microsoft.com/office/drawing/2014/main" id="{F2144EF0-44EA-4481-8A80-11638B96BC9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775370" y="542151"/>
            <a:ext cx="964133" cy="964133"/>
          </a:xfrm>
          <a:prstGeom prst="rect">
            <a:avLst/>
          </a:prstGeom>
        </p:spPr>
      </p:pic>
      <p:pic>
        <p:nvPicPr>
          <p:cNvPr id="123" name="Picture 122" descr="A rectangular object with lines&#10;&#10;Description automatically generated">
            <a:extLst>
              <a:ext uri="{FF2B5EF4-FFF2-40B4-BE49-F238E27FC236}">
                <a16:creationId xmlns:a16="http://schemas.microsoft.com/office/drawing/2014/main" id="{3E0A5B31-90D6-3C20-D0B6-33BA1061498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634785" y="300320"/>
            <a:ext cx="1548121" cy="1239599"/>
          </a:xfrm>
          <a:prstGeom prst="rect">
            <a:avLst/>
          </a:prstGeom>
        </p:spPr>
      </p:pic>
      <p:pic>
        <p:nvPicPr>
          <p:cNvPr id="125" name="Picture 124" descr="A white cylinder with a black line&#10;&#10;Description automatically generated">
            <a:extLst>
              <a:ext uri="{FF2B5EF4-FFF2-40B4-BE49-F238E27FC236}">
                <a16:creationId xmlns:a16="http://schemas.microsoft.com/office/drawing/2014/main" id="{3E047724-222A-FAB0-31AD-7E1BB1D68DA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969999" y="471365"/>
            <a:ext cx="845306" cy="1020814"/>
          </a:xfrm>
          <a:prstGeom prst="rect">
            <a:avLst/>
          </a:prstGeom>
        </p:spPr>
      </p:pic>
      <p:pic>
        <p:nvPicPr>
          <p:cNvPr id="127" name="Picture 126" descr="A white circle with black lines&#10;&#10;Description automatically generated">
            <a:extLst>
              <a:ext uri="{FF2B5EF4-FFF2-40B4-BE49-F238E27FC236}">
                <a16:creationId xmlns:a16="http://schemas.microsoft.com/office/drawing/2014/main" id="{D5C02918-36F1-C52A-61A0-8E27649E6A5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045801" y="512573"/>
            <a:ext cx="964133" cy="964133"/>
          </a:xfrm>
          <a:prstGeom prst="rect">
            <a:avLst/>
          </a:prstGeom>
        </p:spPr>
      </p:pic>
      <p:pic>
        <p:nvPicPr>
          <p:cNvPr id="129" name="Picture 128" descr="A white pyramid with black lines&#10;&#10;Description automatically generated">
            <a:extLst>
              <a:ext uri="{FF2B5EF4-FFF2-40B4-BE49-F238E27FC236}">
                <a16:creationId xmlns:a16="http://schemas.microsoft.com/office/drawing/2014/main" id="{D0EE1224-DDD5-FB10-2D08-DFCE7FE166A5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142971" y="452570"/>
            <a:ext cx="964133" cy="964133"/>
          </a:xfrm>
          <a:prstGeom prst="rect">
            <a:avLst/>
          </a:prstGeom>
        </p:spPr>
      </p:pic>
      <p:pic>
        <p:nvPicPr>
          <p:cNvPr id="131" name="Picture 130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764F93F6-AB53-5E29-CCAB-75D37D48753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699568" y="430456"/>
            <a:ext cx="975152" cy="1178997"/>
          </a:xfrm>
          <a:prstGeom prst="rect">
            <a:avLst/>
          </a:prstGeom>
        </p:spPr>
      </p:pic>
      <p:pic>
        <p:nvPicPr>
          <p:cNvPr id="133" name="Picture 132" descr="A white pyramid with a dotted line&#10;&#10;Description automatically generated">
            <a:extLst>
              <a:ext uri="{FF2B5EF4-FFF2-40B4-BE49-F238E27FC236}">
                <a16:creationId xmlns:a16="http://schemas.microsoft.com/office/drawing/2014/main" id="{D7790AB7-51D1-7257-F1C3-393E6D00C34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067171" y="452570"/>
            <a:ext cx="964133" cy="9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54360D-2756-53E4-ADCF-E9D462DFC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79668"/>
              </p:ext>
            </p:extLst>
          </p:nvPr>
        </p:nvGraphicFramePr>
        <p:xfrm>
          <a:off x="667510" y="656344"/>
          <a:ext cx="4284500" cy="4055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25">
                  <a:extLst>
                    <a:ext uri="{9D8B030D-6E8A-4147-A177-3AD203B41FA5}">
                      <a16:colId xmlns:a16="http://schemas.microsoft.com/office/drawing/2014/main" val="2799117640"/>
                    </a:ext>
                  </a:extLst>
                </a:gridCol>
                <a:gridCol w="1071125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071125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071125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44327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6846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46846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74615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6053A417-9D9D-9475-AA91-9D7F3D2A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642" y="2731176"/>
            <a:ext cx="410901" cy="402764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BDDF6B-3717-0744-4D46-2C2D29D34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675" y="2731176"/>
            <a:ext cx="410901" cy="402764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A76BBE-6B27-FFDA-2F59-EB000D82E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989" y="2731176"/>
            <a:ext cx="410901" cy="402764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6E4A31-5454-6B57-1DB9-E0445B90A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675" y="3138629"/>
            <a:ext cx="410901" cy="40276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C6ABB69-36A6-00D5-BBAA-2D7744B8B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45" y="1266913"/>
            <a:ext cx="410901" cy="402764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42A5E63-5190-ECB0-FDBD-4997F33F3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592" y="1266913"/>
            <a:ext cx="410901" cy="402764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D7F288-3D8D-75E5-BBE1-C5F5CA2B0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732" y="1266913"/>
            <a:ext cx="410901" cy="402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EAA03-811D-059F-AD88-D305FA7DE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056" y="1266913"/>
            <a:ext cx="410901" cy="40276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E4734A-4C1E-E8EC-B22E-106B589CC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732" y="1688533"/>
            <a:ext cx="410901" cy="402764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0B4FF2-C42F-D6CF-9FAB-63140D24F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056" y="1688533"/>
            <a:ext cx="410901" cy="40276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D0DD42-7D99-392A-1401-C9C7598C9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732" y="2116996"/>
            <a:ext cx="410901" cy="402764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604FF3C0-F494-12BB-C21E-87756F0BE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537" y="1266913"/>
            <a:ext cx="410901" cy="402764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694E08-F879-41C8-121D-02841EF05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675" y="1266913"/>
            <a:ext cx="410901" cy="402764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C595D23-BC61-063A-1767-E13AB1AF7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62" y="2757620"/>
            <a:ext cx="410901" cy="40276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25C4F0B-2636-E313-7ACD-4071EB16E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09" y="2757620"/>
            <a:ext cx="410901" cy="40276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0020D4A-A19B-E66E-337D-A72887ECE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62" y="3138629"/>
            <a:ext cx="410901" cy="402764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ECE5A238-5CEF-E0DB-1D4F-E3025FE36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09" y="3138629"/>
            <a:ext cx="410901" cy="402764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A34B3F28-464A-E390-43A3-31C8A1F8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982" y="2731176"/>
            <a:ext cx="410901" cy="402764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CC59BB-2826-8DF2-B8B4-D0C5937D9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210" y="2731176"/>
            <a:ext cx="410901" cy="402764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3088BD-FE4B-CB51-995E-972EB3545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210" y="3132400"/>
            <a:ext cx="410901" cy="402764"/>
          </a:xfrm>
          <a:prstGeom prst="rect">
            <a:avLst/>
          </a:prstGeom>
        </p:spPr>
      </p:pic>
      <p:sp>
        <p:nvSpPr>
          <p:cNvPr id="23" name="TextBox 36">
            <a:extLst>
              <a:ext uri="{FF2B5EF4-FFF2-40B4-BE49-F238E27FC236}">
                <a16:creationId xmlns:a16="http://schemas.microsoft.com/office/drawing/2014/main" id="{AF94A170-7A4E-5573-44F1-5B248C599854}"/>
              </a:ext>
            </a:extLst>
          </p:cNvPr>
          <p:cNvSpPr txBox="1"/>
          <p:nvPr/>
        </p:nvSpPr>
        <p:spPr>
          <a:xfrm>
            <a:off x="4944796" y="5243771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d</a:t>
            </a:r>
            <a:r>
              <a:rPr lang="en-GB" sz="2800" noProof="0" dirty="0">
                <a:solidFill>
                  <a:schemeClr val="accent1"/>
                </a:solidFill>
                <a:latin typeface="Calibri" panose="020F0502020204030204" pitchFamily="34" charset="0"/>
              </a:rPr>
              <a:t>o not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6AEE1B-6089-6AFE-DCED-5E1473A05740}"/>
              </a:ext>
            </a:extLst>
          </p:cNvPr>
          <p:cNvSpPr/>
          <p:nvPr/>
        </p:nvSpPr>
        <p:spPr>
          <a:xfrm>
            <a:off x="667512" y="5236889"/>
            <a:ext cx="7505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I have ___ hundreds, so I ______ need </a:t>
            </a:r>
          </a:p>
          <a:p>
            <a:pPr algn="ctr"/>
            <a:r>
              <a:rPr lang="en-GB" sz="2800" dirty="0"/>
              <a:t>to make an exchange.</a:t>
            </a: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6EBB2D7D-D7C5-9051-A23C-552DD86E5E01}"/>
              </a:ext>
            </a:extLst>
          </p:cNvPr>
          <p:cNvSpPr txBox="1"/>
          <p:nvPr/>
        </p:nvSpPr>
        <p:spPr>
          <a:xfrm>
            <a:off x="5305582" y="5236889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d</a:t>
            </a:r>
            <a:r>
              <a:rPr lang="en-GB" sz="2800" noProof="0" dirty="0">
                <a:solidFill>
                  <a:schemeClr val="accent1"/>
                </a:solidFill>
                <a:latin typeface="Calibri" panose="020F0502020204030204" pitchFamily="34" charset="0"/>
              </a:rPr>
              <a:t>o not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809CDF9F-E874-D53D-56B4-8F8CA200613E}"/>
              </a:ext>
            </a:extLst>
          </p:cNvPr>
          <p:cNvSpPr txBox="1"/>
          <p:nvPr/>
        </p:nvSpPr>
        <p:spPr>
          <a:xfrm>
            <a:off x="5278115" y="5257527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d</a:t>
            </a:r>
            <a:r>
              <a:rPr lang="en-GB" sz="2800" noProof="0" dirty="0">
                <a:solidFill>
                  <a:schemeClr val="accent1"/>
                </a:solidFill>
                <a:latin typeface="Calibri" panose="020F0502020204030204" pitchFamily="34" charset="0"/>
              </a:rPr>
              <a:t>o not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98F6F5-1758-2542-4C39-DF577F21E6A9}"/>
              </a:ext>
            </a:extLst>
          </p:cNvPr>
          <p:cNvSpPr/>
          <p:nvPr/>
        </p:nvSpPr>
        <p:spPr>
          <a:xfrm>
            <a:off x="687089" y="5237539"/>
            <a:ext cx="7505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I have ___ thousands, so I ______ need </a:t>
            </a:r>
          </a:p>
          <a:p>
            <a:pPr algn="ctr"/>
            <a:r>
              <a:rPr lang="en-GB" sz="2800" dirty="0"/>
              <a:t>to make an exchange.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A7DCE7-19BE-559A-62A3-D61730F0C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732" y="2731176"/>
            <a:ext cx="410901" cy="402764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3A5B9B-E9AA-F95C-D889-B862493DB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732" y="3132400"/>
            <a:ext cx="410901" cy="402764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DE152F-EEF9-D7FB-CFD1-60155193B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732" y="3535164"/>
            <a:ext cx="410901" cy="40276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E542F1-A7DC-8437-39AA-4C37CE318486}"/>
              </a:ext>
            </a:extLst>
          </p:cNvPr>
          <p:cNvSpPr/>
          <p:nvPr/>
        </p:nvSpPr>
        <p:spPr>
          <a:xfrm>
            <a:off x="687088" y="5243771"/>
            <a:ext cx="7505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I have ___ ones, so I ______ need </a:t>
            </a:r>
          </a:p>
          <a:p>
            <a:pPr algn="ctr"/>
            <a:r>
              <a:rPr lang="en-GB" sz="2800" dirty="0"/>
              <a:t>to make an exchange.</a:t>
            </a:r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351184-2583-528C-FEAD-41806AFFB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675" y="4815606"/>
            <a:ext cx="410901" cy="402764"/>
          </a:xfrm>
          <a:prstGeom prst="rect">
            <a:avLst/>
          </a:prstGeom>
        </p:spPr>
      </p:pic>
      <p:sp>
        <p:nvSpPr>
          <p:cNvPr id="33" name="TextBox 36">
            <a:extLst>
              <a:ext uri="{FF2B5EF4-FFF2-40B4-BE49-F238E27FC236}">
                <a16:creationId xmlns:a16="http://schemas.microsoft.com/office/drawing/2014/main" id="{0A3C74F0-1414-763B-5BA4-42BCDDCE3FD2}"/>
              </a:ext>
            </a:extLst>
          </p:cNvPr>
          <p:cNvSpPr txBox="1"/>
          <p:nvPr/>
        </p:nvSpPr>
        <p:spPr>
          <a:xfrm>
            <a:off x="3039722" y="52478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00B579-A115-A1CC-448B-F6A51CF4963F}"/>
              </a:ext>
            </a:extLst>
          </p:cNvPr>
          <p:cNvSpPr/>
          <p:nvPr/>
        </p:nvSpPr>
        <p:spPr>
          <a:xfrm>
            <a:off x="622278" y="5234641"/>
            <a:ext cx="7505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I have ___ tens, so I ___ need </a:t>
            </a:r>
          </a:p>
          <a:p>
            <a:pPr algn="ctr"/>
            <a:r>
              <a:rPr lang="en-GB" sz="2800" dirty="0"/>
              <a:t>to make an exchange.</a:t>
            </a:r>
          </a:p>
        </p:txBody>
      </p:sp>
      <p:sp>
        <p:nvSpPr>
          <p:cNvPr id="35" name="TextBox 36">
            <a:extLst>
              <a:ext uri="{FF2B5EF4-FFF2-40B4-BE49-F238E27FC236}">
                <a16:creationId xmlns:a16="http://schemas.microsoft.com/office/drawing/2014/main" id="{B2AB73D5-9625-A1E0-A6A3-FC71845D7858}"/>
              </a:ext>
            </a:extLst>
          </p:cNvPr>
          <p:cNvSpPr txBox="1"/>
          <p:nvPr/>
        </p:nvSpPr>
        <p:spPr>
          <a:xfrm>
            <a:off x="3183373" y="523875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chemeClr val="accent1"/>
                </a:solidFill>
                <a:latin typeface="Calibri" panose="020F0502020204030204" pitchFamily="34" charset="0"/>
              </a:rPr>
              <a:t>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E5C12718-4A29-71B4-1F6C-5D9AA07E1D3F}"/>
              </a:ext>
            </a:extLst>
          </p:cNvPr>
          <p:cNvSpPr txBox="1"/>
          <p:nvPr/>
        </p:nvSpPr>
        <p:spPr>
          <a:xfrm>
            <a:off x="5152906" y="5234641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d</a:t>
            </a:r>
            <a:r>
              <a:rPr lang="en-GB" sz="2800" noProof="0" dirty="0">
                <a:solidFill>
                  <a:schemeClr val="accent1"/>
                </a:solidFill>
                <a:latin typeface="Calibri" panose="020F0502020204030204" pitchFamily="34" charset="0"/>
              </a:rPr>
              <a:t>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E36062-CDC2-D73D-4947-E2F5B1847631}"/>
              </a:ext>
            </a:extLst>
          </p:cNvPr>
          <p:cNvSpPr txBox="1"/>
          <p:nvPr/>
        </p:nvSpPr>
        <p:spPr>
          <a:xfrm>
            <a:off x="2703628" y="51907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chemeClr val="accent1"/>
                </a:solidFill>
                <a:latin typeface="Calibri" panose="020F0502020204030204" pitchFamily="34" charset="0"/>
              </a:rPr>
              <a:t>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57572544-7904-A1B9-2C41-1FCE8FEFAA31}"/>
              </a:ext>
            </a:extLst>
          </p:cNvPr>
          <p:cNvSpPr txBox="1"/>
          <p:nvPr/>
        </p:nvSpPr>
        <p:spPr>
          <a:xfrm>
            <a:off x="2689090" y="52478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8C662C7D-1614-87DF-1A5D-F76F621649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2982618"/>
                  </p:ext>
                </p:extLst>
              </p:nvPr>
            </p:nvGraphicFramePr>
            <p:xfrm>
              <a:off x="5652436" y="1468610"/>
              <a:ext cx="2203200" cy="2255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00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</a:tblGrid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28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8C662C7D-1614-87DF-1A5D-F76F621649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2982618"/>
                  </p:ext>
                </p:extLst>
              </p:nvPr>
            </p:nvGraphicFramePr>
            <p:xfrm>
              <a:off x="5652436" y="1468610"/>
              <a:ext cx="2203200" cy="2255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00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67" t="-186420" r="-506667" b="-1753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TextBox 36">
            <a:extLst>
              <a:ext uri="{FF2B5EF4-FFF2-40B4-BE49-F238E27FC236}">
                <a16:creationId xmlns:a16="http://schemas.microsoft.com/office/drawing/2014/main" id="{86B67367-16DD-82E6-625F-2D0B611AEF97}"/>
              </a:ext>
            </a:extLst>
          </p:cNvPr>
          <p:cNvSpPr txBox="1"/>
          <p:nvPr/>
        </p:nvSpPr>
        <p:spPr>
          <a:xfrm>
            <a:off x="7113507" y="27808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41" name="TextBox 36">
            <a:extLst>
              <a:ext uri="{FF2B5EF4-FFF2-40B4-BE49-F238E27FC236}">
                <a16:creationId xmlns:a16="http://schemas.microsoft.com/office/drawing/2014/main" id="{C3163B6D-A0C0-7AD1-B71D-475BAF49ABAD}"/>
              </a:ext>
            </a:extLst>
          </p:cNvPr>
          <p:cNvSpPr txBox="1"/>
          <p:nvPr/>
        </p:nvSpPr>
        <p:spPr>
          <a:xfrm>
            <a:off x="6735459" y="27808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A0015861-5A42-22EE-2BEC-1BC06DAB8054}"/>
              </a:ext>
            </a:extLst>
          </p:cNvPr>
          <p:cNvSpPr txBox="1"/>
          <p:nvPr/>
        </p:nvSpPr>
        <p:spPr>
          <a:xfrm>
            <a:off x="6363293" y="27808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43" name="TextBox 36">
            <a:extLst>
              <a:ext uri="{FF2B5EF4-FFF2-40B4-BE49-F238E27FC236}">
                <a16:creationId xmlns:a16="http://schemas.microsoft.com/office/drawing/2014/main" id="{F3AEEA47-E9F5-B013-485B-27B1B47FDCD3}"/>
              </a:ext>
            </a:extLst>
          </p:cNvPr>
          <p:cNvSpPr txBox="1"/>
          <p:nvPr/>
        </p:nvSpPr>
        <p:spPr>
          <a:xfrm>
            <a:off x="6035033" y="27808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FC8D8A3-2BC7-0661-3C30-77B120E33DD5}"/>
              </a:ext>
            </a:extLst>
          </p:cNvPr>
          <p:cNvSpPr/>
          <p:nvPr/>
        </p:nvSpPr>
        <p:spPr>
          <a:xfrm>
            <a:off x="3829398" y="411448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1F486F1-14D0-2E1D-AAD0-99B4038BA4E3}"/>
              </a:ext>
            </a:extLst>
          </p:cNvPr>
          <p:cNvSpPr/>
          <p:nvPr/>
        </p:nvSpPr>
        <p:spPr>
          <a:xfrm>
            <a:off x="2783438" y="4115871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459606E-D4DC-95FA-95F7-6F91AE017BDA}"/>
              </a:ext>
            </a:extLst>
          </p:cNvPr>
          <p:cNvSpPr/>
          <p:nvPr/>
        </p:nvSpPr>
        <p:spPr>
          <a:xfrm>
            <a:off x="1747523" y="4115871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01905B-8DE3-053C-4B8B-835FC77ADA79}"/>
              </a:ext>
            </a:extLst>
          </p:cNvPr>
          <p:cNvSpPr/>
          <p:nvPr/>
        </p:nvSpPr>
        <p:spPr>
          <a:xfrm>
            <a:off x="634647" y="4115871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6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7CCC7B79-3D30-FB08-19B4-5C8AAE90F8A3}"/>
              </a:ext>
            </a:extLst>
          </p:cNvPr>
          <p:cNvSpPr txBox="1"/>
          <p:nvPr/>
        </p:nvSpPr>
        <p:spPr>
          <a:xfrm>
            <a:off x="6355789" y="320982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908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31" grpId="0"/>
      <p:bldP spid="31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580A20-1199-8C34-C8EC-D824C59085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2943367"/>
                  </p:ext>
                </p:extLst>
              </p:nvPr>
            </p:nvGraphicFramePr>
            <p:xfrm>
              <a:off x="5652436" y="1468610"/>
              <a:ext cx="2203200" cy="2255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00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</a:tblGrid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28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580A20-1199-8C34-C8EC-D824C59085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2943367"/>
                  </p:ext>
                </p:extLst>
              </p:nvPr>
            </p:nvGraphicFramePr>
            <p:xfrm>
              <a:off x="5652436" y="1468610"/>
              <a:ext cx="2203200" cy="2255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00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67" t="-186420" r="-506667" b="-1753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5A19E6-FF04-12EB-5415-E95E7A5FD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94647"/>
              </p:ext>
            </p:extLst>
          </p:nvPr>
        </p:nvGraphicFramePr>
        <p:xfrm>
          <a:off x="667510" y="656344"/>
          <a:ext cx="4284500" cy="4055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25">
                  <a:extLst>
                    <a:ext uri="{9D8B030D-6E8A-4147-A177-3AD203B41FA5}">
                      <a16:colId xmlns:a16="http://schemas.microsoft.com/office/drawing/2014/main" val="2799117640"/>
                    </a:ext>
                  </a:extLst>
                </a:gridCol>
                <a:gridCol w="1071125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071125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071125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44327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6846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46846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74615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448D788B-641E-5AF4-5B83-B51B23C9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485" y="2743063"/>
            <a:ext cx="410901" cy="402764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1AAA2F-9EAE-C10F-8C22-5F242A59E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008" y="2743063"/>
            <a:ext cx="410901" cy="402764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862E57-FC27-61DA-3A34-EE79E9859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372" y="2743063"/>
            <a:ext cx="410901" cy="402764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01344-907E-034D-57AD-809FA906D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989" y="2743063"/>
            <a:ext cx="410901" cy="402764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DD085A-F5D2-0F84-BEE3-05A212FDB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372" y="3150516"/>
            <a:ext cx="410901" cy="40276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6616929-74C9-2831-6480-CFB78AB8E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45" y="1299966"/>
            <a:ext cx="410901" cy="402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A215BC-3A16-31F5-9ABE-302A2BD2A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008" y="1299966"/>
            <a:ext cx="410901" cy="40276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1F269E-6345-DDEF-B6B8-B9472D076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755" y="1299966"/>
            <a:ext cx="410901" cy="402764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DA9017AD-A8B0-459B-5EEA-8C1FC4282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51" y="1299966"/>
            <a:ext cx="410901" cy="402764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0E94C70-56B4-1751-0266-8054F0B07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062" y="2769507"/>
            <a:ext cx="410901" cy="402764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6456FE1-44DA-5102-60BA-96C33EF679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809" y="2769507"/>
            <a:ext cx="410901" cy="402764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722CA02C-2467-92E1-5385-AE45878A8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25" y="2743063"/>
            <a:ext cx="410901" cy="402764"/>
          </a:xfrm>
          <a:prstGeom prst="rect">
            <a:avLst/>
          </a:prstGeom>
        </p:spPr>
      </p:pic>
      <p:sp>
        <p:nvSpPr>
          <p:cNvPr id="16" name="TextBox 36">
            <a:extLst>
              <a:ext uri="{FF2B5EF4-FFF2-40B4-BE49-F238E27FC236}">
                <a16:creationId xmlns:a16="http://schemas.microsoft.com/office/drawing/2014/main" id="{192D9A35-FF2D-7434-BCDB-724A1E10E74A}"/>
              </a:ext>
            </a:extLst>
          </p:cNvPr>
          <p:cNvSpPr txBox="1"/>
          <p:nvPr/>
        </p:nvSpPr>
        <p:spPr>
          <a:xfrm>
            <a:off x="7115812" y="27956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891A5038-76D1-9528-0513-C09262622B37}"/>
              </a:ext>
            </a:extLst>
          </p:cNvPr>
          <p:cNvSpPr txBox="1"/>
          <p:nvPr/>
        </p:nvSpPr>
        <p:spPr>
          <a:xfrm>
            <a:off x="6741211" y="27956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 pitchFamily="34" charset="0"/>
              </a:rPr>
              <a:t>7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33A1903C-F9B7-27B2-0C29-FED98FF4481C}"/>
              </a:ext>
            </a:extLst>
          </p:cNvPr>
          <p:cNvSpPr txBox="1"/>
          <p:nvPr/>
        </p:nvSpPr>
        <p:spPr>
          <a:xfrm>
            <a:off x="6375989" y="27956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AC9F06B3-8DD8-0394-1775-618973CFE389}"/>
              </a:ext>
            </a:extLst>
          </p:cNvPr>
          <p:cNvSpPr txBox="1"/>
          <p:nvPr/>
        </p:nvSpPr>
        <p:spPr>
          <a:xfrm>
            <a:off x="6016515" y="27956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1DA4D0-2DB8-2776-54FA-DC6364FD0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909" y="2743063"/>
            <a:ext cx="410901" cy="402764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7746ED-2956-A48A-B94F-0A595566E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008" y="3144287"/>
            <a:ext cx="410901" cy="402764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B561D9-6CAD-51D3-6C60-41C1AF8E2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909" y="3144287"/>
            <a:ext cx="410901" cy="402764"/>
          </a:xfrm>
          <a:prstGeom prst="rect">
            <a:avLst/>
          </a:prstGeom>
        </p:spPr>
      </p:pic>
      <p:sp>
        <p:nvSpPr>
          <p:cNvPr id="23" name="TextBox 36">
            <a:extLst>
              <a:ext uri="{FF2B5EF4-FFF2-40B4-BE49-F238E27FC236}">
                <a16:creationId xmlns:a16="http://schemas.microsoft.com/office/drawing/2014/main" id="{575CF801-9DBF-EAC0-FD74-8D73019A22D8}"/>
              </a:ext>
            </a:extLst>
          </p:cNvPr>
          <p:cNvSpPr txBox="1"/>
          <p:nvPr/>
        </p:nvSpPr>
        <p:spPr>
          <a:xfrm>
            <a:off x="6762321" y="328544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685C6888-57F0-D9B5-A0F2-1EC310451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485" y="3191702"/>
            <a:ext cx="410901" cy="402764"/>
          </a:xfrm>
          <a:prstGeom prst="rect">
            <a:avLst/>
          </a:prstGeom>
        </p:spPr>
      </p:pic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id="{010D95F9-B221-2510-206A-141569416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25" y="3191702"/>
            <a:ext cx="410901" cy="402764"/>
          </a:xfrm>
          <a:prstGeom prst="rect">
            <a:avLst/>
          </a:prstGeom>
        </p:spPr>
      </p:pic>
      <p:pic>
        <p:nvPicPr>
          <p:cNvPr id="26" name="Picture 25" descr="A picture containing clock&#10;&#10;Description automatically generated">
            <a:extLst>
              <a:ext uri="{FF2B5EF4-FFF2-40B4-BE49-F238E27FC236}">
                <a16:creationId xmlns:a16="http://schemas.microsoft.com/office/drawing/2014/main" id="{DDA47C52-81E7-6509-9C24-A4F913BCC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485" y="3640341"/>
            <a:ext cx="410901" cy="402764"/>
          </a:xfrm>
          <a:prstGeom prst="rect">
            <a:avLst/>
          </a:prstGeom>
        </p:spPr>
      </p:pic>
      <p:pic>
        <p:nvPicPr>
          <p:cNvPr id="27" name="Picture 26" descr="A picture containing clock&#10;&#10;Description automatically generated">
            <a:extLst>
              <a:ext uri="{FF2B5EF4-FFF2-40B4-BE49-F238E27FC236}">
                <a16:creationId xmlns:a16="http://schemas.microsoft.com/office/drawing/2014/main" id="{7F50C401-7FD8-78E8-F8B7-241A18507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25" y="3640341"/>
            <a:ext cx="410901" cy="402764"/>
          </a:xfrm>
          <a:prstGeom prst="rect">
            <a:avLst/>
          </a:prstGeom>
        </p:spPr>
      </p:pic>
      <p:pic>
        <p:nvPicPr>
          <p:cNvPr id="28" name="Picture 27" descr="A picture containing clock&#10;&#10;Description automatically generated">
            <a:extLst>
              <a:ext uri="{FF2B5EF4-FFF2-40B4-BE49-F238E27FC236}">
                <a16:creationId xmlns:a16="http://schemas.microsoft.com/office/drawing/2014/main" id="{7B3E7A3F-44BF-C74E-CD42-5D62F2030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975" y="1299966"/>
            <a:ext cx="410901" cy="402764"/>
          </a:xfrm>
          <a:prstGeom prst="rect">
            <a:avLst/>
          </a:prstGeom>
        </p:spPr>
      </p:pic>
      <p:pic>
        <p:nvPicPr>
          <p:cNvPr id="29" name="Picture 28" descr="A picture containing clock&#10;&#10;Description automatically generated">
            <a:extLst>
              <a:ext uri="{FF2B5EF4-FFF2-40B4-BE49-F238E27FC236}">
                <a16:creationId xmlns:a16="http://schemas.microsoft.com/office/drawing/2014/main" id="{325E2BAA-7CCE-F00C-100D-AD5F19351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318" y="1721586"/>
            <a:ext cx="410901" cy="402764"/>
          </a:xfrm>
          <a:prstGeom prst="rect">
            <a:avLst/>
          </a:prstGeom>
        </p:spPr>
      </p:pic>
      <p:pic>
        <p:nvPicPr>
          <p:cNvPr id="30" name="Picture 29" descr="A picture containing clock&#10;&#10;Description automatically generated">
            <a:extLst>
              <a:ext uri="{FF2B5EF4-FFF2-40B4-BE49-F238E27FC236}">
                <a16:creationId xmlns:a16="http://schemas.microsoft.com/office/drawing/2014/main" id="{67D7698B-BDC3-A940-667A-5FA895886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942" y="1721586"/>
            <a:ext cx="410901" cy="402764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53803C-18DC-CAB2-7998-4CD279592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508" y="4854520"/>
            <a:ext cx="410901" cy="402764"/>
          </a:xfrm>
          <a:prstGeom prst="rect">
            <a:avLst/>
          </a:prstGeom>
        </p:spPr>
      </p:pic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id="{C7E94420-4CDE-EE29-8266-DCCDD5E45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529" y="2143206"/>
            <a:ext cx="410901" cy="40276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20FD678-3D0C-86DF-9FDE-20C3C1CC33E8}"/>
              </a:ext>
            </a:extLst>
          </p:cNvPr>
          <p:cNvSpPr/>
          <p:nvPr/>
        </p:nvSpPr>
        <p:spPr>
          <a:xfrm>
            <a:off x="3829398" y="411448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4EEE619-6506-FA1C-D444-A649E8065630}"/>
              </a:ext>
            </a:extLst>
          </p:cNvPr>
          <p:cNvSpPr/>
          <p:nvPr/>
        </p:nvSpPr>
        <p:spPr>
          <a:xfrm>
            <a:off x="2783438" y="4115871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F0BCC2-32F1-824E-1C75-593ADCE8CF83}"/>
              </a:ext>
            </a:extLst>
          </p:cNvPr>
          <p:cNvSpPr/>
          <p:nvPr/>
        </p:nvSpPr>
        <p:spPr>
          <a:xfrm>
            <a:off x="1747523" y="4115871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0205E0-C32D-738D-1763-9FAD868DEF13}"/>
              </a:ext>
            </a:extLst>
          </p:cNvPr>
          <p:cNvSpPr/>
          <p:nvPr/>
        </p:nvSpPr>
        <p:spPr>
          <a:xfrm>
            <a:off x="634647" y="4115871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3</a:t>
            </a:r>
          </a:p>
        </p:txBody>
      </p:sp>
      <p:sp>
        <p:nvSpPr>
          <p:cNvPr id="37" name="L-Shape 36">
            <a:extLst>
              <a:ext uri="{FF2B5EF4-FFF2-40B4-BE49-F238E27FC236}">
                <a16:creationId xmlns:a16="http://schemas.microsoft.com/office/drawing/2014/main" id="{4D7871AE-83E9-DABE-FB06-7874240BBDD9}"/>
              </a:ext>
            </a:extLst>
          </p:cNvPr>
          <p:cNvSpPr/>
          <p:nvPr/>
        </p:nvSpPr>
        <p:spPr>
          <a:xfrm flipV="1">
            <a:off x="3998485" y="1286413"/>
            <a:ext cx="849357" cy="2756691"/>
          </a:xfrm>
          <a:prstGeom prst="corner">
            <a:avLst>
              <a:gd name="adj1" fmla="val 272585"/>
              <a:gd name="adj2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2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3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1DB667-43D6-A64A-454E-67B2ED9E750D}"/>
              </a:ext>
            </a:extLst>
          </p:cNvPr>
          <p:cNvSpPr txBox="1"/>
          <p:nvPr/>
        </p:nvSpPr>
        <p:spPr>
          <a:xfrm>
            <a:off x="829105" y="3459944"/>
            <a:ext cx="4055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4)	3,657 </a:t>
            </a:r>
            <a:r>
              <a:rPr lang="en-GB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000" dirty="0">
                <a:latin typeface="KG Primary Penmanship" panose="02000506000000020003" pitchFamily="2" charset="0"/>
              </a:rPr>
              <a:t> </a:t>
            </a:r>
            <a:r>
              <a:rPr lang="en-GB" sz="3000" dirty="0"/>
              <a:t>5,227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B33435-3DFC-644D-8C13-D1D5DF323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52911"/>
              </p:ext>
            </p:extLst>
          </p:nvPr>
        </p:nvGraphicFramePr>
        <p:xfrm>
          <a:off x="667512" y="4263364"/>
          <a:ext cx="7529033" cy="1432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942">
                  <a:extLst>
                    <a:ext uri="{9D8B030D-6E8A-4147-A177-3AD203B41FA5}">
                      <a16:colId xmlns:a16="http://schemas.microsoft.com/office/drawing/2014/main" val="913062551"/>
                    </a:ext>
                  </a:extLst>
                </a:gridCol>
                <a:gridCol w="1931697">
                  <a:extLst>
                    <a:ext uri="{9D8B030D-6E8A-4147-A177-3AD203B41FA5}">
                      <a16:colId xmlns:a16="http://schemas.microsoft.com/office/drawing/2014/main" val="3148032616"/>
                    </a:ext>
                  </a:extLst>
                </a:gridCol>
                <a:gridCol w="1931697">
                  <a:extLst>
                    <a:ext uri="{9D8B030D-6E8A-4147-A177-3AD203B41FA5}">
                      <a16:colId xmlns:a16="http://schemas.microsoft.com/office/drawing/2014/main" val="2902848662"/>
                    </a:ext>
                  </a:extLst>
                </a:gridCol>
                <a:gridCol w="1931697">
                  <a:extLst>
                    <a:ext uri="{9D8B030D-6E8A-4147-A177-3AD203B41FA5}">
                      <a16:colId xmlns:a16="http://schemas.microsoft.com/office/drawing/2014/main" val="2497468167"/>
                    </a:ext>
                  </a:extLst>
                </a:gridCol>
              </a:tblGrid>
              <a:tr h="72210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exchange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Exchange ten 100s fo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r 1,000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Exchange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ten 10s for 100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Exchange ten 1s for 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319379"/>
                  </a:ext>
                </a:extLst>
              </a:tr>
              <a:tr h="700867">
                <a:tc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902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EE8A92A-9970-F651-931D-5F4D4A0F21D2}"/>
              </a:ext>
            </a:extLst>
          </p:cNvPr>
          <p:cNvSpPr txBox="1"/>
          <p:nvPr/>
        </p:nvSpPr>
        <p:spPr>
          <a:xfrm>
            <a:off x="829105" y="2846578"/>
            <a:ext cx="3219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3)	8,610</a:t>
            </a:r>
            <a:r>
              <a:rPr lang="en-GB" sz="3000" dirty="0">
                <a:latin typeface="KG Primary Penmanship" panose="02000506000000020003" pitchFamily="2" charset="0"/>
              </a:rPr>
              <a:t> </a:t>
            </a:r>
            <a:r>
              <a:rPr lang="en-GB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000" dirty="0">
                <a:latin typeface="KG Primary Penmanship" panose="02000506000000020003" pitchFamily="2" charset="0"/>
              </a:rPr>
              <a:t> </a:t>
            </a:r>
            <a:r>
              <a:rPr lang="en-GB" sz="3000" dirty="0"/>
              <a:t>1,283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2AB4A-4A30-9BCE-551E-755DB0D1B922}"/>
              </a:ext>
            </a:extLst>
          </p:cNvPr>
          <p:cNvSpPr txBox="1"/>
          <p:nvPr/>
        </p:nvSpPr>
        <p:spPr>
          <a:xfrm>
            <a:off x="829105" y="1619848"/>
            <a:ext cx="4055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1)	2,022 </a:t>
            </a:r>
            <a:r>
              <a:rPr lang="en-GB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000" dirty="0"/>
              <a:t> 7,085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8438C-38F1-173F-768B-3949837DDB3B}"/>
              </a:ext>
            </a:extLst>
          </p:cNvPr>
          <p:cNvSpPr txBox="1"/>
          <p:nvPr/>
        </p:nvSpPr>
        <p:spPr>
          <a:xfrm>
            <a:off x="829105" y="2233213"/>
            <a:ext cx="4055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2)	813 </a:t>
            </a:r>
            <a:r>
              <a:rPr lang="en-GB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000" dirty="0">
                <a:latin typeface="KG Primary Penmanship" panose="02000506000000020003" pitchFamily="2" charset="0"/>
              </a:rPr>
              <a:t> </a:t>
            </a:r>
            <a:r>
              <a:rPr lang="en-GB" sz="3000" dirty="0"/>
              <a:t>2,471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FEAEFC-C970-D40C-CD37-47D51215A045}"/>
              </a:ext>
            </a:extLst>
          </p:cNvPr>
          <p:cNvSpPr/>
          <p:nvPr/>
        </p:nvSpPr>
        <p:spPr>
          <a:xfrm>
            <a:off x="5104480" y="5029078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F512E4-530F-10A4-F788-595974919E38}"/>
              </a:ext>
            </a:extLst>
          </p:cNvPr>
          <p:cNvSpPr/>
          <p:nvPr/>
        </p:nvSpPr>
        <p:spPr>
          <a:xfrm>
            <a:off x="3226298" y="5029078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B8630E-16FE-C19F-3714-44A58805AA98}"/>
              </a:ext>
            </a:extLst>
          </p:cNvPr>
          <p:cNvSpPr/>
          <p:nvPr/>
        </p:nvSpPr>
        <p:spPr>
          <a:xfrm>
            <a:off x="1282808" y="5029078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3)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F7BC94-25A6-2402-4AD0-379C103CEDB8}"/>
              </a:ext>
            </a:extLst>
          </p:cNvPr>
          <p:cNvSpPr/>
          <p:nvPr/>
        </p:nvSpPr>
        <p:spPr>
          <a:xfrm>
            <a:off x="7005571" y="5029078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7A0D20-33A8-48F4-AF2A-C2EE7A6CD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488" y="3116069"/>
            <a:ext cx="747045" cy="747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9B3938-0577-2B0B-04BD-660AD8D341C6}"/>
              </a:ext>
            </a:extLst>
          </p:cNvPr>
          <p:cNvSpPr txBox="1"/>
          <p:nvPr/>
        </p:nvSpPr>
        <p:spPr>
          <a:xfrm>
            <a:off x="5515999" y="3258759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85A52-2339-9676-0C69-376FF6FF345C}"/>
              </a:ext>
            </a:extLst>
          </p:cNvPr>
          <p:cNvSpPr txBox="1"/>
          <p:nvPr/>
        </p:nvSpPr>
        <p:spPr>
          <a:xfrm>
            <a:off x="663990" y="544818"/>
            <a:ext cx="75255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Solve the calculations and complete the table.</a:t>
            </a:r>
          </a:p>
        </p:txBody>
      </p:sp>
    </p:spTree>
    <p:extLst>
      <p:ext uri="{BB962C8B-B14F-4D97-AF65-F5344CB8AC3E}">
        <p14:creationId xmlns:p14="http://schemas.microsoft.com/office/powerpoint/2010/main" val="287573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D018798-0E64-D1C7-DBFE-0C15797A76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921525"/>
                  </p:ext>
                </p:extLst>
              </p:nvPr>
            </p:nvGraphicFramePr>
            <p:xfrm>
              <a:off x="5652436" y="1468610"/>
              <a:ext cx="2203200" cy="2255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00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</a:tblGrid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28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D018798-0E64-D1C7-DBFE-0C15797A76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921525"/>
                  </p:ext>
                </p:extLst>
              </p:nvPr>
            </p:nvGraphicFramePr>
            <p:xfrm>
              <a:off x="5652436" y="1468610"/>
              <a:ext cx="2203200" cy="2255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00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67" t="-186420" r="-506667" b="-1753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D5C2E2-9D5E-5A23-E8EE-8F7263790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17029"/>
              </p:ext>
            </p:extLst>
          </p:nvPr>
        </p:nvGraphicFramePr>
        <p:xfrm>
          <a:off x="667510" y="1147415"/>
          <a:ext cx="4284500" cy="4055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25">
                  <a:extLst>
                    <a:ext uri="{9D8B030D-6E8A-4147-A177-3AD203B41FA5}">
                      <a16:colId xmlns:a16="http://schemas.microsoft.com/office/drawing/2014/main" val="2799117640"/>
                    </a:ext>
                  </a:extLst>
                </a:gridCol>
                <a:gridCol w="1071125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071125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071125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44327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6846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46846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74615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DE907C-F41B-F211-3BE8-52D24633012F}"/>
                  </a:ext>
                </a:extLst>
              </p:cNvPr>
              <p:cNvSpPr txBox="1"/>
              <p:nvPr/>
            </p:nvSpPr>
            <p:spPr>
              <a:xfrm>
                <a:off x="2484001" y="407541"/>
                <a:ext cx="4175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2,146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2,336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DE907C-F41B-F211-3BE8-52D246330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001" y="407541"/>
                <a:ext cx="4175999" cy="584775"/>
              </a:xfrm>
              <a:prstGeom prst="rect">
                <a:avLst/>
              </a:prstGeom>
              <a:blipFill>
                <a:blip r:embed="rId3"/>
                <a:stretch>
                  <a:fillRect l="-3644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958896F3-E7F6-39E1-4E7F-BFD0C4E3E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351" y="3259496"/>
            <a:ext cx="410901" cy="402764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A32AD-239F-F0D9-BCEF-70AAA046C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762" y="3259496"/>
            <a:ext cx="410901" cy="402764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A1EB0D-F997-2215-543B-E0B02B1A1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9372" y="3259496"/>
            <a:ext cx="410901" cy="402764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53C8D8-3024-B2E5-303A-C43FD0F52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8989" y="3259496"/>
            <a:ext cx="410901" cy="402764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8AF569-BC86-F4CF-82A4-AA1CFCD23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9372" y="3666949"/>
            <a:ext cx="410901" cy="40276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BBE440F-D566-A9B0-608F-2E97ADEBCC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845" y="1727499"/>
            <a:ext cx="410901" cy="40276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6F25F3-0E03-1AF3-14DC-595C8E74E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762" y="1727499"/>
            <a:ext cx="410901" cy="402764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732702-C5C4-D603-41C4-52B6D7EB2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509" y="1727499"/>
            <a:ext cx="410901" cy="402764"/>
          </a:xfrm>
          <a:prstGeom prst="rect">
            <a:avLst/>
          </a:prstGeom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4527A561-A8E1-B54A-F076-DD0EF006B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217" y="1727499"/>
            <a:ext cx="410901" cy="402764"/>
          </a:xfrm>
          <a:prstGeom prst="rect">
            <a:avLst/>
          </a:prstGeom>
        </p:spPr>
      </p:pic>
      <p:sp>
        <p:nvSpPr>
          <p:cNvPr id="14" name="TextBox 36">
            <a:extLst>
              <a:ext uri="{FF2B5EF4-FFF2-40B4-BE49-F238E27FC236}">
                <a16:creationId xmlns:a16="http://schemas.microsoft.com/office/drawing/2014/main" id="{7D6AC860-C0E2-05ED-60E9-8290B545B937}"/>
              </a:ext>
            </a:extLst>
          </p:cNvPr>
          <p:cNvSpPr txBox="1"/>
          <p:nvPr/>
        </p:nvSpPr>
        <p:spPr>
          <a:xfrm>
            <a:off x="5386717" y="407541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4472C4"/>
                </a:solidFill>
                <a:latin typeface="Calibri" panose="020F0502020204030204" pitchFamily="34" charset="0"/>
              </a:rPr>
              <a:t>44,712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B5225624-4D13-E054-CEA4-183C5C0C3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062" y="3285940"/>
            <a:ext cx="410901" cy="402764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B50824A-45DC-F6A2-B2B3-E321CDD64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809" y="3285940"/>
            <a:ext cx="410901" cy="402764"/>
          </a:xfrm>
          <a:prstGeom prst="rect">
            <a:avLst/>
          </a:prstGeom>
        </p:spPr>
      </p:pic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id="{526003BF-A744-900F-5D91-C746016B0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691" y="3259496"/>
            <a:ext cx="410901" cy="402764"/>
          </a:xfrm>
          <a:prstGeom prst="rect">
            <a:avLst/>
          </a:prstGeom>
        </p:spPr>
      </p:pic>
      <p:sp>
        <p:nvSpPr>
          <p:cNvPr id="18" name="TextBox 36">
            <a:extLst>
              <a:ext uri="{FF2B5EF4-FFF2-40B4-BE49-F238E27FC236}">
                <a16:creationId xmlns:a16="http://schemas.microsoft.com/office/drawing/2014/main" id="{FCD3AF0A-DBC5-5E38-D120-B42A0E7B0186}"/>
              </a:ext>
            </a:extLst>
          </p:cNvPr>
          <p:cNvSpPr txBox="1"/>
          <p:nvPr/>
        </p:nvSpPr>
        <p:spPr>
          <a:xfrm>
            <a:off x="7199054" y="277578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BDDD7F58-3671-2166-7B9B-FFE60EB8455C}"/>
              </a:ext>
            </a:extLst>
          </p:cNvPr>
          <p:cNvSpPr txBox="1"/>
          <p:nvPr/>
        </p:nvSpPr>
        <p:spPr>
          <a:xfrm>
            <a:off x="6747587" y="277578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 pitchFamily="34" charset="0"/>
              </a:rPr>
              <a:t>7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713E9089-3BCF-0F4D-D07F-2E8A6F6E9458}"/>
              </a:ext>
            </a:extLst>
          </p:cNvPr>
          <p:cNvSpPr txBox="1"/>
          <p:nvPr/>
        </p:nvSpPr>
        <p:spPr>
          <a:xfrm>
            <a:off x="6385573" y="277578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</a:rPr>
              <a:t>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TextBox 36">
            <a:extLst>
              <a:ext uri="{FF2B5EF4-FFF2-40B4-BE49-F238E27FC236}">
                <a16:creationId xmlns:a16="http://schemas.microsoft.com/office/drawing/2014/main" id="{64020BFD-44DB-9E9E-7BDC-A0B4298204F0}"/>
              </a:ext>
            </a:extLst>
          </p:cNvPr>
          <p:cNvSpPr txBox="1"/>
          <p:nvPr/>
        </p:nvSpPr>
        <p:spPr>
          <a:xfrm>
            <a:off x="6020351" y="277578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 pitchFamily="34" charset="0"/>
              </a:rPr>
              <a:t>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C19FB0-F5C5-F62C-FDD7-0FAA115BE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663" y="3259496"/>
            <a:ext cx="410901" cy="402764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959316-E382-E5E6-F831-66B262AD1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762" y="3660720"/>
            <a:ext cx="410901" cy="402764"/>
          </a:xfrm>
          <a:prstGeom prst="rect">
            <a:avLst/>
          </a:prstGeom>
        </p:spPr>
      </p:pic>
      <p:sp>
        <p:nvSpPr>
          <p:cNvPr id="24" name="TextBox 36">
            <a:extLst>
              <a:ext uri="{FF2B5EF4-FFF2-40B4-BE49-F238E27FC236}">
                <a16:creationId xmlns:a16="http://schemas.microsoft.com/office/drawing/2014/main" id="{C0A9D58D-C239-3E39-EDA5-651BFFDBC58F}"/>
              </a:ext>
            </a:extLst>
          </p:cNvPr>
          <p:cNvSpPr txBox="1"/>
          <p:nvPr/>
        </p:nvSpPr>
        <p:spPr>
          <a:xfrm>
            <a:off x="7025916" y="277578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id="{57E1716F-B73C-F8D1-2914-2260B3E24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351" y="3708135"/>
            <a:ext cx="410901" cy="402764"/>
          </a:xfrm>
          <a:prstGeom prst="rect">
            <a:avLst/>
          </a:prstGeom>
        </p:spPr>
      </p:pic>
      <p:pic>
        <p:nvPicPr>
          <p:cNvPr id="26" name="Picture 25" descr="A picture containing clock&#10;&#10;Description automatically generated">
            <a:extLst>
              <a:ext uri="{FF2B5EF4-FFF2-40B4-BE49-F238E27FC236}">
                <a16:creationId xmlns:a16="http://schemas.microsoft.com/office/drawing/2014/main" id="{2D87432F-CAB8-21C7-AE58-FD2CC1D89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691" y="3708135"/>
            <a:ext cx="410901" cy="402764"/>
          </a:xfrm>
          <a:prstGeom prst="rect">
            <a:avLst/>
          </a:prstGeom>
        </p:spPr>
      </p:pic>
      <p:pic>
        <p:nvPicPr>
          <p:cNvPr id="27" name="Picture 26" descr="A picture containing clock&#10;&#10;Description automatically generated">
            <a:extLst>
              <a:ext uri="{FF2B5EF4-FFF2-40B4-BE49-F238E27FC236}">
                <a16:creationId xmlns:a16="http://schemas.microsoft.com/office/drawing/2014/main" id="{FA9C14B7-3352-ACDA-5B74-4A63E1D41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351" y="4156774"/>
            <a:ext cx="410901" cy="402764"/>
          </a:xfrm>
          <a:prstGeom prst="rect">
            <a:avLst/>
          </a:prstGeom>
        </p:spPr>
      </p:pic>
      <p:pic>
        <p:nvPicPr>
          <p:cNvPr id="28" name="Picture 27" descr="A picture containing clock&#10;&#10;Description automatically generated">
            <a:extLst>
              <a:ext uri="{FF2B5EF4-FFF2-40B4-BE49-F238E27FC236}">
                <a16:creationId xmlns:a16="http://schemas.microsoft.com/office/drawing/2014/main" id="{B1D207E5-87F6-D01A-E933-48EF98E84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691" y="4156774"/>
            <a:ext cx="410901" cy="402764"/>
          </a:xfrm>
          <a:prstGeom prst="rect">
            <a:avLst/>
          </a:prstGeom>
        </p:spPr>
      </p:pic>
      <p:pic>
        <p:nvPicPr>
          <p:cNvPr id="29" name="Picture 28" descr="A picture containing clock&#10;&#10;Description automatically generated">
            <a:extLst>
              <a:ext uri="{FF2B5EF4-FFF2-40B4-BE49-F238E27FC236}">
                <a16:creationId xmlns:a16="http://schemas.microsoft.com/office/drawing/2014/main" id="{505FE45D-F01C-189D-0DBE-A37ACEF91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841" y="1727499"/>
            <a:ext cx="410901" cy="402764"/>
          </a:xfrm>
          <a:prstGeom prst="rect">
            <a:avLst/>
          </a:prstGeom>
        </p:spPr>
      </p:pic>
      <p:pic>
        <p:nvPicPr>
          <p:cNvPr id="30" name="Picture 29" descr="A picture containing clock&#10;&#10;Description automatically generated">
            <a:extLst>
              <a:ext uri="{FF2B5EF4-FFF2-40B4-BE49-F238E27FC236}">
                <a16:creationId xmlns:a16="http://schemas.microsoft.com/office/drawing/2014/main" id="{E3906DD6-C06B-31D5-4875-9E8666492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184" y="2149119"/>
            <a:ext cx="410901" cy="402764"/>
          </a:xfrm>
          <a:prstGeom prst="rect">
            <a:avLst/>
          </a:prstGeom>
        </p:spPr>
      </p:pic>
      <p:pic>
        <p:nvPicPr>
          <p:cNvPr id="31" name="Picture 30" descr="A picture containing clock&#10;&#10;Description automatically generated">
            <a:extLst>
              <a:ext uri="{FF2B5EF4-FFF2-40B4-BE49-F238E27FC236}">
                <a16:creationId xmlns:a16="http://schemas.microsoft.com/office/drawing/2014/main" id="{A266F0BD-29EE-5F8F-88D4-3E2A4DE93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808" y="2149119"/>
            <a:ext cx="410901" cy="402764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00FD9E-80FA-2A0A-A257-8336CAC9C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508" y="5260921"/>
            <a:ext cx="410901" cy="402764"/>
          </a:xfrm>
          <a:prstGeom prst="rect">
            <a:avLst/>
          </a:prstGeom>
        </p:spPr>
      </p:pic>
      <p:pic>
        <p:nvPicPr>
          <p:cNvPr id="33" name="Picture 32" descr="A picture containing clock&#10;&#10;Description automatically generated">
            <a:extLst>
              <a:ext uri="{FF2B5EF4-FFF2-40B4-BE49-F238E27FC236}">
                <a16:creationId xmlns:a16="http://schemas.microsoft.com/office/drawing/2014/main" id="{6CEA47FB-2C1C-ADCA-FB35-28FAB7C23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395" y="2570739"/>
            <a:ext cx="410901" cy="402764"/>
          </a:xfrm>
          <a:prstGeom prst="rect">
            <a:avLst/>
          </a:prstGeom>
        </p:spPr>
      </p:pic>
      <p:pic>
        <p:nvPicPr>
          <p:cNvPr id="34" name="Picture 33" descr="A picture containing clock&#10;&#10;Description automatically generated">
            <a:extLst>
              <a:ext uri="{FF2B5EF4-FFF2-40B4-BE49-F238E27FC236}">
                <a16:creationId xmlns:a16="http://schemas.microsoft.com/office/drawing/2014/main" id="{BBF7B0C2-FA19-B3B7-1124-C88DC971A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361" y="2566666"/>
            <a:ext cx="410901" cy="402764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E3C7AE-22B4-8151-28FE-731583E0F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994" y="2130263"/>
            <a:ext cx="410901" cy="402764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2622EB-8489-761B-7386-D320C437E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509" y="2128723"/>
            <a:ext cx="410901" cy="402764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6EAEEA2B-BA21-4ADE-839F-37A43EE594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272" y="1727499"/>
            <a:ext cx="410901" cy="402764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276820-432F-7BA6-C59B-9321F7928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408" y="1734263"/>
            <a:ext cx="410901" cy="4027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269FB4A-6D3C-4980-33FF-89825AA058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1353" y="2675912"/>
            <a:ext cx="672509" cy="67250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E4F4E5F-3CD8-378F-8CEC-6F4A0FA22FA7}"/>
              </a:ext>
            </a:extLst>
          </p:cNvPr>
          <p:cNvSpPr txBox="1"/>
          <p:nvPr/>
        </p:nvSpPr>
        <p:spPr>
          <a:xfrm>
            <a:off x="2043992" y="2750556"/>
            <a:ext cx="2426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41" name="TextBox 36">
            <a:extLst>
              <a:ext uri="{FF2B5EF4-FFF2-40B4-BE49-F238E27FC236}">
                <a16:creationId xmlns:a16="http://schemas.microsoft.com/office/drawing/2014/main" id="{319D7214-3DE7-F4C9-E9AB-B712C2BF045A}"/>
              </a:ext>
            </a:extLst>
          </p:cNvPr>
          <p:cNvSpPr txBox="1"/>
          <p:nvPr/>
        </p:nvSpPr>
        <p:spPr>
          <a:xfrm>
            <a:off x="6735343" y="277578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 pitchFamily="34" charset="0"/>
              </a:rPr>
              <a:t>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AF9700B6-A5F5-05A5-80DC-2604C24FD119}"/>
              </a:ext>
            </a:extLst>
          </p:cNvPr>
          <p:cNvSpPr txBox="1"/>
          <p:nvPr/>
        </p:nvSpPr>
        <p:spPr>
          <a:xfrm>
            <a:off x="6743069" y="321970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D43CD51-E773-1053-A119-825C83CDD391}"/>
              </a:ext>
            </a:extLst>
          </p:cNvPr>
          <p:cNvSpPr/>
          <p:nvPr/>
        </p:nvSpPr>
        <p:spPr>
          <a:xfrm>
            <a:off x="3829398" y="460555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4E9CCBF-AD58-6FE5-EFE4-65F5A3DE8561}"/>
              </a:ext>
            </a:extLst>
          </p:cNvPr>
          <p:cNvSpPr/>
          <p:nvPr/>
        </p:nvSpPr>
        <p:spPr>
          <a:xfrm>
            <a:off x="2783438" y="4606942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8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844132-5E3F-4048-E8A9-7C941F7D3BFA}"/>
              </a:ext>
            </a:extLst>
          </p:cNvPr>
          <p:cNvSpPr/>
          <p:nvPr/>
        </p:nvSpPr>
        <p:spPr>
          <a:xfrm>
            <a:off x="1747523" y="4606942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054C99D-E053-78B0-379C-AA02600F4FDB}"/>
              </a:ext>
            </a:extLst>
          </p:cNvPr>
          <p:cNvSpPr/>
          <p:nvPr/>
        </p:nvSpPr>
        <p:spPr>
          <a:xfrm>
            <a:off x="634647" y="4606942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4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1E11BD93-C6E4-4958-A73A-B0CDCC7CE1E4}"/>
              </a:ext>
            </a:extLst>
          </p:cNvPr>
          <p:cNvSpPr txBox="1"/>
          <p:nvPr/>
        </p:nvSpPr>
        <p:spPr>
          <a:xfrm>
            <a:off x="7118112" y="277578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" name="L-Shape 47">
            <a:extLst>
              <a:ext uri="{FF2B5EF4-FFF2-40B4-BE49-F238E27FC236}">
                <a16:creationId xmlns:a16="http://schemas.microsoft.com/office/drawing/2014/main" id="{585825B1-5979-90FB-6E8D-DBFBEF986F60}"/>
              </a:ext>
            </a:extLst>
          </p:cNvPr>
          <p:cNvSpPr/>
          <p:nvPr/>
        </p:nvSpPr>
        <p:spPr>
          <a:xfrm flipV="1">
            <a:off x="3963182" y="1748826"/>
            <a:ext cx="922784" cy="2362073"/>
          </a:xfrm>
          <a:prstGeom prst="corner">
            <a:avLst>
              <a:gd name="adj1" fmla="val 324562"/>
              <a:gd name="adj2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6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0" grpId="1"/>
      <p:bldP spid="21" grpId="0"/>
      <p:bldP spid="21" grpId="1"/>
      <p:bldP spid="24" grpId="0"/>
      <p:bldP spid="40" grpId="0"/>
      <p:bldP spid="40" grpId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195A8A5-E257-1B59-D54C-82853ADC5E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297213"/>
                  </p:ext>
                </p:extLst>
              </p:nvPr>
            </p:nvGraphicFramePr>
            <p:xfrm>
              <a:off x="947501" y="2388387"/>
              <a:ext cx="2203200" cy="2255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00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</a:tblGrid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28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195A8A5-E257-1B59-D54C-82853ADC5E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297213"/>
                  </p:ext>
                </p:extLst>
              </p:nvPr>
            </p:nvGraphicFramePr>
            <p:xfrm>
              <a:off x="947501" y="2388387"/>
              <a:ext cx="2203200" cy="2255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00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367200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67" t="-186420" r="-506667" b="-1753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CE3C06-F757-3E5F-6310-6BF023F10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092808"/>
              </p:ext>
            </p:extLst>
          </p:nvPr>
        </p:nvGraphicFramePr>
        <p:xfrm>
          <a:off x="3494213" y="1739245"/>
          <a:ext cx="4543420" cy="3958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855">
                  <a:extLst>
                    <a:ext uri="{9D8B030D-6E8A-4147-A177-3AD203B41FA5}">
                      <a16:colId xmlns:a16="http://schemas.microsoft.com/office/drawing/2014/main" val="2799117640"/>
                    </a:ext>
                  </a:extLst>
                </a:gridCol>
                <a:gridCol w="1135855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35855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35855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3852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27548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427548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58606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6542CAB-378B-0E76-A45F-E6AE9AF164BE}"/>
              </a:ext>
            </a:extLst>
          </p:cNvPr>
          <p:cNvSpPr txBox="1"/>
          <p:nvPr/>
        </p:nvSpPr>
        <p:spPr>
          <a:xfrm>
            <a:off x="584371" y="325571"/>
            <a:ext cx="7290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Teddy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runs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1,351 metres.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Whitney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runs 2,263 </a:t>
            </a: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metres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metres do they run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altogether?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22C43-1F15-27B2-498D-6540E2F0B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84" y="2776411"/>
            <a:ext cx="484363" cy="4724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0EA5D-7F61-CBEC-B420-CC6F0944E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18" y="4182191"/>
            <a:ext cx="484363" cy="472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5F3546-1F1B-7A59-5666-1F2ABE7FC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29" y="2318203"/>
            <a:ext cx="484363" cy="472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AE4C2B-F373-7399-18B6-C7F773660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02" y="2318203"/>
            <a:ext cx="484363" cy="472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CA7DA-0F43-5302-B3EC-3F7B18F31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29" y="3733315"/>
            <a:ext cx="484363" cy="472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FC7DE4-009D-0C0D-DC23-E60A3D852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29" y="4182191"/>
            <a:ext cx="484363" cy="472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522001-DAC2-AC3D-5C6E-15E571DDD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02" y="3733315"/>
            <a:ext cx="484363" cy="4724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05B398-DE61-2A25-4A30-03C3E43E0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25" y="3733315"/>
            <a:ext cx="484363" cy="472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D24074-3A96-DDEF-D1DB-9CC1022B8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18" y="3733315"/>
            <a:ext cx="484363" cy="4724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4A67F7-C01D-094E-1425-C5994E6C2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25" y="3215570"/>
            <a:ext cx="484363" cy="4724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E40C1A-59A8-7FB9-E459-5AA34A8CD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25" y="2318203"/>
            <a:ext cx="484363" cy="472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8BB804-07B9-9F69-870C-99805B8F5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18" y="2318203"/>
            <a:ext cx="484363" cy="4724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82C67A-F833-413C-4DB6-894E0E568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25" y="4643907"/>
            <a:ext cx="484363" cy="4724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ACF11B-CB46-82C0-F923-5A19CB535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25" y="2770061"/>
            <a:ext cx="484363" cy="47243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C274004-C659-46FD-D1FD-869F9A8D2671}"/>
              </a:ext>
            </a:extLst>
          </p:cNvPr>
          <p:cNvSpPr/>
          <p:nvPr/>
        </p:nvSpPr>
        <p:spPr>
          <a:xfrm>
            <a:off x="4613844" y="5086805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438FA1-8387-5B02-62B8-B3DDF3725A20}"/>
              </a:ext>
            </a:extLst>
          </p:cNvPr>
          <p:cNvSpPr/>
          <p:nvPr/>
        </p:nvSpPr>
        <p:spPr>
          <a:xfrm>
            <a:off x="6993547" y="5086805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223D53-EC77-8C9E-64B3-ADBB82F89EA0}"/>
              </a:ext>
            </a:extLst>
          </p:cNvPr>
          <p:cNvSpPr/>
          <p:nvPr/>
        </p:nvSpPr>
        <p:spPr>
          <a:xfrm>
            <a:off x="5822836" y="5086805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FED2A5-0B76-3BE5-A993-9085BC33951A}"/>
              </a:ext>
            </a:extLst>
          </p:cNvPr>
          <p:cNvSpPr/>
          <p:nvPr/>
        </p:nvSpPr>
        <p:spPr>
          <a:xfrm>
            <a:off x="2064266" y="3745890"/>
            <a:ext cx="1056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47ABC4D-1ED3-78A4-A6C4-F8ECDB5EC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84" y="3733315"/>
            <a:ext cx="484363" cy="4724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92E9B4-D022-7E84-939F-AF6295DDD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18" y="2770061"/>
            <a:ext cx="484363" cy="4724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E948C8-2F95-BCD4-DCD4-9BE5A02DE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25" y="4182191"/>
            <a:ext cx="484363" cy="4724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5959D2-7B1D-DCBC-64AF-E5FE23DDD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84" y="2318203"/>
            <a:ext cx="484363" cy="4724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9904DA-173F-E405-3B23-165E71D5A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47" y="2318203"/>
            <a:ext cx="484363" cy="4724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6464F60-908E-991B-2B63-FF355D16B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18" y="3215570"/>
            <a:ext cx="484363" cy="4724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ACA86F-F20C-1A98-D4A2-9D1C6ECC0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28" y="5674697"/>
            <a:ext cx="484363" cy="47243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BCCD3DE-FF31-5460-4394-959AEF338F57}"/>
              </a:ext>
            </a:extLst>
          </p:cNvPr>
          <p:cNvSpPr txBox="1"/>
          <p:nvPr/>
        </p:nvSpPr>
        <p:spPr>
          <a:xfrm>
            <a:off x="2263342" y="1623305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3,614</a:t>
            </a:r>
          </a:p>
        </p:txBody>
      </p: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31BDA0F0-A777-0CBD-B05E-A7BE481AB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409" y="2318203"/>
            <a:ext cx="513801" cy="503627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25D98003-FECF-DD2A-327B-B0C8D0DDD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2364" y="2318203"/>
            <a:ext cx="513801" cy="503627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0AB581F8-86D2-7FDF-9631-E79C3C4AB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409" y="3733315"/>
            <a:ext cx="513801" cy="50362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2A96894-8CC4-B852-7CE7-F4A3F6BB5134}"/>
              </a:ext>
            </a:extLst>
          </p:cNvPr>
          <p:cNvSpPr/>
          <p:nvPr/>
        </p:nvSpPr>
        <p:spPr>
          <a:xfrm>
            <a:off x="3509901" y="5086805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AF3ABD5-9751-EDFB-C5FC-2A2218503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008483" y="744771"/>
            <a:ext cx="881246" cy="5082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A385F67-DBEB-3268-D09F-EC549232C6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5995" y="412243"/>
            <a:ext cx="692105" cy="61189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849A6C4-BD7A-FCAA-BEFB-E48708F592B7}"/>
              </a:ext>
            </a:extLst>
          </p:cNvPr>
          <p:cNvSpPr/>
          <p:nvPr/>
        </p:nvSpPr>
        <p:spPr>
          <a:xfrm>
            <a:off x="1704572" y="3731844"/>
            <a:ext cx="1056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AA49886-8080-A3FA-DFBF-9EA8CD338F9D}"/>
              </a:ext>
            </a:extLst>
          </p:cNvPr>
          <p:cNvSpPr/>
          <p:nvPr/>
        </p:nvSpPr>
        <p:spPr>
          <a:xfrm>
            <a:off x="1331165" y="3731844"/>
            <a:ext cx="1056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ADDAC2-D28D-1463-23F9-E58BBB5A261D}"/>
              </a:ext>
            </a:extLst>
          </p:cNvPr>
          <p:cNvSpPr/>
          <p:nvPr/>
        </p:nvSpPr>
        <p:spPr>
          <a:xfrm>
            <a:off x="977831" y="3731844"/>
            <a:ext cx="1056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8F69CB-C115-9AB1-6876-76B5ED0D6759}"/>
              </a:ext>
            </a:extLst>
          </p:cNvPr>
          <p:cNvSpPr/>
          <p:nvPr/>
        </p:nvSpPr>
        <p:spPr>
          <a:xfrm>
            <a:off x="1344878" y="4159419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D0BD2F95-C5E9-8567-7A2E-462059B0812F}"/>
              </a:ext>
            </a:extLst>
          </p:cNvPr>
          <p:cNvSpPr/>
          <p:nvPr/>
        </p:nvSpPr>
        <p:spPr>
          <a:xfrm>
            <a:off x="5816918" y="2338070"/>
            <a:ext cx="1023992" cy="2311474"/>
          </a:xfrm>
          <a:prstGeom prst="corner">
            <a:avLst>
              <a:gd name="adj1" fmla="val 50000"/>
              <a:gd name="adj2" fmla="val 100000"/>
            </a:avLst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3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0" grpId="0"/>
      <p:bldP spid="34" grpId="0"/>
      <p:bldP spid="37" grpId="0"/>
      <p:bldP spid="38" grpId="0"/>
      <p:bldP spid="39" grpId="0"/>
      <p:bldP spid="40" grpId="0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1C2572-40DF-7E46-BD2F-9DAE254ACA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2715897"/>
                  </p:ext>
                </p:extLst>
              </p:nvPr>
            </p:nvGraphicFramePr>
            <p:xfrm>
              <a:off x="3060000" y="1665890"/>
              <a:ext cx="302400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000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</a:tblGrid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36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1C2572-40DF-7E46-BD2F-9DAE254ACA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2715897"/>
                  </p:ext>
                </p:extLst>
              </p:nvPr>
            </p:nvGraphicFramePr>
            <p:xfrm>
              <a:off x="3060000" y="1665890"/>
              <a:ext cx="302400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000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05" t="-198901" r="-50241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2C4030-E498-BD27-6CDE-A71434CA8A38}"/>
                  </a:ext>
                </a:extLst>
              </p:cNvPr>
              <p:cNvSpPr txBox="1"/>
              <p:nvPr/>
            </p:nvSpPr>
            <p:spPr>
              <a:xfrm>
                <a:off x="667512" y="4933697"/>
                <a:ext cx="75255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__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tens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tens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 ten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 tens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2C4030-E498-BD27-6CDE-A71434CA8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4933697"/>
                <a:ext cx="7525512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7616BC1-EBEC-A507-4615-CDCED173B4BE}"/>
              </a:ext>
            </a:extLst>
          </p:cNvPr>
          <p:cNvSpPr txBox="1"/>
          <p:nvPr/>
        </p:nvSpPr>
        <p:spPr>
          <a:xfrm>
            <a:off x="667512" y="46201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 in the missing digits.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6FF546-B3D2-A539-9DD5-9D81A4E588B8}"/>
                  </a:ext>
                </a:extLst>
              </p:cNvPr>
              <p:cNvSpPr txBox="1"/>
              <p:nvPr/>
            </p:nvSpPr>
            <p:spPr>
              <a:xfrm>
                <a:off x="667512" y="4933697"/>
                <a:ext cx="75255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ones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__ ones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 ones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6FF546-B3D2-A539-9DD5-9D81A4E58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4933697"/>
                <a:ext cx="7525512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40F52A0-CFBC-3DCB-4CCE-89B9A449623E}"/>
              </a:ext>
            </a:extLst>
          </p:cNvPr>
          <p:cNvSpPr txBox="1"/>
          <p:nvPr/>
        </p:nvSpPr>
        <p:spPr>
          <a:xfrm>
            <a:off x="3694331" y="4933697"/>
            <a:ext cx="41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671437-FF3E-2C12-4E65-04C6338970B5}"/>
                  </a:ext>
                </a:extLst>
              </p:cNvPr>
              <p:cNvSpPr txBox="1"/>
              <p:nvPr/>
            </p:nvSpPr>
            <p:spPr>
              <a:xfrm>
                <a:off x="667512" y="4933697"/>
                <a:ext cx="75255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__ tens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tens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 tens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671437-FF3E-2C12-4E65-04C633897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4933697"/>
                <a:ext cx="7525512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548A2FB-59C5-EABB-5E9F-BAE751F134F7}"/>
              </a:ext>
            </a:extLst>
          </p:cNvPr>
          <p:cNvSpPr txBox="1"/>
          <p:nvPr/>
        </p:nvSpPr>
        <p:spPr>
          <a:xfrm>
            <a:off x="1680058" y="4933697"/>
            <a:ext cx="41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BCD385-7922-7B3B-9D45-4C7E56B034BB}"/>
                  </a:ext>
                </a:extLst>
              </p:cNvPr>
              <p:cNvSpPr txBox="1"/>
              <p:nvPr/>
            </p:nvSpPr>
            <p:spPr>
              <a:xfrm>
                <a:off x="667512" y="4933697"/>
                <a:ext cx="75255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 hundred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__ hundreds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hundreds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BCD385-7922-7B3B-9D45-4C7E56B03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4933697"/>
                <a:ext cx="7525512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58582F7-7320-E044-8825-0590A3E438B2}"/>
              </a:ext>
            </a:extLst>
          </p:cNvPr>
          <p:cNvSpPr txBox="1"/>
          <p:nvPr/>
        </p:nvSpPr>
        <p:spPr>
          <a:xfrm>
            <a:off x="3332994" y="4933697"/>
            <a:ext cx="41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5DACE3-E9F9-9C12-485C-7EA9DB2E478C}"/>
                  </a:ext>
                </a:extLst>
              </p:cNvPr>
              <p:cNvSpPr txBox="1"/>
              <p:nvPr/>
            </p:nvSpPr>
            <p:spPr>
              <a:xfrm>
                <a:off x="602441" y="4933697"/>
                <a:ext cx="75255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__ thousands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thousands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thousands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5DACE3-E9F9-9C12-485C-7EA9DB2E4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41" y="4933697"/>
                <a:ext cx="7525512" cy="584775"/>
              </a:xfrm>
              <a:prstGeom prst="rect">
                <a:avLst/>
              </a:prstGeom>
              <a:blipFill>
                <a:blip r:embed="rId7"/>
                <a:stretch>
                  <a:fillRect l="-1378" t="-12500" r="-129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8E156DA-BE4E-E3B7-5001-487C29674431}"/>
              </a:ext>
            </a:extLst>
          </p:cNvPr>
          <p:cNvSpPr txBox="1"/>
          <p:nvPr/>
        </p:nvSpPr>
        <p:spPr>
          <a:xfrm>
            <a:off x="749217" y="4933697"/>
            <a:ext cx="41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4472C4"/>
                </a:solidFill>
                <a:latin typeface="Calibri" panose="020F0502020204030204" pitchFamily="34" charset="0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D71408CF-12F6-BFEB-FDAC-8AFCBB3A7013}"/>
              </a:ext>
            </a:extLst>
          </p:cNvPr>
          <p:cNvSpPr txBox="1"/>
          <p:nvPr/>
        </p:nvSpPr>
        <p:spPr>
          <a:xfrm>
            <a:off x="4662711" y="3830559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80D875-2B6F-15D3-2E77-25DB677B5547}"/>
              </a:ext>
            </a:extLst>
          </p:cNvPr>
          <p:cNvSpPr/>
          <p:nvPr/>
        </p:nvSpPr>
        <p:spPr>
          <a:xfrm rot="19041963">
            <a:off x="4531850" y="3582885"/>
            <a:ext cx="1092887" cy="45460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20A38C-59E6-E835-9D79-24B8A03E0D3C}"/>
                  </a:ext>
                </a:extLst>
              </p:cNvPr>
              <p:cNvSpPr txBox="1"/>
              <p:nvPr/>
            </p:nvSpPr>
            <p:spPr>
              <a:xfrm>
                <a:off x="667512" y="4933697"/>
                <a:ext cx="75255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ones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__ ones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11 ones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20A38C-59E6-E835-9D79-24B8A03E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4933697"/>
                <a:ext cx="7525512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7A981D5-D819-F2F7-FC43-152FA9962152}"/>
              </a:ext>
            </a:extLst>
          </p:cNvPr>
          <p:cNvSpPr/>
          <p:nvPr/>
        </p:nvSpPr>
        <p:spPr>
          <a:xfrm rot="16200000">
            <a:off x="4092820" y="3351834"/>
            <a:ext cx="1458601" cy="39358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4C127A-5C11-08BA-891A-4BA758A9E577}"/>
              </a:ext>
            </a:extLst>
          </p:cNvPr>
          <p:cNvSpPr/>
          <p:nvPr/>
        </p:nvSpPr>
        <p:spPr>
          <a:xfrm>
            <a:off x="5077231" y="2760561"/>
            <a:ext cx="501732" cy="52374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5971-6528-54BD-23BB-3C75766507A3}"/>
              </a:ext>
            </a:extLst>
          </p:cNvPr>
          <p:cNvSpPr txBox="1"/>
          <p:nvPr/>
        </p:nvSpPr>
        <p:spPr>
          <a:xfrm>
            <a:off x="5119654" y="2723964"/>
            <a:ext cx="4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62B48F71-103C-3F25-AF5A-6EDCDCBC6869}"/>
              </a:ext>
            </a:extLst>
          </p:cNvPr>
          <p:cNvSpPr txBox="1"/>
          <p:nvPr/>
        </p:nvSpPr>
        <p:spPr>
          <a:xfrm>
            <a:off x="5112445" y="32530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A4080570-9012-C9EE-D819-5F9CEB080EC2}"/>
              </a:ext>
            </a:extLst>
          </p:cNvPr>
          <p:cNvSpPr txBox="1"/>
          <p:nvPr/>
        </p:nvSpPr>
        <p:spPr>
          <a:xfrm>
            <a:off x="4623634" y="32530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1" name="TextBox 36">
            <a:extLst>
              <a:ext uri="{FF2B5EF4-FFF2-40B4-BE49-F238E27FC236}">
                <a16:creationId xmlns:a16="http://schemas.microsoft.com/office/drawing/2014/main" id="{66E381B1-49EC-6ADC-62ED-83BFBB7A7A03}"/>
              </a:ext>
            </a:extLst>
          </p:cNvPr>
          <p:cNvSpPr txBox="1"/>
          <p:nvPr/>
        </p:nvSpPr>
        <p:spPr>
          <a:xfrm>
            <a:off x="4118634" y="32530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3D1A2FA3-28FF-2F2D-CB3B-01F6A0DE6287}"/>
              </a:ext>
            </a:extLst>
          </p:cNvPr>
          <p:cNvSpPr txBox="1"/>
          <p:nvPr/>
        </p:nvSpPr>
        <p:spPr>
          <a:xfrm>
            <a:off x="3624910" y="32530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id="{D733CE3D-D7FA-FAD9-3F55-66334355FB93}"/>
              </a:ext>
            </a:extLst>
          </p:cNvPr>
          <p:cNvSpPr txBox="1"/>
          <p:nvPr/>
        </p:nvSpPr>
        <p:spPr>
          <a:xfrm>
            <a:off x="4101370" y="217722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id="{CC14B9EA-C74F-3077-EBC9-74B75941ADA9}"/>
              </a:ext>
            </a:extLst>
          </p:cNvPr>
          <p:cNvSpPr txBox="1"/>
          <p:nvPr/>
        </p:nvSpPr>
        <p:spPr>
          <a:xfrm>
            <a:off x="5112445" y="217722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26728DB7-413B-7A38-402D-0716BCFE4437}"/>
              </a:ext>
            </a:extLst>
          </p:cNvPr>
          <p:cNvSpPr txBox="1"/>
          <p:nvPr/>
        </p:nvSpPr>
        <p:spPr>
          <a:xfrm>
            <a:off x="3603659" y="272396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BE10A7C2-AE77-F0C6-C380-68AE3F917589}"/>
              </a:ext>
            </a:extLst>
          </p:cNvPr>
          <p:cNvSpPr txBox="1"/>
          <p:nvPr/>
        </p:nvSpPr>
        <p:spPr>
          <a:xfrm>
            <a:off x="4625192" y="272396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7B1568-4233-750F-EF5F-C9F7F6A571B4}"/>
              </a:ext>
            </a:extLst>
          </p:cNvPr>
          <p:cNvSpPr/>
          <p:nvPr/>
        </p:nvSpPr>
        <p:spPr>
          <a:xfrm>
            <a:off x="4573946" y="2220026"/>
            <a:ext cx="501733" cy="54053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314BB0-2DFA-F833-8EB3-D144AFD8C24A}"/>
              </a:ext>
            </a:extLst>
          </p:cNvPr>
          <p:cNvSpPr/>
          <p:nvPr/>
        </p:nvSpPr>
        <p:spPr>
          <a:xfrm>
            <a:off x="4067804" y="2760561"/>
            <a:ext cx="502884" cy="52374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8EE0C5-F075-328F-7D1F-A3C31CAF7F8A}"/>
              </a:ext>
            </a:extLst>
          </p:cNvPr>
          <p:cNvSpPr/>
          <p:nvPr/>
        </p:nvSpPr>
        <p:spPr>
          <a:xfrm>
            <a:off x="3564941" y="2220026"/>
            <a:ext cx="500806" cy="53735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E9A97E-2DC3-1B61-263A-3B4736E87709}"/>
              </a:ext>
            </a:extLst>
          </p:cNvPr>
          <p:cNvSpPr txBox="1"/>
          <p:nvPr/>
        </p:nvSpPr>
        <p:spPr>
          <a:xfrm>
            <a:off x="4624881" y="2177228"/>
            <a:ext cx="4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91830D-6EF3-BF6A-4B53-A56E15EED34C}"/>
              </a:ext>
            </a:extLst>
          </p:cNvPr>
          <p:cNvSpPr txBox="1"/>
          <p:nvPr/>
        </p:nvSpPr>
        <p:spPr>
          <a:xfrm>
            <a:off x="4111533" y="2723964"/>
            <a:ext cx="4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1ED612-6BED-8015-B012-49AB6D7EC0E7}"/>
              </a:ext>
            </a:extLst>
          </p:cNvPr>
          <p:cNvSpPr txBox="1"/>
          <p:nvPr/>
        </p:nvSpPr>
        <p:spPr>
          <a:xfrm>
            <a:off x="3590539" y="2177228"/>
            <a:ext cx="4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715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8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FF293042-546B-73AE-DEA7-7258FDF850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1761537"/>
                  </p:ext>
                </p:extLst>
              </p:nvPr>
            </p:nvGraphicFramePr>
            <p:xfrm>
              <a:off x="4770531" y="1891874"/>
              <a:ext cx="302400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000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</a:tblGrid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36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FF293042-546B-73AE-DEA7-7258FDF850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1761537"/>
                  </p:ext>
                </p:extLst>
              </p:nvPr>
            </p:nvGraphicFramePr>
            <p:xfrm>
              <a:off x="4770531" y="1891874"/>
              <a:ext cx="302400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000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05" t="-198901" r="-50120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CED475A-B96F-5F0F-12B7-98F8247D978D}"/>
              </a:ext>
            </a:extLst>
          </p:cNvPr>
          <p:cNvSpPr/>
          <p:nvPr/>
        </p:nvSpPr>
        <p:spPr>
          <a:xfrm>
            <a:off x="6786210" y="2445620"/>
            <a:ext cx="501732" cy="5409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ECB91E-44D9-C59A-8671-6BCB15E76172}"/>
              </a:ext>
            </a:extLst>
          </p:cNvPr>
          <p:cNvSpPr txBox="1"/>
          <p:nvPr/>
        </p:nvSpPr>
        <p:spPr>
          <a:xfrm>
            <a:off x="6844153" y="2403594"/>
            <a:ext cx="4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B38FBEC6-AEF2-1273-E674-F75420F62948}"/>
              </a:ext>
            </a:extLst>
          </p:cNvPr>
          <p:cNvSpPr txBox="1"/>
          <p:nvPr/>
        </p:nvSpPr>
        <p:spPr>
          <a:xfrm>
            <a:off x="6822976" y="347905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825EFD26-F877-899B-5770-8F1C732E90AC}"/>
              </a:ext>
            </a:extLst>
          </p:cNvPr>
          <p:cNvSpPr txBox="1"/>
          <p:nvPr/>
        </p:nvSpPr>
        <p:spPr>
          <a:xfrm>
            <a:off x="6344325" y="347905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2F5F22B5-6541-2C58-A263-052AFCE909E3}"/>
              </a:ext>
            </a:extLst>
          </p:cNvPr>
          <p:cNvSpPr txBox="1"/>
          <p:nvPr/>
        </p:nvSpPr>
        <p:spPr>
          <a:xfrm>
            <a:off x="5829165" y="347905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A7D222C3-559F-CDCC-0263-FCC94128D61C}"/>
              </a:ext>
            </a:extLst>
          </p:cNvPr>
          <p:cNvSpPr txBox="1"/>
          <p:nvPr/>
        </p:nvSpPr>
        <p:spPr>
          <a:xfrm>
            <a:off x="5335441" y="347905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4CFC9482-A71A-10C6-4D6B-DD7F3B303F12}"/>
              </a:ext>
            </a:extLst>
          </p:cNvPr>
          <p:cNvSpPr txBox="1"/>
          <p:nvPr/>
        </p:nvSpPr>
        <p:spPr>
          <a:xfrm>
            <a:off x="5811901" y="24035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A016F7A2-086C-79F3-9686-4B26EB8BDE47}"/>
              </a:ext>
            </a:extLst>
          </p:cNvPr>
          <p:cNvSpPr txBox="1"/>
          <p:nvPr/>
        </p:nvSpPr>
        <p:spPr>
          <a:xfrm>
            <a:off x="6816230" y="293674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94C0655D-B124-EBB2-BFB1-93450B9091AE}"/>
              </a:ext>
            </a:extLst>
          </p:cNvPr>
          <p:cNvSpPr txBox="1"/>
          <p:nvPr/>
        </p:nvSpPr>
        <p:spPr>
          <a:xfrm>
            <a:off x="5339325" y="24035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FD95DBBC-B1BD-46CB-5C4E-C7F329DD9201}"/>
              </a:ext>
            </a:extLst>
          </p:cNvPr>
          <p:cNvSpPr txBox="1"/>
          <p:nvPr/>
        </p:nvSpPr>
        <p:spPr>
          <a:xfrm>
            <a:off x="6361123" y="293674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79BF8D-8B08-F9C8-4B57-52419C96F12F}"/>
              </a:ext>
            </a:extLst>
          </p:cNvPr>
          <p:cNvSpPr/>
          <p:nvPr/>
        </p:nvSpPr>
        <p:spPr>
          <a:xfrm>
            <a:off x="6284477" y="2446010"/>
            <a:ext cx="501733" cy="54053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D4D752-3036-5BC5-48AF-86F5F52614DA}"/>
              </a:ext>
            </a:extLst>
          </p:cNvPr>
          <p:cNvSpPr/>
          <p:nvPr/>
        </p:nvSpPr>
        <p:spPr>
          <a:xfrm>
            <a:off x="5778335" y="2986545"/>
            <a:ext cx="502884" cy="52374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C4CDD9-ED4A-2085-6FEC-55095F6DE229}"/>
              </a:ext>
            </a:extLst>
          </p:cNvPr>
          <p:cNvSpPr/>
          <p:nvPr/>
        </p:nvSpPr>
        <p:spPr>
          <a:xfrm>
            <a:off x="5276314" y="2986545"/>
            <a:ext cx="499184" cy="52374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D2758D-9AA9-61CC-86AD-5B28A79ECB88}"/>
              </a:ext>
            </a:extLst>
          </p:cNvPr>
          <p:cNvSpPr txBox="1"/>
          <p:nvPr/>
        </p:nvSpPr>
        <p:spPr>
          <a:xfrm>
            <a:off x="6335412" y="2403594"/>
            <a:ext cx="4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F877B4-7508-EA56-9633-3487188E31CE}"/>
              </a:ext>
            </a:extLst>
          </p:cNvPr>
          <p:cNvSpPr txBox="1"/>
          <p:nvPr/>
        </p:nvSpPr>
        <p:spPr>
          <a:xfrm>
            <a:off x="5822064" y="2936749"/>
            <a:ext cx="4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4D2820-AAAE-B6A7-A37A-BB1D3F8CDC26}"/>
              </a:ext>
            </a:extLst>
          </p:cNvPr>
          <p:cNvSpPr txBox="1"/>
          <p:nvPr/>
        </p:nvSpPr>
        <p:spPr>
          <a:xfrm>
            <a:off x="5326834" y="2936749"/>
            <a:ext cx="4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35222F-A76A-26D6-3E1F-190CB74F3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919" y="378242"/>
            <a:ext cx="641881" cy="6418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83D81E2-B718-706D-2290-88C45402D036}"/>
              </a:ext>
            </a:extLst>
          </p:cNvPr>
          <p:cNvSpPr txBox="1"/>
          <p:nvPr/>
        </p:nvSpPr>
        <p:spPr>
          <a:xfrm>
            <a:off x="5325558" y="437572"/>
            <a:ext cx="2426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Have a think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9710ED-E554-959C-1C46-6B0365DB8FF4}"/>
              </a:ext>
            </a:extLst>
          </p:cNvPr>
          <p:cNvSpPr txBox="1"/>
          <p:nvPr/>
        </p:nvSpPr>
        <p:spPr>
          <a:xfrm>
            <a:off x="5355827" y="41162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DA1FCF7F-C62F-9DDF-72DD-665F6367E6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6926575"/>
                  </p:ext>
                </p:extLst>
              </p:nvPr>
            </p:nvGraphicFramePr>
            <p:xfrm>
              <a:off x="1147649" y="1891874"/>
              <a:ext cx="302400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000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</a:tblGrid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36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DA1FCF7F-C62F-9DDF-72DD-665F6367E6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6926575"/>
                  </p:ext>
                </p:extLst>
              </p:nvPr>
            </p:nvGraphicFramePr>
            <p:xfrm>
              <a:off x="1147649" y="1891874"/>
              <a:ext cx="302400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000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504000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05" t="-198901" r="-50120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36">
            <a:extLst>
              <a:ext uri="{FF2B5EF4-FFF2-40B4-BE49-F238E27FC236}">
                <a16:creationId xmlns:a16="http://schemas.microsoft.com/office/drawing/2014/main" id="{B471DD0A-2A8C-B72F-A93E-8B19BC39D8DE}"/>
              </a:ext>
            </a:extLst>
          </p:cNvPr>
          <p:cNvSpPr txBox="1"/>
          <p:nvPr/>
        </p:nvSpPr>
        <p:spPr>
          <a:xfrm>
            <a:off x="2245338" y="4056543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A0FA47-E9B0-8CB9-F95D-3ACE977DF2B0}"/>
              </a:ext>
            </a:extLst>
          </p:cNvPr>
          <p:cNvSpPr/>
          <p:nvPr/>
        </p:nvSpPr>
        <p:spPr>
          <a:xfrm>
            <a:off x="3164880" y="2986545"/>
            <a:ext cx="501732" cy="52374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DE6CF3-F19B-D83A-A57D-D72740D6A9E4}"/>
              </a:ext>
            </a:extLst>
          </p:cNvPr>
          <p:cNvSpPr txBox="1"/>
          <p:nvPr/>
        </p:nvSpPr>
        <p:spPr>
          <a:xfrm>
            <a:off x="3207303" y="2949948"/>
            <a:ext cx="4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BEFD930B-96EC-9401-7A15-52C26F756E21}"/>
              </a:ext>
            </a:extLst>
          </p:cNvPr>
          <p:cNvSpPr txBox="1"/>
          <p:nvPr/>
        </p:nvSpPr>
        <p:spPr>
          <a:xfrm>
            <a:off x="3200094" y="347905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7" name="TextBox 36">
            <a:extLst>
              <a:ext uri="{FF2B5EF4-FFF2-40B4-BE49-F238E27FC236}">
                <a16:creationId xmlns:a16="http://schemas.microsoft.com/office/drawing/2014/main" id="{A9848E3E-199A-5497-E8DD-A4AE1EB298A7}"/>
              </a:ext>
            </a:extLst>
          </p:cNvPr>
          <p:cNvSpPr txBox="1"/>
          <p:nvPr/>
        </p:nvSpPr>
        <p:spPr>
          <a:xfrm>
            <a:off x="2721443" y="347905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C84927AA-60B5-E3AD-5058-E2B1B85A54F1}"/>
              </a:ext>
            </a:extLst>
          </p:cNvPr>
          <p:cNvSpPr txBox="1"/>
          <p:nvPr/>
        </p:nvSpPr>
        <p:spPr>
          <a:xfrm>
            <a:off x="2206283" y="347905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5EB9ED84-605B-3FCA-4373-CD8CC7D246E6}"/>
              </a:ext>
            </a:extLst>
          </p:cNvPr>
          <p:cNvSpPr txBox="1"/>
          <p:nvPr/>
        </p:nvSpPr>
        <p:spPr>
          <a:xfrm>
            <a:off x="1712559" y="347905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0" name="TextBox 36">
            <a:extLst>
              <a:ext uri="{FF2B5EF4-FFF2-40B4-BE49-F238E27FC236}">
                <a16:creationId xmlns:a16="http://schemas.microsoft.com/office/drawing/2014/main" id="{D14B4E6C-30BA-7DBA-444E-CF4F1943CC00}"/>
              </a:ext>
            </a:extLst>
          </p:cNvPr>
          <p:cNvSpPr txBox="1"/>
          <p:nvPr/>
        </p:nvSpPr>
        <p:spPr>
          <a:xfrm>
            <a:off x="2189019" y="240321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1" name="TextBox 36">
            <a:extLst>
              <a:ext uri="{FF2B5EF4-FFF2-40B4-BE49-F238E27FC236}">
                <a16:creationId xmlns:a16="http://schemas.microsoft.com/office/drawing/2014/main" id="{7B368893-D178-E4E9-1D35-D72C47269495}"/>
              </a:ext>
            </a:extLst>
          </p:cNvPr>
          <p:cNvSpPr txBox="1"/>
          <p:nvPr/>
        </p:nvSpPr>
        <p:spPr>
          <a:xfrm>
            <a:off x="3200094" y="240321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D51DCB13-A17D-8548-F9F0-8C7947244827}"/>
              </a:ext>
            </a:extLst>
          </p:cNvPr>
          <p:cNvSpPr txBox="1"/>
          <p:nvPr/>
        </p:nvSpPr>
        <p:spPr>
          <a:xfrm>
            <a:off x="1691308" y="294994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33" name="TextBox 36">
            <a:extLst>
              <a:ext uri="{FF2B5EF4-FFF2-40B4-BE49-F238E27FC236}">
                <a16:creationId xmlns:a16="http://schemas.microsoft.com/office/drawing/2014/main" id="{D6F3D7AC-B373-28EC-31C4-82407EFFDE37}"/>
              </a:ext>
            </a:extLst>
          </p:cNvPr>
          <p:cNvSpPr txBox="1"/>
          <p:nvPr/>
        </p:nvSpPr>
        <p:spPr>
          <a:xfrm>
            <a:off x="2738241" y="294994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5BAE62-0F8D-95B4-DD3F-8476070038B9}"/>
              </a:ext>
            </a:extLst>
          </p:cNvPr>
          <p:cNvSpPr/>
          <p:nvPr/>
        </p:nvSpPr>
        <p:spPr>
          <a:xfrm>
            <a:off x="2661595" y="2446010"/>
            <a:ext cx="501733" cy="54053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3B5C6B-88F6-4B9D-343D-0F629C91C2D9}"/>
              </a:ext>
            </a:extLst>
          </p:cNvPr>
          <p:cNvSpPr/>
          <p:nvPr/>
        </p:nvSpPr>
        <p:spPr>
          <a:xfrm>
            <a:off x="2155453" y="2986545"/>
            <a:ext cx="502884" cy="52374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834969-8B26-A125-65B5-17D9FE01653B}"/>
              </a:ext>
            </a:extLst>
          </p:cNvPr>
          <p:cNvSpPr/>
          <p:nvPr/>
        </p:nvSpPr>
        <p:spPr>
          <a:xfrm>
            <a:off x="1652590" y="2446010"/>
            <a:ext cx="500806" cy="53735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108018-6861-F42E-C502-E461DF89021D}"/>
              </a:ext>
            </a:extLst>
          </p:cNvPr>
          <p:cNvSpPr txBox="1"/>
          <p:nvPr/>
        </p:nvSpPr>
        <p:spPr>
          <a:xfrm>
            <a:off x="2712530" y="2403212"/>
            <a:ext cx="4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8426FE-AAF4-CCE2-8776-74BE372A9AB4}"/>
              </a:ext>
            </a:extLst>
          </p:cNvPr>
          <p:cNvSpPr txBox="1"/>
          <p:nvPr/>
        </p:nvSpPr>
        <p:spPr>
          <a:xfrm>
            <a:off x="2199182" y="2949948"/>
            <a:ext cx="4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948832-18F3-0168-AEB4-1D03552FD838}"/>
              </a:ext>
            </a:extLst>
          </p:cNvPr>
          <p:cNvSpPr txBox="1"/>
          <p:nvPr/>
        </p:nvSpPr>
        <p:spPr>
          <a:xfrm>
            <a:off x="1678188" y="2403212"/>
            <a:ext cx="4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4293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20" grpId="0"/>
      <p:bldP spid="20" grpId="1"/>
      <p:bldP spid="25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7C16F-EEAA-D64F-75F1-858835C5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640785"/>
            <a:ext cx="6591300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ECDAF-F739-FFA1-9E63-CA62CC74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2" y="5765800"/>
            <a:ext cx="6718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658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49B1F9-2452-442A-B019-718C926FE8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E55D13-9A9E-4038-AC96-3C4337461052}">
  <ds:schemaRefs>
    <ds:schemaRef ds:uri="1773a752-338d-48d4-aab1-fb5d939e1fa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9e213f7-a068-4185-ae5b-85aa76b56dbd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C2DD38-1D3E-459D-B46B-B937AF52A9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726</TotalTime>
  <Words>393</Words>
  <Application>Microsoft Office PowerPoint</Application>
  <PresentationFormat>On-screen Show (4:3)</PresentationFormat>
  <Paragraphs>216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KG Primary Penmanship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S Archard (Llanrhidian Primary School)</cp:lastModifiedBy>
  <cp:revision>16</cp:revision>
  <dcterms:created xsi:type="dcterms:W3CDTF">2023-08-02T14:09:38Z</dcterms:created>
  <dcterms:modified xsi:type="dcterms:W3CDTF">2024-09-29T09:47:11Z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