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83" r:id="rId5"/>
    <p:sldMasterId id="2147483664" r:id="rId6"/>
    <p:sldMasterId id="2147483702" r:id="rId7"/>
  </p:sldMasterIdLst>
  <p:sldIdLst>
    <p:sldId id="257" r:id="rId8"/>
    <p:sldId id="267" r:id="rId9"/>
    <p:sldId id="268" r:id="rId10"/>
    <p:sldId id="258" r:id="rId11"/>
    <p:sldId id="269" r:id="rId12"/>
    <p:sldId id="270" r:id="rId13"/>
    <p:sldId id="271" r:id="rId14"/>
    <p:sldId id="273" r:id="rId15"/>
    <p:sldId id="274" r:id="rId16"/>
    <p:sldId id="272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B9E7"/>
    <a:srgbClr val="51B7E7"/>
    <a:srgbClr val="B378B5"/>
    <a:srgbClr val="AFD233"/>
    <a:srgbClr val="F8931C"/>
    <a:srgbClr val="58C1B8"/>
    <a:srgbClr val="EE684B"/>
    <a:srgbClr val="002B61"/>
    <a:srgbClr val="EE787E"/>
    <a:srgbClr val="FF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5CA508-DB95-B57F-7582-5824333DBA11}" v="15" dt="2024-07-29T14:12:16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4715"/>
    <p:restoredTop sz="96327"/>
  </p:normalViewPr>
  <p:slideViewPr>
    <p:cSldViewPr snapToGrid="0">
      <p:cViewPr varScale="1">
        <p:scale>
          <a:sx n="69" d="100"/>
          <a:sy n="69" d="100"/>
        </p:scale>
        <p:origin x="5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nab Mahmood" userId="93739503-e554-47e8-ab35-bcf89cedf0fb" providerId="ADAL" clId="{3B227210-1991-4E7C-98D4-2F4BDD741762}"/>
    <pc:docChg chg="modSld">
      <pc:chgData name="Zenab Mahmood" userId="93739503-e554-47e8-ab35-bcf89cedf0fb" providerId="ADAL" clId="{3B227210-1991-4E7C-98D4-2F4BDD741762}" dt="2024-07-10T10:52:53.947" v="0" actId="1076"/>
      <pc:docMkLst>
        <pc:docMk/>
      </pc:docMkLst>
      <pc:sldChg chg="modSp mod">
        <pc:chgData name="Zenab Mahmood" userId="93739503-e554-47e8-ab35-bcf89cedf0fb" providerId="ADAL" clId="{3B227210-1991-4E7C-98D4-2F4BDD741762}" dt="2024-07-10T10:52:53.947" v="0" actId="1076"/>
        <pc:sldMkLst>
          <pc:docMk/>
          <pc:sldMk cId="516934719" sldId="278"/>
        </pc:sldMkLst>
        <pc:spChg chg="mod">
          <ac:chgData name="Zenab Mahmood" userId="93739503-e554-47e8-ab35-bcf89cedf0fb" providerId="ADAL" clId="{3B227210-1991-4E7C-98D4-2F4BDD741762}" dt="2024-07-10T10:52:53.947" v="0" actId="1076"/>
          <ac:spMkLst>
            <pc:docMk/>
            <pc:sldMk cId="516934719" sldId="278"/>
            <ac:spMk id="3" creationId="{FF5B6C1E-35D9-4652-2117-8E2361F9EFA7}"/>
          </ac:spMkLst>
        </pc:spChg>
      </pc:sldChg>
    </pc:docChg>
  </pc:docChgLst>
  <pc:docChgLst>
    <pc:chgData name="Beth Turner" userId="S::bturner@whiterosemaths.com::ba76f569-2a98-4ad1-a28a-b4da6cde2583" providerId="AD" clId="Web-{DF5CA508-DB95-B57F-7582-5824333DBA11}"/>
    <pc:docChg chg="addSld delSld">
      <pc:chgData name="Beth Turner" userId="S::bturner@whiterosemaths.com::ba76f569-2a98-4ad1-a28a-b4da6cde2583" providerId="AD" clId="Web-{DF5CA508-DB95-B57F-7582-5824333DBA11}" dt="2024-07-29T14:12:16.989" v="14"/>
      <pc:docMkLst>
        <pc:docMk/>
      </pc:docMkLst>
      <pc:sldChg chg="del">
        <pc:chgData name="Beth Turner" userId="S::bturner@whiterosemaths.com::ba76f569-2a98-4ad1-a28a-b4da6cde2583" providerId="AD" clId="Web-{DF5CA508-DB95-B57F-7582-5824333DBA11}" dt="2024-07-29T14:11:44.035" v="3"/>
        <pc:sldMkLst>
          <pc:docMk/>
          <pc:sldMk cId="137175254" sldId="256"/>
        </pc:sldMkLst>
      </pc:sldChg>
      <pc:sldChg chg="add del">
        <pc:chgData name="Beth Turner" userId="S::bturner@whiterosemaths.com::ba76f569-2a98-4ad1-a28a-b4da6cde2583" providerId="AD" clId="Web-{DF5CA508-DB95-B57F-7582-5824333DBA11}" dt="2024-07-29T14:12:16.927" v="12"/>
        <pc:sldMkLst>
          <pc:docMk/>
          <pc:sldMk cId="222685614" sldId="262"/>
        </pc:sldMkLst>
      </pc:sldChg>
      <pc:sldChg chg="add del">
        <pc:chgData name="Beth Turner" userId="S::bturner@whiterosemaths.com::ba76f569-2a98-4ad1-a28a-b4da6cde2583" providerId="AD" clId="Web-{DF5CA508-DB95-B57F-7582-5824333DBA11}" dt="2024-07-29T14:12:16.989" v="14"/>
        <pc:sldMkLst>
          <pc:docMk/>
          <pc:sldMk cId="2873217930" sldId="263"/>
        </pc:sldMkLst>
      </pc:sldChg>
      <pc:sldChg chg="add del">
        <pc:chgData name="Beth Turner" userId="S::bturner@whiterosemaths.com::ba76f569-2a98-4ad1-a28a-b4da6cde2583" providerId="AD" clId="Web-{DF5CA508-DB95-B57F-7582-5824333DBA11}" dt="2024-07-29T14:12:16.958" v="13"/>
        <pc:sldMkLst>
          <pc:docMk/>
          <pc:sldMk cId="2648304407" sldId="264"/>
        </pc:sldMkLst>
      </pc:sldChg>
      <pc:sldChg chg="add del">
        <pc:chgData name="Beth Turner" userId="S::bturner@whiterosemaths.com::ba76f569-2a98-4ad1-a28a-b4da6cde2583" providerId="AD" clId="Web-{DF5CA508-DB95-B57F-7582-5824333DBA11}" dt="2024-07-29T14:12:06.379" v="11"/>
        <pc:sldMkLst>
          <pc:docMk/>
          <pc:sldMk cId="3802043932" sldId="27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A6F126-0644-3AAF-262C-51F15EEFDD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4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CC217B-D284-AB9B-1F12-DB657C7EAE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4D455B-13A8-FA10-EAA3-A5EFA3C15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10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BD64C9-5DA1-F15D-7FD5-9A4C4011BE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4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B94B88-D0B6-B5B6-0D8C-679C9A749E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45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2B4540-87FA-70E5-7814-54D022876E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80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14752D-1C00-BF41-1479-55826969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4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4AEF48-947F-E94B-274B-4245DBE639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7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DA5A75-E9E4-9DF4-22F5-401825ECF7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9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319BF3-AF27-98B3-AB7A-AFAABD1C85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3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856521-6512-E3CB-4FB8-CBA0428EAC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9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1AE09C-CF4B-A7F9-470D-07C7801B42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01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89E1AF-20F6-6FD9-5C25-26A2164A3D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387ACB-5BFC-0A85-EA44-184F09A47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8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C75597-418D-848F-9185-92AACBCD22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8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23397E-BF3A-93C3-F697-CD0E74B47E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16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88E0FD-30EE-9601-3642-FE354A3D9C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7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A42CFB-16DF-F3AF-F062-938E4A1D0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6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9B2E69-32C4-F90E-A5AE-60965BD4BE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00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97CC2D-5723-1D6B-1FC2-1496310FEE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86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880CF8-2687-E5B9-2A85-6943697CF8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594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4B6949-7ED0-1AFA-A98B-A278D7131A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9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BE7438-163A-6D38-4208-EE89D59925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44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F88EE8-084E-081F-AEB8-B19A19DD3A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2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158174-A66C-1923-8AB1-0D4B31EC4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8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B511B4-94FD-EF99-C6D4-CB8BCE30CF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1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FDD993-3CC9-8FD1-4659-A17D6F7F9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6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01A022-4A68-AE97-CD45-BE130E7D53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637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B66F62-D50B-8169-FCD1-2BA6B1A6BF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2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B1CB63-944D-0E25-A60C-604ECA9BA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54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869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4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441B73-ADB6-ADFE-47BD-E3A8611C7B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4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809662-894C-1570-DF8F-4E1C227198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40A074-8EE3-7424-4A17-68D7FCB74E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7D037F-E857-5FBF-7B36-30EBFB47AF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4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F25C3E-847E-54EB-2C40-8F69748D37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40842-2264-218B-3B08-3F2B782E54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20.jp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5F4DEE-69EB-97CC-EF4A-5D2503E26726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0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19C35D-C804-9B54-C396-0C806F1A569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E04A40-851F-C74A-3917-01CF67E324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4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CBCE72-E461-60E5-775C-B60D7045D0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7.png"/><Relationship Id="rId7" Type="http://schemas.openxmlformats.org/officeDocument/2006/relationships/image" Target="../media/image4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5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0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7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3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342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2F8E3D6C-1C58-5E6B-D814-7A861ADB9B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0195689"/>
                  </p:ext>
                </p:extLst>
              </p:nvPr>
            </p:nvGraphicFramePr>
            <p:xfrm>
              <a:off x="456229" y="578991"/>
              <a:ext cx="2886258" cy="2197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1043">
                      <a:extLst>
                        <a:ext uri="{9D8B030D-6E8A-4147-A177-3AD203B41FA5}">
                          <a16:colId xmlns:a16="http://schemas.microsoft.com/office/drawing/2014/main" val="4042470110"/>
                        </a:ext>
                      </a:extLst>
                    </a:gridCol>
                    <a:gridCol w="481043">
                      <a:extLst>
                        <a:ext uri="{9D8B030D-6E8A-4147-A177-3AD203B41FA5}">
                          <a16:colId xmlns:a16="http://schemas.microsoft.com/office/drawing/2014/main" val="2261971657"/>
                        </a:ext>
                      </a:extLst>
                    </a:gridCol>
                    <a:gridCol w="481043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481043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481043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  <a:gridCol w="481043">
                      <a:extLst>
                        <a:ext uri="{9D8B030D-6E8A-4147-A177-3AD203B41FA5}">
                          <a16:colId xmlns:a16="http://schemas.microsoft.com/office/drawing/2014/main" val="55819372"/>
                        </a:ext>
                      </a:extLst>
                    </a:gridCol>
                  </a:tblGrid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2800" dirty="0">
                              <a:latin typeface="+mn-lt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dirty="0">
                              <a:latin typeface="+mn-lt"/>
                            </a:rPr>
                            <a:t> 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dirty="0">
                              <a:latin typeface="+mn-lt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97755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2F8E3D6C-1C58-5E6B-D814-7A861ADB9B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0195689"/>
                  </p:ext>
                </p:extLst>
              </p:nvPr>
            </p:nvGraphicFramePr>
            <p:xfrm>
              <a:off x="456229" y="578991"/>
              <a:ext cx="2886258" cy="2197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1043">
                      <a:extLst>
                        <a:ext uri="{9D8B030D-6E8A-4147-A177-3AD203B41FA5}">
                          <a16:colId xmlns:a16="http://schemas.microsoft.com/office/drawing/2014/main" val="4042470110"/>
                        </a:ext>
                      </a:extLst>
                    </a:gridCol>
                    <a:gridCol w="481043">
                      <a:extLst>
                        <a:ext uri="{9D8B030D-6E8A-4147-A177-3AD203B41FA5}">
                          <a16:colId xmlns:a16="http://schemas.microsoft.com/office/drawing/2014/main" val="2261971657"/>
                        </a:ext>
                      </a:extLst>
                    </a:gridCol>
                    <a:gridCol w="481043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481043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481043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  <a:gridCol w="481043">
                      <a:extLst>
                        <a:ext uri="{9D8B030D-6E8A-4147-A177-3AD203B41FA5}">
                          <a16:colId xmlns:a16="http://schemas.microsoft.com/office/drawing/2014/main" val="55819372"/>
                        </a:ext>
                      </a:extLst>
                    </a:gridCol>
                  </a:tblGrid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81579" r="-505263" b="-18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dirty="0">
                              <a:latin typeface="+mn-lt"/>
                            </a:rPr>
                            <a:t> 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dirty="0">
                              <a:latin typeface="+mn-lt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97755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C6AF161-6C02-48B6-764A-3B2E4AEB6EFC}"/>
              </a:ext>
            </a:extLst>
          </p:cNvPr>
          <p:cNvSpPr/>
          <p:nvPr/>
        </p:nvSpPr>
        <p:spPr>
          <a:xfrm>
            <a:off x="942431" y="1914084"/>
            <a:ext cx="486559" cy="49186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A343A8-69A2-65E3-7EAB-0E6799EF9FCF}"/>
              </a:ext>
            </a:extLst>
          </p:cNvPr>
          <p:cNvSpPr/>
          <p:nvPr/>
        </p:nvSpPr>
        <p:spPr>
          <a:xfrm>
            <a:off x="1428991" y="939527"/>
            <a:ext cx="479994" cy="50664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7ADFCC-4D4B-9CDE-1819-6AB36AE8F55B}"/>
              </a:ext>
            </a:extLst>
          </p:cNvPr>
          <p:cNvSpPr/>
          <p:nvPr/>
        </p:nvSpPr>
        <p:spPr>
          <a:xfrm>
            <a:off x="1908985" y="1442879"/>
            <a:ext cx="483074" cy="46601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875D7E-50BA-A6E7-2499-4D63098A4DB9}"/>
              </a:ext>
            </a:extLst>
          </p:cNvPr>
          <p:cNvSpPr/>
          <p:nvPr/>
        </p:nvSpPr>
        <p:spPr>
          <a:xfrm>
            <a:off x="2392260" y="1442879"/>
            <a:ext cx="455461" cy="46601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91D2C0-30EC-10C8-30EB-CBEEA1810B03}"/>
              </a:ext>
            </a:extLst>
          </p:cNvPr>
          <p:cNvSpPr/>
          <p:nvPr/>
        </p:nvSpPr>
        <p:spPr>
          <a:xfrm>
            <a:off x="2847721" y="939527"/>
            <a:ext cx="494766" cy="50664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E155AB-7F81-5D52-B919-0E8BE6029651}"/>
              </a:ext>
            </a:extLst>
          </p:cNvPr>
          <p:cNvCxnSpPr/>
          <p:nvPr/>
        </p:nvCxnSpPr>
        <p:spPr>
          <a:xfrm flipV="1">
            <a:off x="2351451" y="992690"/>
            <a:ext cx="449446" cy="3486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9E3F28E-4EFC-BE63-3A85-A071B9716133}"/>
              </a:ext>
            </a:extLst>
          </p:cNvPr>
          <p:cNvSpPr txBox="1"/>
          <p:nvPr/>
        </p:nvSpPr>
        <p:spPr>
          <a:xfrm>
            <a:off x="2275485" y="760283"/>
            <a:ext cx="606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3F030B-DDE2-7684-DC2B-0A5F8561B746}"/>
              </a:ext>
            </a:extLst>
          </p:cNvPr>
          <p:cNvSpPr txBox="1"/>
          <p:nvPr/>
        </p:nvSpPr>
        <p:spPr>
          <a:xfrm>
            <a:off x="2800897" y="80976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B674A5-C229-B5F2-90F8-98A566D2DD02}"/>
              </a:ext>
            </a:extLst>
          </p:cNvPr>
          <p:cNvSpPr txBox="1"/>
          <p:nvPr/>
        </p:nvSpPr>
        <p:spPr>
          <a:xfrm>
            <a:off x="2921564" y="922956"/>
            <a:ext cx="374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C2B125-31C0-9C78-F6A5-DBE3A28E2C1A}"/>
              </a:ext>
            </a:extLst>
          </p:cNvPr>
          <p:cNvSpPr txBox="1"/>
          <p:nvPr/>
        </p:nvSpPr>
        <p:spPr>
          <a:xfrm>
            <a:off x="2458630" y="1385675"/>
            <a:ext cx="374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4FDEB2-0AFF-BBFA-2ECE-E4900358DEA2}"/>
              </a:ext>
            </a:extLst>
          </p:cNvPr>
          <p:cNvSpPr txBox="1"/>
          <p:nvPr/>
        </p:nvSpPr>
        <p:spPr>
          <a:xfrm>
            <a:off x="1974267" y="1385675"/>
            <a:ext cx="374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03D817-55DF-E147-51CC-2E95B83F0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53" y="3559760"/>
            <a:ext cx="484363" cy="4724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0AE0F2-083B-593D-2774-72EA9A8E3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78" y="3559760"/>
            <a:ext cx="484363" cy="4724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760398-3883-5917-ED4D-E771EDCB8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53" y="4040014"/>
            <a:ext cx="484363" cy="4724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398082C-C3A4-C370-8985-5B42B9121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78" y="4040014"/>
            <a:ext cx="484363" cy="4724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54D6045-0712-A6CD-36E9-D748D34F1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53" y="4468267"/>
            <a:ext cx="484363" cy="4724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4B29078-EBA9-CEA8-000F-486E0DDC5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78" y="4468267"/>
            <a:ext cx="484363" cy="4724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532CD9-2679-35FE-DCC3-C338A230BC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761" y="3559760"/>
            <a:ext cx="484363" cy="4724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7455B1B-EA27-BF2F-1FE3-0622813F81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941" y="3559760"/>
            <a:ext cx="484363" cy="4724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180C5DA-6A50-A7E0-E456-7AE22970AC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134" y="3559760"/>
            <a:ext cx="484363" cy="4724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0FCC144-DAD5-E54D-43BB-112694867157}"/>
                  </a:ext>
                </a:extLst>
              </p:cNvPr>
              <p:cNvSpPr txBox="1"/>
              <p:nvPr/>
            </p:nvSpPr>
            <p:spPr>
              <a:xfrm>
                <a:off x="3305140" y="400933"/>
                <a:ext cx="44999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?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4 thousand</a:t>
                </a:r>
                <a:r>
                  <a:rPr lang="en-GB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ea typeface="Cambria Math" panose="02040503050406030204" pitchFamily="18" charset="0"/>
                  </a:rPr>
                  <a:t> </a:t>
                </a:r>
                <a:r>
                  <a:rPr lang="en-GB" sz="2800" dirty="0"/>
                  <a:t>8 thousand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0FCC144-DAD5-E54D-43BB-112694867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140" y="400933"/>
                <a:ext cx="4499950" cy="523220"/>
              </a:xfrm>
              <a:prstGeom prst="rect">
                <a:avLst/>
              </a:prstGeom>
              <a:blipFill>
                <a:blip r:embed="rId6"/>
                <a:stretch>
                  <a:fillRect l="-2817" t="-11905" r="-1972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2E61BC2F-2334-D0D9-F218-E41F10BA0F43}"/>
              </a:ext>
            </a:extLst>
          </p:cNvPr>
          <p:cNvSpPr txBox="1"/>
          <p:nvPr/>
        </p:nvSpPr>
        <p:spPr>
          <a:xfrm>
            <a:off x="4610820" y="802961"/>
            <a:ext cx="2010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12 thousand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464803-19BF-4E2D-81C4-A8D7DE5B954B}"/>
              </a:ext>
            </a:extLst>
          </p:cNvPr>
          <p:cNvSpPr/>
          <p:nvPr/>
        </p:nvSpPr>
        <p:spPr>
          <a:xfrm>
            <a:off x="3388349" y="1870797"/>
            <a:ext cx="4176023" cy="711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39CFA985-18C3-4BCE-4EC7-0D3E4BF8077B}"/>
              </a:ext>
            </a:extLst>
          </p:cNvPr>
          <p:cNvSpPr/>
          <p:nvPr/>
        </p:nvSpPr>
        <p:spPr>
          <a:xfrm rot="5400000">
            <a:off x="5376250" y="-404816"/>
            <a:ext cx="232233" cy="40922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4E0BD9-0AB1-2F90-D668-682BBAE448E2}"/>
              </a:ext>
            </a:extLst>
          </p:cNvPr>
          <p:cNvSpPr txBox="1"/>
          <p:nvPr/>
        </p:nvSpPr>
        <p:spPr>
          <a:xfrm>
            <a:off x="5299047" y="821549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1E1927-0AD8-DD4D-7E20-FB6F2DE9A6E5}"/>
              </a:ext>
            </a:extLst>
          </p:cNvPr>
          <p:cNvSpPr/>
          <p:nvPr/>
        </p:nvSpPr>
        <p:spPr>
          <a:xfrm>
            <a:off x="6193243" y="1870801"/>
            <a:ext cx="1387266" cy="711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A0314F-C7CF-FF95-FB5F-D265CC57BA55}"/>
              </a:ext>
            </a:extLst>
          </p:cNvPr>
          <p:cNvSpPr txBox="1"/>
          <p:nvPr/>
        </p:nvSpPr>
        <p:spPr>
          <a:xfrm>
            <a:off x="6517677" y="1945361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4 Th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F6E54C-34E2-DD1E-5547-BDD8758FD9D3}"/>
              </a:ext>
            </a:extLst>
          </p:cNvPr>
          <p:cNvSpPr txBox="1"/>
          <p:nvPr/>
        </p:nvSpPr>
        <p:spPr>
          <a:xfrm>
            <a:off x="4439219" y="1941409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8 Th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E597AE-9EAC-F5E6-A83C-AEE60039DC95}"/>
              </a:ext>
            </a:extLst>
          </p:cNvPr>
          <p:cNvCxnSpPr/>
          <p:nvPr/>
        </p:nvCxnSpPr>
        <p:spPr>
          <a:xfrm flipV="1">
            <a:off x="6193242" y="1908895"/>
            <a:ext cx="1387266" cy="6204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557D940-FA0F-65D9-EF2F-E4A188DE1270}"/>
              </a:ext>
            </a:extLst>
          </p:cNvPr>
          <p:cNvCxnSpPr/>
          <p:nvPr/>
        </p:nvCxnSpPr>
        <p:spPr>
          <a:xfrm flipV="1">
            <a:off x="5216092" y="3633766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2E17AACE-11F5-59E2-44C5-CCC658B761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567" y="3587035"/>
            <a:ext cx="484363" cy="4724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BED3C1B-CCE2-E1D5-29A4-8C01200426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958" y="3587035"/>
            <a:ext cx="484363" cy="47243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AA6EA7D-305D-7FF1-B703-830B90107E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567" y="4004891"/>
            <a:ext cx="484363" cy="47243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471C257-D077-A9F7-1C0A-FFF73C97D4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958" y="4004891"/>
            <a:ext cx="484363" cy="47243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64B872D-4FA3-0789-1579-5461DDD8E7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567" y="4422747"/>
            <a:ext cx="484363" cy="47243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BACAFF0-51EB-7B43-FFEC-1E066ACA38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958" y="4422747"/>
            <a:ext cx="484363" cy="47243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8B57727-BB95-CE00-B259-795DA3A9CC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567" y="4840603"/>
            <a:ext cx="484363" cy="47243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F3A856A-051B-5EBB-7952-4C2F64D51A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958" y="4840603"/>
            <a:ext cx="484363" cy="472432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2487137-EFF3-6BDC-EDBB-DD4EAB2EFCFD}"/>
              </a:ext>
            </a:extLst>
          </p:cNvPr>
          <p:cNvCxnSpPr/>
          <p:nvPr/>
        </p:nvCxnSpPr>
        <p:spPr>
          <a:xfrm flipV="1">
            <a:off x="942431" y="1042054"/>
            <a:ext cx="449446" cy="3486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AEECB59-BF07-76C5-DCEC-5A60D41DB75D}"/>
              </a:ext>
            </a:extLst>
          </p:cNvPr>
          <p:cNvSpPr txBox="1"/>
          <p:nvPr/>
        </p:nvSpPr>
        <p:spPr>
          <a:xfrm>
            <a:off x="822584" y="802961"/>
            <a:ext cx="606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910104-E62B-325F-9142-B111304D84A5}"/>
              </a:ext>
            </a:extLst>
          </p:cNvPr>
          <p:cNvSpPr txBox="1"/>
          <p:nvPr/>
        </p:nvSpPr>
        <p:spPr>
          <a:xfrm>
            <a:off x="1330603" y="80976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8C1D159-BACF-1352-AFFB-1060385EA4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567" y="5258459"/>
            <a:ext cx="484363" cy="47243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4A36F28-915C-A85C-5EF5-6439B6DC35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958" y="5258459"/>
            <a:ext cx="484363" cy="47243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56BE892-9DA1-D128-0042-DEAE60F6DF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567" y="5676316"/>
            <a:ext cx="484363" cy="47243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0035B4E-D7EB-8703-4F61-7442139844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958" y="5676316"/>
            <a:ext cx="484363" cy="47243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63C132B6-1E3E-65DE-28B7-2D1D13638CB4}"/>
              </a:ext>
            </a:extLst>
          </p:cNvPr>
          <p:cNvSpPr txBox="1"/>
          <p:nvPr/>
        </p:nvSpPr>
        <p:spPr>
          <a:xfrm>
            <a:off x="1489854" y="883105"/>
            <a:ext cx="309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2</a:t>
            </a:r>
            <a:endParaRPr lang="en-GB" sz="2800" dirty="0">
              <a:solidFill>
                <a:schemeClr val="accent1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6DC8E9A-69BA-758C-2701-2C1A7345F557}"/>
              </a:ext>
            </a:extLst>
          </p:cNvPr>
          <p:cNvCxnSpPr/>
          <p:nvPr/>
        </p:nvCxnSpPr>
        <p:spPr>
          <a:xfrm flipV="1">
            <a:off x="3099357" y="5783163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9386EB9-E062-4DD1-DB45-96BA28930F9F}"/>
              </a:ext>
            </a:extLst>
          </p:cNvPr>
          <p:cNvCxnSpPr/>
          <p:nvPr/>
        </p:nvCxnSpPr>
        <p:spPr>
          <a:xfrm flipV="1">
            <a:off x="2618467" y="5743246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D2EAE81-4A5B-9CC0-2936-4DEE673C8397}"/>
              </a:ext>
            </a:extLst>
          </p:cNvPr>
          <p:cNvCxnSpPr/>
          <p:nvPr/>
        </p:nvCxnSpPr>
        <p:spPr>
          <a:xfrm flipV="1">
            <a:off x="3069929" y="5365673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497B840-7394-50D3-39FB-FFA2A7EB169A}"/>
              </a:ext>
            </a:extLst>
          </p:cNvPr>
          <p:cNvCxnSpPr/>
          <p:nvPr/>
        </p:nvCxnSpPr>
        <p:spPr>
          <a:xfrm flipV="1">
            <a:off x="2604422" y="5325601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F5D716E-487D-860F-7D40-0BE6DF20152D}"/>
              </a:ext>
            </a:extLst>
          </p:cNvPr>
          <p:cNvCxnSpPr/>
          <p:nvPr/>
        </p:nvCxnSpPr>
        <p:spPr>
          <a:xfrm flipV="1">
            <a:off x="1546179" y="4533456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5908C76-0D9F-C534-C28E-B2EBAC521CE9}"/>
              </a:ext>
            </a:extLst>
          </p:cNvPr>
          <p:cNvSpPr txBox="1"/>
          <p:nvPr/>
        </p:nvSpPr>
        <p:spPr>
          <a:xfrm>
            <a:off x="1017669" y="1870797"/>
            <a:ext cx="374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4</a:t>
            </a:r>
            <a:endParaRPr lang="en-GB" sz="2800" dirty="0">
              <a:solidFill>
                <a:schemeClr val="accent1"/>
              </a:solidFill>
            </a:endParaRPr>
          </a:p>
        </p:txBody>
      </p:sp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F0399EBA-F2AD-CF7B-56B2-B7A0813CA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736835"/>
              </p:ext>
            </p:extLst>
          </p:nvPr>
        </p:nvGraphicFramePr>
        <p:xfrm>
          <a:off x="1473142" y="2839579"/>
          <a:ext cx="5280705" cy="32733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6141">
                  <a:extLst>
                    <a:ext uri="{9D8B030D-6E8A-4147-A177-3AD203B41FA5}">
                      <a16:colId xmlns:a16="http://schemas.microsoft.com/office/drawing/2014/main" val="4059377862"/>
                    </a:ext>
                  </a:extLst>
                </a:gridCol>
                <a:gridCol w="1056141">
                  <a:extLst>
                    <a:ext uri="{9D8B030D-6E8A-4147-A177-3AD203B41FA5}">
                      <a16:colId xmlns:a16="http://schemas.microsoft.com/office/drawing/2014/main" val="1589910220"/>
                    </a:ext>
                  </a:extLst>
                </a:gridCol>
                <a:gridCol w="1056141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1056141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056141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71301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TTh</a:t>
                      </a:r>
                    </a:p>
                  </a:txBody>
                  <a:tcPr anchor="ctr">
                    <a:solidFill>
                      <a:srgbClr val="D1B7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Th</a:t>
                      </a:r>
                    </a:p>
                  </a:txBody>
                  <a:tcPr anchor="ctr">
                    <a:solidFill>
                      <a:srgbClr val="DFE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H</a:t>
                      </a:r>
                    </a:p>
                  </a:txBody>
                  <a:tcPr anchor="ctr">
                    <a:solidFill>
                      <a:srgbClr val="C7E0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T</a:t>
                      </a:r>
                    </a:p>
                  </a:txBody>
                  <a:tcPr anchor="ctr">
                    <a:solidFill>
                      <a:srgbClr val="FFE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O</a:t>
                      </a:r>
                    </a:p>
                  </a:txBody>
                  <a:tcPr anchor="ctr">
                    <a:solidFill>
                      <a:srgbClr val="EF7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2139038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pic>
        <p:nvPicPr>
          <p:cNvPr id="56" name="Picture 55">
            <a:extLst>
              <a:ext uri="{FF2B5EF4-FFF2-40B4-BE49-F238E27FC236}">
                <a16:creationId xmlns:a16="http://schemas.microsoft.com/office/drawing/2014/main" id="{FB6122C3-4277-9B22-7AF2-619F3A983D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896" y="3998170"/>
            <a:ext cx="484363" cy="47243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E1F5F218-5D41-9785-3A1E-E28D7081AC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896" y="3589660"/>
            <a:ext cx="484363" cy="47243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D182269-6279-EB4A-758D-79803EBC37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346" y="3589660"/>
            <a:ext cx="484363" cy="47243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F3ECF1A-BF9D-99B3-EB2A-1F2E5623BA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346" y="3993662"/>
            <a:ext cx="484363" cy="47243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1E321CF-62B1-DFF3-5EC6-3C304BCEF4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896" y="4406680"/>
            <a:ext cx="484363" cy="47243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E761B29-8A3D-166A-7052-DEFF4D4B11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346" y="4397664"/>
            <a:ext cx="484363" cy="47243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5B8B5E3-0F71-326A-DC31-12D6F30BC6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896" y="4815190"/>
            <a:ext cx="484363" cy="47243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52D1317A-ADFC-4418-7202-F27E581B26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346" y="4801666"/>
            <a:ext cx="484363" cy="47243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3D0016D-26DB-406A-9D96-3131E67FB9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896" y="5223700"/>
            <a:ext cx="484363" cy="47243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DEC7F1B3-75FA-F914-C1D8-9F3F3BD7E7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346" y="5205667"/>
            <a:ext cx="484363" cy="472433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A391B9B2-340E-A94D-A41B-C125FB13AF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896" y="5632209"/>
            <a:ext cx="484363" cy="472433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7A2F124-5832-AA7D-A50C-B5BD2BAA109D}"/>
              </a:ext>
            </a:extLst>
          </p:cNvPr>
          <p:cNvCxnSpPr/>
          <p:nvPr/>
        </p:nvCxnSpPr>
        <p:spPr>
          <a:xfrm flipV="1">
            <a:off x="5759380" y="5750230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44D9FE1-B5EE-BCCD-440B-56F79D9D2215}"/>
              </a:ext>
            </a:extLst>
          </p:cNvPr>
          <p:cNvCxnSpPr/>
          <p:nvPr/>
        </p:nvCxnSpPr>
        <p:spPr>
          <a:xfrm flipV="1">
            <a:off x="6245671" y="5309079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8DE668C-7472-BCF7-5898-4631B45C9E0D}"/>
              </a:ext>
            </a:extLst>
          </p:cNvPr>
          <p:cNvCxnSpPr/>
          <p:nvPr/>
        </p:nvCxnSpPr>
        <p:spPr>
          <a:xfrm flipV="1">
            <a:off x="5806424" y="5284154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4851F6B-D296-7FFD-6F7A-3B011AFB7144}"/>
              </a:ext>
            </a:extLst>
          </p:cNvPr>
          <p:cNvCxnSpPr/>
          <p:nvPr/>
        </p:nvCxnSpPr>
        <p:spPr>
          <a:xfrm flipV="1">
            <a:off x="6245469" y="4882538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C831573-452E-30BC-7E9F-77F081114E6A}"/>
              </a:ext>
            </a:extLst>
          </p:cNvPr>
          <p:cNvCxnSpPr/>
          <p:nvPr/>
        </p:nvCxnSpPr>
        <p:spPr>
          <a:xfrm flipV="1">
            <a:off x="5763780" y="4910616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21EF15F-F3A8-9C6B-A150-7E59EA60DE21}"/>
              </a:ext>
            </a:extLst>
          </p:cNvPr>
          <p:cNvCxnSpPr/>
          <p:nvPr/>
        </p:nvCxnSpPr>
        <p:spPr>
          <a:xfrm flipV="1">
            <a:off x="6260562" y="4481943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31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6" grpId="0" animBg="1"/>
      <p:bldP spid="27" grpId="0"/>
      <p:bldP spid="27" grpId="1"/>
      <p:bldP spid="28" grpId="0" animBg="1"/>
      <p:bldP spid="29" grpId="0"/>
      <p:bldP spid="30" grpId="0"/>
      <p:bldP spid="42" grpId="0"/>
      <p:bldP spid="43" grpId="0"/>
      <p:bldP spid="48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8454411-90C8-B800-CF0D-8A3ACCA26D6B}"/>
              </a:ext>
            </a:extLst>
          </p:cNvPr>
          <p:cNvGrpSpPr/>
          <p:nvPr/>
        </p:nvGrpSpPr>
        <p:grpSpPr>
          <a:xfrm>
            <a:off x="766839" y="1720967"/>
            <a:ext cx="7215607" cy="669261"/>
            <a:chOff x="850232" y="3272589"/>
            <a:chExt cx="7579894" cy="57751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DCC92C6-9555-6DE1-FA34-BEE568732447}"/>
                </a:ext>
              </a:extLst>
            </p:cNvPr>
            <p:cNvCxnSpPr/>
            <p:nvPr/>
          </p:nvCxnSpPr>
          <p:spPr>
            <a:xfrm>
              <a:off x="850232" y="3568859"/>
              <a:ext cx="757187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6329709-9B05-5A2A-84E6-B4C14B035F9E}"/>
                </a:ext>
              </a:extLst>
            </p:cNvPr>
            <p:cNvCxnSpPr/>
            <p:nvPr/>
          </p:nvCxnSpPr>
          <p:spPr>
            <a:xfrm>
              <a:off x="850232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F6B91C0-A169-02E0-E9FA-6A1DACFF534A}"/>
                </a:ext>
              </a:extLst>
            </p:cNvPr>
            <p:cNvCxnSpPr/>
            <p:nvPr/>
          </p:nvCxnSpPr>
          <p:spPr>
            <a:xfrm>
              <a:off x="843012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D25CBCF-6ACF-76E9-AA27-2B8D5DE7C223}"/>
                </a:ext>
              </a:extLst>
            </p:cNvPr>
            <p:cNvCxnSpPr/>
            <p:nvPr/>
          </p:nvCxnSpPr>
          <p:spPr>
            <a:xfrm>
              <a:off x="1608221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3E92172-01AA-A942-4627-138F6AD59564}"/>
                </a:ext>
              </a:extLst>
            </p:cNvPr>
            <p:cNvCxnSpPr/>
            <p:nvPr/>
          </p:nvCxnSpPr>
          <p:spPr>
            <a:xfrm>
              <a:off x="2366210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EFEC0D7-9368-22C4-FA44-896901C8E9BE}"/>
                </a:ext>
              </a:extLst>
            </p:cNvPr>
            <p:cNvCxnSpPr/>
            <p:nvPr/>
          </p:nvCxnSpPr>
          <p:spPr>
            <a:xfrm>
              <a:off x="3124199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3482764-6EFB-C94D-6402-65AE62EC3276}"/>
                </a:ext>
              </a:extLst>
            </p:cNvPr>
            <p:cNvCxnSpPr/>
            <p:nvPr/>
          </p:nvCxnSpPr>
          <p:spPr>
            <a:xfrm>
              <a:off x="3882188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907D0C1-3ADD-18B0-B010-FD515DA3DBF7}"/>
                </a:ext>
              </a:extLst>
            </p:cNvPr>
            <p:cNvCxnSpPr/>
            <p:nvPr/>
          </p:nvCxnSpPr>
          <p:spPr>
            <a:xfrm>
              <a:off x="4640177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9087FAF-AC59-7F80-8C04-C97DAF3750B6}"/>
                </a:ext>
              </a:extLst>
            </p:cNvPr>
            <p:cNvCxnSpPr/>
            <p:nvPr/>
          </p:nvCxnSpPr>
          <p:spPr>
            <a:xfrm>
              <a:off x="539816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DADCC8-D4B2-8316-03C1-730EA2A51701}"/>
                </a:ext>
              </a:extLst>
            </p:cNvPr>
            <p:cNvCxnSpPr/>
            <p:nvPr/>
          </p:nvCxnSpPr>
          <p:spPr>
            <a:xfrm>
              <a:off x="6156155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5CDC3F6-051C-6D06-735C-C307DEA38B38}"/>
                </a:ext>
              </a:extLst>
            </p:cNvPr>
            <p:cNvCxnSpPr/>
            <p:nvPr/>
          </p:nvCxnSpPr>
          <p:spPr>
            <a:xfrm>
              <a:off x="6914144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B9C9078-0CE4-7B7E-8864-E9A218431CE4}"/>
                </a:ext>
              </a:extLst>
            </p:cNvPr>
            <p:cNvCxnSpPr/>
            <p:nvPr/>
          </p:nvCxnSpPr>
          <p:spPr>
            <a:xfrm>
              <a:off x="7672133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C74BD29-09C5-8B45-9D2E-81E96019E4A6}"/>
              </a:ext>
            </a:extLst>
          </p:cNvPr>
          <p:cNvGrpSpPr/>
          <p:nvPr/>
        </p:nvGrpSpPr>
        <p:grpSpPr>
          <a:xfrm>
            <a:off x="766839" y="3661825"/>
            <a:ext cx="7215607" cy="669261"/>
            <a:chOff x="850232" y="3272589"/>
            <a:chExt cx="7579894" cy="577516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7421112-2035-20EA-AE73-7FD44E462910}"/>
                </a:ext>
              </a:extLst>
            </p:cNvPr>
            <p:cNvCxnSpPr/>
            <p:nvPr/>
          </p:nvCxnSpPr>
          <p:spPr>
            <a:xfrm>
              <a:off x="850232" y="3568859"/>
              <a:ext cx="757187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9586064-0CB6-6372-8309-1B4406FB8081}"/>
                </a:ext>
              </a:extLst>
            </p:cNvPr>
            <p:cNvCxnSpPr/>
            <p:nvPr/>
          </p:nvCxnSpPr>
          <p:spPr>
            <a:xfrm>
              <a:off x="850232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1B519A-98C5-E9C0-F54D-D4CE81F64DD2}"/>
                </a:ext>
              </a:extLst>
            </p:cNvPr>
            <p:cNvCxnSpPr/>
            <p:nvPr/>
          </p:nvCxnSpPr>
          <p:spPr>
            <a:xfrm>
              <a:off x="843012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49AE8C3-1686-D863-5CD5-1B5FD4C4A4D7}"/>
                </a:ext>
              </a:extLst>
            </p:cNvPr>
            <p:cNvCxnSpPr/>
            <p:nvPr/>
          </p:nvCxnSpPr>
          <p:spPr>
            <a:xfrm>
              <a:off x="1608221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6015E1-D4D5-E0C2-FAE0-D3A3659A0746}"/>
                </a:ext>
              </a:extLst>
            </p:cNvPr>
            <p:cNvCxnSpPr/>
            <p:nvPr/>
          </p:nvCxnSpPr>
          <p:spPr>
            <a:xfrm>
              <a:off x="2366210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936B83D-A3AE-834F-E247-91643DED5DC1}"/>
                </a:ext>
              </a:extLst>
            </p:cNvPr>
            <p:cNvCxnSpPr/>
            <p:nvPr/>
          </p:nvCxnSpPr>
          <p:spPr>
            <a:xfrm>
              <a:off x="3124199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85CF461-F31D-23ED-7571-6D2555FEC688}"/>
                </a:ext>
              </a:extLst>
            </p:cNvPr>
            <p:cNvCxnSpPr/>
            <p:nvPr/>
          </p:nvCxnSpPr>
          <p:spPr>
            <a:xfrm>
              <a:off x="3882188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58EA993-6D12-0540-07FF-BB6758854F39}"/>
                </a:ext>
              </a:extLst>
            </p:cNvPr>
            <p:cNvCxnSpPr/>
            <p:nvPr/>
          </p:nvCxnSpPr>
          <p:spPr>
            <a:xfrm>
              <a:off x="4640177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2DA399-110C-3B1F-B906-8437ED7CFB58}"/>
                </a:ext>
              </a:extLst>
            </p:cNvPr>
            <p:cNvCxnSpPr/>
            <p:nvPr/>
          </p:nvCxnSpPr>
          <p:spPr>
            <a:xfrm>
              <a:off x="539816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CE9786C-078A-2FBC-4BB1-031DA09E5A64}"/>
                </a:ext>
              </a:extLst>
            </p:cNvPr>
            <p:cNvCxnSpPr/>
            <p:nvPr/>
          </p:nvCxnSpPr>
          <p:spPr>
            <a:xfrm>
              <a:off x="6156155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E88C94E-171E-C682-68DD-1CEAA5D28EC4}"/>
                </a:ext>
              </a:extLst>
            </p:cNvPr>
            <p:cNvCxnSpPr/>
            <p:nvPr/>
          </p:nvCxnSpPr>
          <p:spPr>
            <a:xfrm>
              <a:off x="6914144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B8C5FF6-64D5-0AF5-FA3C-7B6CD33C03DE}"/>
                </a:ext>
              </a:extLst>
            </p:cNvPr>
            <p:cNvCxnSpPr/>
            <p:nvPr/>
          </p:nvCxnSpPr>
          <p:spPr>
            <a:xfrm>
              <a:off x="7672133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7B7035D-C508-D94D-C194-0F9C4DA8DBDE}"/>
              </a:ext>
            </a:extLst>
          </p:cNvPr>
          <p:cNvSpPr txBox="1"/>
          <p:nvPr/>
        </p:nvSpPr>
        <p:spPr>
          <a:xfrm>
            <a:off x="1966706" y="492369"/>
            <a:ext cx="481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Find the difference between A and B.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3887BA-228F-631B-122A-438FA52AE1B4}"/>
              </a:ext>
            </a:extLst>
          </p:cNvPr>
          <p:cNvSpPr txBox="1"/>
          <p:nvPr/>
        </p:nvSpPr>
        <p:spPr>
          <a:xfrm>
            <a:off x="1690426" y="2390228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20,000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7A7B26-9E6A-FCBE-5CD6-09E578B6CEC5}"/>
              </a:ext>
            </a:extLst>
          </p:cNvPr>
          <p:cNvSpPr txBox="1"/>
          <p:nvPr/>
        </p:nvSpPr>
        <p:spPr>
          <a:xfrm>
            <a:off x="6019788" y="2390228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26,000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157535-5282-2507-69C1-FF69F3CD2036}"/>
              </a:ext>
            </a:extLst>
          </p:cNvPr>
          <p:cNvSpPr txBox="1"/>
          <p:nvPr/>
        </p:nvSpPr>
        <p:spPr>
          <a:xfrm>
            <a:off x="247305" y="4353028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32,500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58400C-0C1B-09A6-67B0-E332A523736C}"/>
              </a:ext>
            </a:extLst>
          </p:cNvPr>
          <p:cNvSpPr txBox="1"/>
          <p:nvPr/>
        </p:nvSpPr>
        <p:spPr>
          <a:xfrm>
            <a:off x="3855107" y="4331086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42,500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7D6C526-1038-9F3C-190D-AAD87246B3E0}"/>
              </a:ext>
            </a:extLst>
          </p:cNvPr>
          <p:cNvCxnSpPr/>
          <p:nvPr/>
        </p:nvCxnSpPr>
        <p:spPr>
          <a:xfrm>
            <a:off x="1488399" y="1221320"/>
            <a:ext cx="0" cy="4105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BED7899-CEC4-71EC-F526-23BCCFF89461}"/>
              </a:ext>
            </a:extLst>
          </p:cNvPr>
          <p:cNvCxnSpPr/>
          <p:nvPr/>
        </p:nvCxnSpPr>
        <p:spPr>
          <a:xfrm>
            <a:off x="7260882" y="3132181"/>
            <a:ext cx="0" cy="4105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586A04E-9E36-3365-E60A-CF6343ADEEB6}"/>
              </a:ext>
            </a:extLst>
          </p:cNvPr>
          <p:cNvSpPr txBox="1"/>
          <p:nvPr/>
        </p:nvSpPr>
        <p:spPr>
          <a:xfrm>
            <a:off x="1327826" y="763197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1E2F689-7AD3-3328-B493-05850BB71F0D}"/>
              </a:ext>
            </a:extLst>
          </p:cNvPr>
          <p:cNvSpPr txBox="1"/>
          <p:nvPr/>
        </p:nvSpPr>
        <p:spPr>
          <a:xfrm>
            <a:off x="7079582" y="2796595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B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BAA2005-A729-15A4-B4C1-2D7907E29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638" y="5232832"/>
            <a:ext cx="747045" cy="74704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E6F8DAE-79B4-77DA-840C-F55ADF5280C7}"/>
              </a:ext>
            </a:extLst>
          </p:cNvPr>
          <p:cNvSpPr txBox="1"/>
          <p:nvPr/>
        </p:nvSpPr>
        <p:spPr>
          <a:xfrm>
            <a:off x="5735008" y="551821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54D0C2B-8F0E-1CE6-808B-3C9875CB5FFE}"/>
              </a:ext>
            </a:extLst>
          </p:cNvPr>
          <p:cNvCxnSpPr/>
          <p:nvPr/>
        </p:nvCxnSpPr>
        <p:spPr>
          <a:xfrm>
            <a:off x="2218107" y="1631852"/>
            <a:ext cx="4321215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C3DAFD7-0C9D-BCAD-AC28-9F7A165BBD59}"/>
              </a:ext>
            </a:extLst>
          </p:cNvPr>
          <p:cNvCxnSpPr/>
          <p:nvPr/>
        </p:nvCxnSpPr>
        <p:spPr>
          <a:xfrm>
            <a:off x="2273108" y="1900253"/>
            <a:ext cx="6120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43315D-58CB-2742-7A4C-DEB225897A70}"/>
              </a:ext>
            </a:extLst>
          </p:cNvPr>
          <p:cNvCxnSpPr/>
          <p:nvPr/>
        </p:nvCxnSpPr>
        <p:spPr>
          <a:xfrm>
            <a:off x="2983036" y="1900253"/>
            <a:ext cx="6120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901095A-2FEA-C77B-9838-CB37E4117E28}"/>
              </a:ext>
            </a:extLst>
          </p:cNvPr>
          <p:cNvCxnSpPr/>
          <p:nvPr/>
        </p:nvCxnSpPr>
        <p:spPr>
          <a:xfrm>
            <a:off x="3686636" y="1900253"/>
            <a:ext cx="6120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69662C2-7A39-42ED-EEDA-570063980E3B}"/>
              </a:ext>
            </a:extLst>
          </p:cNvPr>
          <p:cNvCxnSpPr/>
          <p:nvPr/>
        </p:nvCxnSpPr>
        <p:spPr>
          <a:xfrm>
            <a:off x="4426246" y="1900253"/>
            <a:ext cx="6120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A00A3F1-1831-2C4A-6191-CBC2EA927673}"/>
              </a:ext>
            </a:extLst>
          </p:cNvPr>
          <p:cNvCxnSpPr/>
          <p:nvPr/>
        </p:nvCxnSpPr>
        <p:spPr>
          <a:xfrm>
            <a:off x="5123008" y="1900253"/>
            <a:ext cx="6120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42420B-9738-9BD3-021D-1EBE995D73DB}"/>
              </a:ext>
            </a:extLst>
          </p:cNvPr>
          <p:cNvCxnSpPr/>
          <p:nvPr/>
        </p:nvCxnSpPr>
        <p:spPr>
          <a:xfrm>
            <a:off x="5912857" y="1900253"/>
            <a:ext cx="6120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BC98293-C002-29CC-F28D-6D7C1DBE4E61}"/>
                  </a:ext>
                </a:extLst>
              </p:cNvPr>
              <p:cNvSpPr txBox="1"/>
              <p:nvPr/>
            </p:nvSpPr>
            <p:spPr>
              <a:xfrm>
                <a:off x="2053749" y="2364469"/>
                <a:ext cx="47921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6,000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/>
                  <a:t> 6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1,000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BC98293-C002-29CC-F28D-6D7C1DBE4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749" y="2364469"/>
                <a:ext cx="4792159" cy="461665"/>
              </a:xfrm>
              <a:prstGeom prst="rect">
                <a:avLst/>
              </a:prstGeom>
              <a:blipFill>
                <a:blip r:embed="rId3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9167185C-59CA-2FB2-ECA4-99C961FE4CFA}"/>
              </a:ext>
            </a:extLst>
          </p:cNvPr>
          <p:cNvSpPr txBox="1"/>
          <p:nvPr/>
        </p:nvSpPr>
        <p:spPr>
          <a:xfrm>
            <a:off x="963353" y="532364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19,000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F722853-FB08-D0A1-8FC8-AA9F86D57797}"/>
              </a:ext>
            </a:extLst>
          </p:cNvPr>
          <p:cNvCxnSpPr/>
          <p:nvPr/>
        </p:nvCxnSpPr>
        <p:spPr>
          <a:xfrm>
            <a:off x="785381" y="3542713"/>
            <a:ext cx="3640865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78F96D1-7D10-5C5E-9150-ADBEE0AF4604}"/>
              </a:ext>
            </a:extLst>
          </p:cNvPr>
          <p:cNvCxnSpPr/>
          <p:nvPr/>
        </p:nvCxnSpPr>
        <p:spPr>
          <a:xfrm>
            <a:off x="840382" y="3811114"/>
            <a:ext cx="6120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5C5532B-0A8B-1D60-7B2C-12CC1B227BC6}"/>
              </a:ext>
            </a:extLst>
          </p:cNvPr>
          <p:cNvCxnSpPr/>
          <p:nvPr/>
        </p:nvCxnSpPr>
        <p:spPr>
          <a:xfrm>
            <a:off x="1550310" y="3811114"/>
            <a:ext cx="6120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E7D9F62-DE1C-4745-7ADD-2BC9869E7D93}"/>
              </a:ext>
            </a:extLst>
          </p:cNvPr>
          <p:cNvCxnSpPr/>
          <p:nvPr/>
        </p:nvCxnSpPr>
        <p:spPr>
          <a:xfrm>
            <a:off x="2253910" y="3811114"/>
            <a:ext cx="6120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93B7E56-1D92-898F-EFD7-0F4455937F92}"/>
              </a:ext>
            </a:extLst>
          </p:cNvPr>
          <p:cNvCxnSpPr/>
          <p:nvPr/>
        </p:nvCxnSpPr>
        <p:spPr>
          <a:xfrm>
            <a:off x="2993520" y="3811114"/>
            <a:ext cx="6120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7833EF4-6AC9-063B-2DBA-C54625D0DDA8}"/>
              </a:ext>
            </a:extLst>
          </p:cNvPr>
          <p:cNvCxnSpPr/>
          <p:nvPr/>
        </p:nvCxnSpPr>
        <p:spPr>
          <a:xfrm>
            <a:off x="3690282" y="3811114"/>
            <a:ext cx="6120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ABCAD83-1CAE-DDBD-BD92-ED65A3FE9257}"/>
                  </a:ext>
                </a:extLst>
              </p:cNvPr>
              <p:cNvSpPr txBox="1"/>
              <p:nvPr/>
            </p:nvSpPr>
            <p:spPr>
              <a:xfrm>
                <a:off x="102015" y="4353231"/>
                <a:ext cx="47921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10,000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/>
                  <a:t> 5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2,000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ABCAD83-1CAE-DDBD-BD92-ED65A3FE9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15" y="4353231"/>
                <a:ext cx="4792159" cy="461665"/>
              </a:xfrm>
              <a:prstGeom prst="rect">
                <a:avLst/>
              </a:prstGeom>
              <a:blipFill>
                <a:blip r:embed="rId4"/>
                <a:stretch>
                  <a:fillRect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36F69D7D-7F1E-2999-C9C7-801236C426EA}"/>
              </a:ext>
            </a:extLst>
          </p:cNvPr>
          <p:cNvSpPr txBox="1"/>
          <p:nvPr/>
        </p:nvSpPr>
        <p:spPr>
          <a:xfrm>
            <a:off x="6741348" y="4354375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50,500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631710B-576E-286C-77FD-5E41111A8CC7}"/>
                  </a:ext>
                </a:extLst>
              </p:cNvPr>
              <p:cNvSpPr txBox="1"/>
              <p:nvPr/>
            </p:nvSpPr>
            <p:spPr>
              <a:xfrm>
                <a:off x="1357152" y="5001999"/>
                <a:ext cx="22605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solidFill>
                      <a:schemeClr val="accent1"/>
                    </a:solidFill>
                  </a:rPr>
                  <a:t>50,500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19,000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631710B-576E-286C-77FD-5E41111A8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152" y="5001999"/>
                <a:ext cx="2260555" cy="461665"/>
              </a:xfrm>
              <a:prstGeom prst="rect">
                <a:avLst/>
              </a:prstGeom>
              <a:blipFill>
                <a:blip r:embed="rId5"/>
                <a:stretch>
                  <a:fillRect l="-4494" t="-8108" r="-337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3787E8C-C022-616D-378F-713AF67455B4}"/>
                  </a:ext>
                </a:extLst>
              </p:cNvPr>
              <p:cNvSpPr txBox="1"/>
              <p:nvPr/>
            </p:nvSpPr>
            <p:spPr>
              <a:xfrm>
                <a:off x="3572422" y="5001999"/>
                <a:ext cx="36247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50,500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20,000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1,000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3787E8C-C022-616D-378F-713AF6745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422" y="5001999"/>
                <a:ext cx="3624710" cy="461665"/>
              </a:xfrm>
              <a:prstGeom prst="rect">
                <a:avLst/>
              </a:prstGeom>
              <a:blipFill>
                <a:blip r:embed="rId6"/>
                <a:stretch>
                  <a:fillRect t="-8108" r="-174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056847E4-41DD-8D5B-C63C-06F93E76B458}"/>
              </a:ext>
            </a:extLst>
          </p:cNvPr>
          <p:cNvSpPr txBox="1"/>
          <p:nvPr/>
        </p:nvSpPr>
        <p:spPr>
          <a:xfrm>
            <a:off x="3906712" y="5518212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31,500</a:t>
            </a:r>
          </a:p>
        </p:txBody>
      </p:sp>
    </p:spTree>
    <p:extLst>
      <p:ext uri="{BB962C8B-B14F-4D97-AF65-F5344CB8AC3E}">
        <p14:creationId xmlns:p14="http://schemas.microsoft.com/office/powerpoint/2010/main" val="190319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8" grpId="0"/>
      <p:bldP spid="46" grpId="0" build="allAtOnce"/>
      <p:bldP spid="46" grpId="1" build="allAtOnce"/>
      <p:bldP spid="47" grpId="0"/>
      <p:bldP spid="54" grpId="0" build="allAtOnce"/>
      <p:bldP spid="54" grpId="1" build="allAtOnce"/>
      <p:bldP spid="55" grpId="0"/>
      <p:bldP spid="56" grpId="0"/>
      <p:bldP spid="57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CA953A18-EB3A-4753-B5F6-CFA337093216}"/>
              </a:ext>
            </a:extLst>
          </p:cNvPr>
          <p:cNvSpPr/>
          <p:nvPr/>
        </p:nvSpPr>
        <p:spPr>
          <a:xfrm>
            <a:off x="2060666" y="1791622"/>
            <a:ext cx="3886200" cy="1918530"/>
          </a:xfrm>
          <a:prstGeom prst="wedgeRoundRectCallout">
            <a:avLst>
              <a:gd name="adj1" fmla="val 63330"/>
              <a:gd name="adj2" fmla="val 19926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I’m thinking of a number.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add half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million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it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, then subtract 100,000 and 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get three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million.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my number?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B6EA53-79AF-D60F-B1FA-06A5654EC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657" y="455198"/>
            <a:ext cx="747045" cy="7470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AF13C5-651E-5D52-F0F0-CE11981CE421}"/>
              </a:ext>
            </a:extLst>
          </p:cNvPr>
          <p:cNvSpPr txBox="1"/>
          <p:nvPr/>
        </p:nvSpPr>
        <p:spPr>
          <a:xfrm>
            <a:off x="5715501" y="59788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E79708-0C24-C63C-CD55-FB328A8AF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005" y="2264899"/>
            <a:ext cx="1021759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4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B455F21C-468A-BF7E-36DC-93B288967CF9}"/>
              </a:ext>
            </a:extLst>
          </p:cNvPr>
          <p:cNvSpPr/>
          <p:nvPr/>
        </p:nvSpPr>
        <p:spPr>
          <a:xfrm>
            <a:off x="2192625" y="553051"/>
            <a:ext cx="3886200" cy="1865008"/>
          </a:xfrm>
          <a:prstGeom prst="wedgeRoundRectCallout">
            <a:avLst>
              <a:gd name="adj1" fmla="val 63330"/>
              <a:gd name="adj2" fmla="val 19926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I’m thinking of a number.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add half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million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it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, then subtract 100,000 and 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get three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million.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my number?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B03654F-A52D-5887-B195-8BB9DDBB7702}"/>
              </a:ext>
            </a:extLst>
          </p:cNvPr>
          <p:cNvCxnSpPr/>
          <p:nvPr/>
        </p:nvCxnSpPr>
        <p:spPr>
          <a:xfrm>
            <a:off x="3519159" y="2015935"/>
            <a:ext cx="17522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A3FEF2F-F42B-8861-9844-34F96EFB5AD5}"/>
              </a:ext>
            </a:extLst>
          </p:cNvPr>
          <p:cNvCxnSpPr>
            <a:stCxn id="9" idx="3"/>
          </p:cNvCxnSpPr>
          <p:nvPr/>
        </p:nvCxnSpPr>
        <p:spPr>
          <a:xfrm flipV="1">
            <a:off x="1823763" y="1867432"/>
            <a:ext cx="1127356" cy="2308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05FAB8-5DB0-0FDC-CC08-35A058CC48A2}"/>
              </a:ext>
            </a:extLst>
          </p:cNvPr>
          <p:cNvCxnSpPr/>
          <p:nvPr/>
        </p:nvCxnSpPr>
        <p:spPr>
          <a:xfrm>
            <a:off x="2593394" y="934470"/>
            <a:ext cx="29512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00907AB-5802-A984-F5D0-C7C1DB7E36F3}"/>
              </a:ext>
            </a:extLst>
          </p:cNvPr>
          <p:cNvCxnSpPr/>
          <p:nvPr/>
        </p:nvCxnSpPr>
        <p:spPr>
          <a:xfrm>
            <a:off x="1922076" y="847185"/>
            <a:ext cx="62718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BDFC5B4-51D7-049C-7E22-59B8A7A6936E}"/>
              </a:ext>
            </a:extLst>
          </p:cNvPr>
          <p:cNvSpPr txBox="1"/>
          <p:nvPr/>
        </p:nvSpPr>
        <p:spPr>
          <a:xfrm>
            <a:off x="1454903" y="608886"/>
            <a:ext cx="386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1ED602-08FF-55B0-A114-91F01E2BCC3E}"/>
              </a:ext>
            </a:extLst>
          </p:cNvPr>
          <p:cNvCxnSpPr/>
          <p:nvPr/>
        </p:nvCxnSpPr>
        <p:spPr>
          <a:xfrm>
            <a:off x="2848393" y="1286460"/>
            <a:ext cx="26935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BECCEBB-153A-8476-AD6F-17278A1DEA3A}"/>
              </a:ext>
            </a:extLst>
          </p:cNvPr>
          <p:cNvSpPr txBox="1"/>
          <p:nvPr/>
        </p:nvSpPr>
        <p:spPr>
          <a:xfrm>
            <a:off x="762980" y="1867432"/>
            <a:ext cx="1060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14C2BB-2870-E78E-B2CB-588D364A0ECD}"/>
              </a:ext>
            </a:extLst>
          </p:cNvPr>
          <p:cNvCxnSpPr/>
          <p:nvPr/>
        </p:nvCxnSpPr>
        <p:spPr>
          <a:xfrm>
            <a:off x="3083500" y="1640205"/>
            <a:ext cx="20393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87BE3AF-FC35-1DEF-C9B4-AC62F0116DDD}"/>
              </a:ext>
            </a:extLst>
          </p:cNvPr>
          <p:cNvSpPr txBox="1"/>
          <p:nvPr/>
        </p:nvSpPr>
        <p:spPr>
          <a:xfrm>
            <a:off x="1786174" y="2947812"/>
            <a:ext cx="1060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7E2916-AE47-191E-AD91-9CA2DD45DFAD}"/>
                  </a:ext>
                </a:extLst>
              </p:cNvPr>
              <p:cNvSpPr txBox="1"/>
              <p:nvPr/>
            </p:nvSpPr>
            <p:spPr>
              <a:xfrm>
                <a:off x="2213055" y="2929040"/>
                <a:ext cx="15247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500,000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7E2916-AE47-191E-AD91-9CA2DD45D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055" y="2929040"/>
                <a:ext cx="1524777" cy="461665"/>
              </a:xfrm>
              <a:prstGeom prst="rect">
                <a:avLst/>
              </a:prstGeom>
              <a:blipFill>
                <a:blip r:embed="rId2"/>
                <a:stretch>
                  <a:fillRect l="-826" t="-8108" r="-3306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E4C176-9CD6-E4BA-FC91-DEA0C350B202}"/>
                  </a:ext>
                </a:extLst>
              </p:cNvPr>
              <p:cNvSpPr txBox="1"/>
              <p:nvPr/>
            </p:nvSpPr>
            <p:spPr>
              <a:xfrm>
                <a:off x="3681525" y="2929039"/>
                <a:ext cx="15247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100,000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E4C176-9CD6-E4BA-FC91-DEA0C350B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525" y="2929039"/>
                <a:ext cx="1524777" cy="461665"/>
              </a:xfrm>
              <a:prstGeom prst="rect">
                <a:avLst/>
              </a:prstGeom>
              <a:blipFill>
                <a:blip r:embed="rId3"/>
                <a:stretch>
                  <a:fillRect t="-8108" r="-3306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54C2546-B257-ADEC-9DBB-F0E3ACB73DAB}"/>
                  </a:ext>
                </a:extLst>
              </p:cNvPr>
              <p:cNvSpPr txBox="1"/>
              <p:nvPr/>
            </p:nvSpPr>
            <p:spPr>
              <a:xfrm>
                <a:off x="5147642" y="2947811"/>
                <a:ext cx="21027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3,000,000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54C2546-B257-ADEC-9DBB-F0E3ACB73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642" y="2947811"/>
                <a:ext cx="2102734" cy="461665"/>
              </a:xfrm>
              <a:prstGeom prst="rect">
                <a:avLst/>
              </a:prstGeom>
              <a:blipFill>
                <a:blip r:embed="rId4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Brace 14">
            <a:extLst>
              <a:ext uri="{FF2B5EF4-FFF2-40B4-BE49-F238E27FC236}">
                <a16:creationId xmlns:a16="http://schemas.microsoft.com/office/drawing/2014/main" id="{516F9CBF-C3F1-29CD-6C3F-8D724B9F3FBD}"/>
              </a:ext>
            </a:extLst>
          </p:cNvPr>
          <p:cNvSpPr/>
          <p:nvPr/>
        </p:nvSpPr>
        <p:spPr>
          <a:xfrm rot="5400000">
            <a:off x="3492205" y="2217311"/>
            <a:ext cx="339522" cy="2720400"/>
          </a:xfrm>
          <a:prstGeom prst="rightBrace">
            <a:avLst>
              <a:gd name="adj1" fmla="val 0"/>
              <a:gd name="adj2" fmla="val 50000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48DF70-6619-54E2-4B11-D2BBB84693C2}"/>
                  </a:ext>
                </a:extLst>
              </p:cNvPr>
              <p:cNvSpPr txBox="1"/>
              <p:nvPr/>
            </p:nvSpPr>
            <p:spPr>
              <a:xfrm>
                <a:off x="2975443" y="3772361"/>
                <a:ext cx="15247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400,000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48DF70-6619-54E2-4B11-D2BBB8469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443" y="3772361"/>
                <a:ext cx="1524777" cy="461665"/>
              </a:xfrm>
              <a:prstGeom prst="rect">
                <a:avLst/>
              </a:prstGeom>
              <a:blipFill>
                <a:blip r:embed="rId5"/>
                <a:stretch>
                  <a:fillRect l="-826" t="-8108" r="-3306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72F1399-65F8-6EE4-9FAA-2AD99802B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716869"/>
              </p:ext>
            </p:extLst>
          </p:nvPr>
        </p:nvGraphicFramePr>
        <p:xfrm>
          <a:off x="2097422" y="5198070"/>
          <a:ext cx="2843474" cy="581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3474">
                  <a:extLst>
                    <a:ext uri="{9D8B030D-6E8A-4147-A177-3AD203B41FA5}">
                      <a16:colId xmlns:a16="http://schemas.microsoft.com/office/drawing/2014/main" val="3581830473"/>
                    </a:ext>
                  </a:extLst>
                </a:gridCol>
              </a:tblGrid>
              <a:tr h="58127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46216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65B1DD2-74A7-742D-016B-2A9FE48847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577968"/>
              </p:ext>
            </p:extLst>
          </p:nvPr>
        </p:nvGraphicFramePr>
        <p:xfrm>
          <a:off x="4940896" y="5198070"/>
          <a:ext cx="1207515" cy="581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7515">
                  <a:extLst>
                    <a:ext uri="{9D8B030D-6E8A-4147-A177-3AD203B41FA5}">
                      <a16:colId xmlns:a16="http://schemas.microsoft.com/office/drawing/2014/main" val="3581830473"/>
                    </a:ext>
                  </a:extLst>
                </a:gridCol>
              </a:tblGrid>
              <a:tr h="58127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400,000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462163"/>
                  </a:ext>
                </a:extLst>
              </a:tr>
            </a:tbl>
          </a:graphicData>
        </a:graphic>
      </p:graphicFrame>
      <p:sp>
        <p:nvSpPr>
          <p:cNvPr id="19" name="Left Brace 18">
            <a:extLst>
              <a:ext uri="{FF2B5EF4-FFF2-40B4-BE49-F238E27FC236}">
                <a16:creationId xmlns:a16="http://schemas.microsoft.com/office/drawing/2014/main" id="{BA7B0C1A-AA05-BC6E-62F4-07E4BA930E8C}"/>
              </a:ext>
            </a:extLst>
          </p:cNvPr>
          <p:cNvSpPr/>
          <p:nvPr/>
        </p:nvSpPr>
        <p:spPr>
          <a:xfrm rot="5400000">
            <a:off x="4045984" y="3009582"/>
            <a:ext cx="153865" cy="405099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095FB3-3FBE-8057-F778-12604C9F54E6}"/>
              </a:ext>
            </a:extLst>
          </p:cNvPr>
          <p:cNvSpPr txBox="1"/>
          <p:nvPr/>
        </p:nvSpPr>
        <p:spPr>
          <a:xfrm>
            <a:off x="3338111" y="4323893"/>
            <a:ext cx="1749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3,000,000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B6B461-66E1-CF27-CBE8-8190109A27AD}"/>
              </a:ext>
            </a:extLst>
          </p:cNvPr>
          <p:cNvSpPr txBox="1"/>
          <p:nvPr/>
        </p:nvSpPr>
        <p:spPr>
          <a:xfrm>
            <a:off x="3470627" y="3142177"/>
            <a:ext cx="267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2,600,000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7E71C94-018C-415C-6CAB-A7FE435674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9496" y="1101645"/>
            <a:ext cx="1021759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6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 animBg="1"/>
      <p:bldP spid="15" grpId="1" animBg="1"/>
      <p:bldP spid="16" grpId="0"/>
      <p:bldP spid="16" grpId="1"/>
      <p:bldP spid="19" grpId="0" animBg="1"/>
      <p:bldP spid="19" grpId="1" animBg="1"/>
      <p:bldP spid="20" grpId="0"/>
      <p:bldP spid="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273042D-59A0-53B0-49C9-5EE3BF72802E}"/>
                  </a:ext>
                </a:extLst>
              </p:cNvPr>
              <p:cNvSpPr txBox="1"/>
              <p:nvPr/>
            </p:nvSpPr>
            <p:spPr>
              <a:xfrm>
                <a:off x="695550" y="334776"/>
                <a:ext cx="7497474" cy="5693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 42,384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32,313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22,357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12,144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Calculate the missing number.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273042D-59A0-53B0-49C9-5EE3BF728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5693866"/>
              </a:xfrm>
              <a:prstGeom prst="rect">
                <a:avLst/>
              </a:prstGeom>
              <a:blipFill>
                <a:blip r:embed="rId2"/>
                <a:stretch>
                  <a:fillRect l="-1689" t="-1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01B3A9D-A473-2339-BB57-8247C05A9C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53" y="3475998"/>
            <a:ext cx="2348527" cy="23510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8BAC0A-16DC-32D6-841D-B6C89550E886}"/>
              </a:ext>
            </a:extLst>
          </p:cNvPr>
          <p:cNvSpPr txBox="1"/>
          <p:nvPr/>
        </p:nvSpPr>
        <p:spPr>
          <a:xfrm>
            <a:off x="1700666" y="3723714"/>
            <a:ext cx="224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13,523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CEC5AB-7270-AF5D-1054-3F0CF499AE15}"/>
              </a:ext>
            </a:extLst>
          </p:cNvPr>
          <p:cNvSpPr txBox="1"/>
          <p:nvPr/>
        </p:nvSpPr>
        <p:spPr>
          <a:xfrm>
            <a:off x="1102993" y="5072462"/>
            <a:ext cx="224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2,313</a:t>
            </a:r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07A1E-6D93-A813-2901-F73293C71939}"/>
              </a:ext>
            </a:extLst>
          </p:cNvPr>
          <p:cNvSpPr txBox="1"/>
          <p:nvPr/>
        </p:nvSpPr>
        <p:spPr>
          <a:xfrm>
            <a:off x="2715103" y="5058814"/>
            <a:ext cx="391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7118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984F216-643A-A217-E842-6BCBA482F7BC}"/>
                  </a:ext>
                </a:extLst>
              </p:cNvPr>
              <p:cNvSpPr txBox="1"/>
              <p:nvPr/>
            </p:nvSpPr>
            <p:spPr>
              <a:xfrm>
                <a:off x="695550" y="334776"/>
                <a:ext cx="7497474" cy="5693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 42,384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32,313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22,357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12,144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Calculate the missing number.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984F216-643A-A217-E842-6BCBA482F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5693866"/>
              </a:xfrm>
              <a:prstGeom prst="rect">
                <a:avLst/>
              </a:prstGeom>
              <a:blipFill>
                <a:blip r:embed="rId2"/>
                <a:stretch>
                  <a:fillRect l="-1689" t="-1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82972E7-FC80-C331-635F-BA4C486F3143}"/>
              </a:ext>
            </a:extLst>
          </p:cNvPr>
          <p:cNvSpPr txBox="1"/>
          <p:nvPr/>
        </p:nvSpPr>
        <p:spPr>
          <a:xfrm>
            <a:off x="3879670" y="334776"/>
            <a:ext cx="1463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74,697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143E3A-CD7B-1572-3C62-648FE72F82CB}"/>
              </a:ext>
            </a:extLst>
          </p:cNvPr>
          <p:cNvSpPr txBox="1"/>
          <p:nvPr/>
        </p:nvSpPr>
        <p:spPr>
          <a:xfrm>
            <a:off x="3893318" y="1602527"/>
            <a:ext cx="2009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10,213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60921F-E4EE-2213-7241-D3F4288BF2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53" y="3475998"/>
            <a:ext cx="2348527" cy="23510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FD80E5-EF93-DEAF-2306-47D0F7E46674}"/>
              </a:ext>
            </a:extLst>
          </p:cNvPr>
          <p:cNvSpPr txBox="1"/>
          <p:nvPr/>
        </p:nvSpPr>
        <p:spPr>
          <a:xfrm>
            <a:off x="2355703" y="5058814"/>
            <a:ext cx="1378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11,210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6705B3-50D7-2BD8-62F3-308C9B73CBBF}"/>
              </a:ext>
            </a:extLst>
          </p:cNvPr>
          <p:cNvSpPr txBox="1"/>
          <p:nvPr/>
        </p:nvSpPr>
        <p:spPr>
          <a:xfrm>
            <a:off x="1700666" y="3723714"/>
            <a:ext cx="224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13,523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48FC0F-B2B9-E94E-A39F-916B99459583}"/>
              </a:ext>
            </a:extLst>
          </p:cNvPr>
          <p:cNvSpPr txBox="1"/>
          <p:nvPr/>
        </p:nvSpPr>
        <p:spPr>
          <a:xfrm>
            <a:off x="1102993" y="5072462"/>
            <a:ext cx="224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2,313</a:t>
            </a: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513D1E-D2DF-2BAC-FDEF-2F7699AC654C}"/>
              </a:ext>
            </a:extLst>
          </p:cNvPr>
          <p:cNvSpPr txBox="1"/>
          <p:nvPr/>
        </p:nvSpPr>
        <p:spPr>
          <a:xfrm>
            <a:off x="2715103" y="5058814"/>
            <a:ext cx="391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6282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516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00C819B7-D672-080F-0FE2-025D7B62EF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3086718"/>
                  </p:ext>
                </p:extLst>
              </p:nvPr>
            </p:nvGraphicFramePr>
            <p:xfrm>
              <a:off x="1924819" y="1680463"/>
              <a:ext cx="4234167" cy="23710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0463">
                      <a:extLst>
                        <a:ext uri="{9D8B030D-6E8A-4147-A177-3AD203B41FA5}">
                          <a16:colId xmlns:a16="http://schemas.microsoft.com/office/drawing/2014/main" val="1962120670"/>
                        </a:ext>
                      </a:extLst>
                    </a:gridCol>
                    <a:gridCol w="470463">
                      <a:extLst>
                        <a:ext uri="{9D8B030D-6E8A-4147-A177-3AD203B41FA5}">
                          <a16:colId xmlns:a16="http://schemas.microsoft.com/office/drawing/2014/main" val="4042470110"/>
                        </a:ext>
                      </a:extLst>
                    </a:gridCol>
                    <a:gridCol w="470463">
                      <a:extLst>
                        <a:ext uri="{9D8B030D-6E8A-4147-A177-3AD203B41FA5}">
                          <a16:colId xmlns:a16="http://schemas.microsoft.com/office/drawing/2014/main" val="2261971657"/>
                        </a:ext>
                      </a:extLst>
                    </a:gridCol>
                    <a:gridCol w="470463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470463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470463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  <a:gridCol w="470463">
                      <a:extLst>
                        <a:ext uri="{9D8B030D-6E8A-4147-A177-3AD203B41FA5}">
                          <a16:colId xmlns:a16="http://schemas.microsoft.com/office/drawing/2014/main" val="55819372"/>
                        </a:ext>
                      </a:extLst>
                    </a:gridCol>
                    <a:gridCol w="470463">
                      <a:extLst>
                        <a:ext uri="{9D8B030D-6E8A-4147-A177-3AD203B41FA5}">
                          <a16:colId xmlns:a16="http://schemas.microsoft.com/office/drawing/2014/main" val="2498144686"/>
                        </a:ext>
                      </a:extLst>
                    </a:gridCol>
                    <a:gridCol w="470463">
                      <a:extLst>
                        <a:ext uri="{9D8B030D-6E8A-4147-A177-3AD203B41FA5}">
                          <a16:colId xmlns:a16="http://schemas.microsoft.com/office/drawing/2014/main" val="366411720"/>
                        </a:ext>
                      </a:extLst>
                    </a:gridCol>
                  </a:tblGrid>
                  <a:tr h="407471"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Hth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TTh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Th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H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490890"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49089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GB" sz="2000" dirty="0">
                              <a:latin typeface="+mn-lt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latin typeface="+mn-lt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490890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  <a:tr h="490890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97755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00C819B7-D672-080F-0FE2-025D7B62EF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3086718"/>
                  </p:ext>
                </p:extLst>
              </p:nvPr>
            </p:nvGraphicFramePr>
            <p:xfrm>
              <a:off x="1924819" y="1680463"/>
              <a:ext cx="4234167" cy="23710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0463">
                      <a:extLst>
                        <a:ext uri="{9D8B030D-6E8A-4147-A177-3AD203B41FA5}">
                          <a16:colId xmlns:a16="http://schemas.microsoft.com/office/drawing/2014/main" val="1962120670"/>
                        </a:ext>
                      </a:extLst>
                    </a:gridCol>
                    <a:gridCol w="470463">
                      <a:extLst>
                        <a:ext uri="{9D8B030D-6E8A-4147-A177-3AD203B41FA5}">
                          <a16:colId xmlns:a16="http://schemas.microsoft.com/office/drawing/2014/main" val="4042470110"/>
                        </a:ext>
                      </a:extLst>
                    </a:gridCol>
                    <a:gridCol w="470463">
                      <a:extLst>
                        <a:ext uri="{9D8B030D-6E8A-4147-A177-3AD203B41FA5}">
                          <a16:colId xmlns:a16="http://schemas.microsoft.com/office/drawing/2014/main" val="2261971657"/>
                        </a:ext>
                      </a:extLst>
                    </a:gridCol>
                    <a:gridCol w="470463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470463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470463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  <a:gridCol w="470463">
                      <a:extLst>
                        <a:ext uri="{9D8B030D-6E8A-4147-A177-3AD203B41FA5}">
                          <a16:colId xmlns:a16="http://schemas.microsoft.com/office/drawing/2014/main" val="55819372"/>
                        </a:ext>
                      </a:extLst>
                    </a:gridCol>
                    <a:gridCol w="470463">
                      <a:extLst>
                        <a:ext uri="{9D8B030D-6E8A-4147-A177-3AD203B41FA5}">
                          <a16:colId xmlns:a16="http://schemas.microsoft.com/office/drawing/2014/main" val="2498144686"/>
                        </a:ext>
                      </a:extLst>
                    </a:gridCol>
                    <a:gridCol w="470463">
                      <a:extLst>
                        <a:ext uri="{9D8B030D-6E8A-4147-A177-3AD203B41FA5}">
                          <a16:colId xmlns:a16="http://schemas.microsoft.com/office/drawing/2014/main" val="366411720"/>
                        </a:ext>
                      </a:extLst>
                    </a:gridCol>
                  </a:tblGrid>
                  <a:tr h="407471"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Hth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TTh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Th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H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490890"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49089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2703" t="-187179" r="-708108" b="-20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latin typeface="+mn-lt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490890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  <a:tr h="490890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97755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C5461A9-B847-44A0-5959-914C403CBED8}"/>
              </a:ext>
            </a:extLst>
          </p:cNvPr>
          <p:cNvSpPr txBox="1"/>
          <p:nvPr/>
        </p:nvSpPr>
        <p:spPr>
          <a:xfrm>
            <a:off x="1761304" y="4635125"/>
            <a:ext cx="3801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answer is 859,321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C7E1D73B-3969-7819-1A51-AE306C42A170}"/>
              </a:ext>
            </a:extLst>
          </p:cNvPr>
          <p:cNvSpPr/>
          <p:nvPr/>
        </p:nvSpPr>
        <p:spPr>
          <a:xfrm>
            <a:off x="1761304" y="4353560"/>
            <a:ext cx="3801653" cy="1086350"/>
          </a:xfrm>
          <a:prstGeom prst="wedgeRoundRectCallout">
            <a:avLst>
              <a:gd name="adj1" fmla="val 65177"/>
              <a:gd name="adj2" fmla="val 7148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CA56E2-5B97-ED60-453F-0A3C9A669E77}"/>
                  </a:ext>
                </a:extLst>
              </p:cNvPr>
              <p:cNvSpPr txBox="1"/>
              <p:nvPr/>
            </p:nvSpPr>
            <p:spPr>
              <a:xfrm>
                <a:off x="906942" y="423472"/>
                <a:ext cx="704665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Tiny has used the column method to work out</a:t>
                </a:r>
              </a:p>
              <a:p>
                <a:pPr algn="ctr"/>
                <a:r>
                  <a:rPr lang="en-GB" sz="2800" dirty="0"/>
                  <a:t> 438,321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421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CA56E2-5B97-ED60-453F-0A3C9A669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42" y="423472"/>
                <a:ext cx="7046652" cy="954107"/>
              </a:xfrm>
              <a:prstGeom prst="rect">
                <a:avLst/>
              </a:prstGeom>
              <a:blipFill>
                <a:blip r:embed="rId3"/>
                <a:stretch>
                  <a:fillRect l="-180" t="-6579" r="-180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8586AF2-CC30-C692-EFFE-7E6EACBB7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4116" y="2383570"/>
            <a:ext cx="747045" cy="7470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7854B3-2F2D-BF6F-9E12-453879272D01}"/>
              </a:ext>
            </a:extLst>
          </p:cNvPr>
          <p:cNvSpPr txBox="1"/>
          <p:nvPr/>
        </p:nvSpPr>
        <p:spPr>
          <a:xfrm>
            <a:off x="6417781" y="313061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A52406-A34C-4358-BED1-73EF9D4D382C}"/>
              </a:ext>
            </a:extLst>
          </p:cNvPr>
          <p:cNvSpPr txBox="1"/>
          <p:nvPr/>
        </p:nvSpPr>
        <p:spPr>
          <a:xfrm>
            <a:off x="3908681" y="2569454"/>
            <a:ext cx="678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D20D29-DF08-169E-3A37-2CDF4DC257A6}"/>
              </a:ext>
            </a:extLst>
          </p:cNvPr>
          <p:cNvSpPr txBox="1"/>
          <p:nvPr/>
        </p:nvSpPr>
        <p:spPr>
          <a:xfrm>
            <a:off x="3409714" y="2569454"/>
            <a:ext cx="678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EB0C3E-0BAE-B862-7A45-F896B0628C1E}"/>
              </a:ext>
            </a:extLst>
          </p:cNvPr>
          <p:cNvSpPr txBox="1"/>
          <p:nvPr/>
        </p:nvSpPr>
        <p:spPr>
          <a:xfrm>
            <a:off x="2938142" y="2567525"/>
            <a:ext cx="678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8007F0-0FE9-7244-F2E9-4D41FC1F5014}"/>
              </a:ext>
            </a:extLst>
          </p:cNvPr>
          <p:cNvSpPr txBox="1"/>
          <p:nvPr/>
        </p:nvSpPr>
        <p:spPr>
          <a:xfrm>
            <a:off x="906942" y="5581420"/>
            <a:ext cx="7046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What mistake has Tiny made?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B4C03A-AAC5-773B-8045-CA21E3FAA2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376" y="4545798"/>
            <a:ext cx="1100595" cy="84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3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FD1696FE-21D2-20CD-9E3C-303FFF7E2B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8954415"/>
                  </p:ext>
                </p:extLst>
              </p:nvPr>
            </p:nvGraphicFramePr>
            <p:xfrm>
              <a:off x="1924819" y="1680463"/>
              <a:ext cx="4234167" cy="23710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0463">
                      <a:extLst>
                        <a:ext uri="{9D8B030D-6E8A-4147-A177-3AD203B41FA5}">
                          <a16:colId xmlns:a16="http://schemas.microsoft.com/office/drawing/2014/main" val="1962120670"/>
                        </a:ext>
                      </a:extLst>
                    </a:gridCol>
                    <a:gridCol w="470463">
                      <a:extLst>
                        <a:ext uri="{9D8B030D-6E8A-4147-A177-3AD203B41FA5}">
                          <a16:colId xmlns:a16="http://schemas.microsoft.com/office/drawing/2014/main" val="4042470110"/>
                        </a:ext>
                      </a:extLst>
                    </a:gridCol>
                    <a:gridCol w="470463">
                      <a:extLst>
                        <a:ext uri="{9D8B030D-6E8A-4147-A177-3AD203B41FA5}">
                          <a16:colId xmlns:a16="http://schemas.microsoft.com/office/drawing/2014/main" val="2261971657"/>
                        </a:ext>
                      </a:extLst>
                    </a:gridCol>
                    <a:gridCol w="470463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470463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470463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  <a:gridCol w="470463">
                      <a:extLst>
                        <a:ext uri="{9D8B030D-6E8A-4147-A177-3AD203B41FA5}">
                          <a16:colId xmlns:a16="http://schemas.microsoft.com/office/drawing/2014/main" val="55819372"/>
                        </a:ext>
                      </a:extLst>
                    </a:gridCol>
                    <a:gridCol w="470463">
                      <a:extLst>
                        <a:ext uri="{9D8B030D-6E8A-4147-A177-3AD203B41FA5}">
                          <a16:colId xmlns:a16="http://schemas.microsoft.com/office/drawing/2014/main" val="2498144686"/>
                        </a:ext>
                      </a:extLst>
                    </a:gridCol>
                    <a:gridCol w="470463">
                      <a:extLst>
                        <a:ext uri="{9D8B030D-6E8A-4147-A177-3AD203B41FA5}">
                          <a16:colId xmlns:a16="http://schemas.microsoft.com/office/drawing/2014/main" val="366411720"/>
                        </a:ext>
                      </a:extLst>
                    </a:gridCol>
                  </a:tblGrid>
                  <a:tr h="407471"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Hth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TTh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Th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H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490890"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49089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GB" sz="2000" dirty="0">
                              <a:latin typeface="+mn-lt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latin typeface="+mn-lt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490890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  <a:tr h="490890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97755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FD1696FE-21D2-20CD-9E3C-303FFF7E2B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8954415"/>
                  </p:ext>
                </p:extLst>
              </p:nvPr>
            </p:nvGraphicFramePr>
            <p:xfrm>
              <a:off x="1924819" y="1680463"/>
              <a:ext cx="4234167" cy="23710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0463">
                      <a:extLst>
                        <a:ext uri="{9D8B030D-6E8A-4147-A177-3AD203B41FA5}">
                          <a16:colId xmlns:a16="http://schemas.microsoft.com/office/drawing/2014/main" val="1962120670"/>
                        </a:ext>
                      </a:extLst>
                    </a:gridCol>
                    <a:gridCol w="470463">
                      <a:extLst>
                        <a:ext uri="{9D8B030D-6E8A-4147-A177-3AD203B41FA5}">
                          <a16:colId xmlns:a16="http://schemas.microsoft.com/office/drawing/2014/main" val="4042470110"/>
                        </a:ext>
                      </a:extLst>
                    </a:gridCol>
                    <a:gridCol w="470463">
                      <a:extLst>
                        <a:ext uri="{9D8B030D-6E8A-4147-A177-3AD203B41FA5}">
                          <a16:colId xmlns:a16="http://schemas.microsoft.com/office/drawing/2014/main" val="2261971657"/>
                        </a:ext>
                      </a:extLst>
                    </a:gridCol>
                    <a:gridCol w="470463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470463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470463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  <a:gridCol w="470463">
                      <a:extLst>
                        <a:ext uri="{9D8B030D-6E8A-4147-A177-3AD203B41FA5}">
                          <a16:colId xmlns:a16="http://schemas.microsoft.com/office/drawing/2014/main" val="55819372"/>
                        </a:ext>
                      </a:extLst>
                    </a:gridCol>
                    <a:gridCol w="470463">
                      <a:extLst>
                        <a:ext uri="{9D8B030D-6E8A-4147-A177-3AD203B41FA5}">
                          <a16:colId xmlns:a16="http://schemas.microsoft.com/office/drawing/2014/main" val="2498144686"/>
                        </a:ext>
                      </a:extLst>
                    </a:gridCol>
                    <a:gridCol w="470463">
                      <a:extLst>
                        <a:ext uri="{9D8B030D-6E8A-4147-A177-3AD203B41FA5}">
                          <a16:colId xmlns:a16="http://schemas.microsoft.com/office/drawing/2014/main" val="366411720"/>
                        </a:ext>
                      </a:extLst>
                    </a:gridCol>
                  </a:tblGrid>
                  <a:tr h="407471"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Hth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TTh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Th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H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490890"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49089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2703" t="-187179" r="-708108" b="-20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latin typeface="+mn-lt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490890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  <a:tr h="490890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97755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67B8CB8-10A7-0727-CA41-F719BB04EB1C}"/>
              </a:ext>
            </a:extLst>
          </p:cNvPr>
          <p:cNvSpPr txBox="1"/>
          <p:nvPr/>
        </p:nvSpPr>
        <p:spPr>
          <a:xfrm>
            <a:off x="1761304" y="4635125"/>
            <a:ext cx="3801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answer is 859,321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8F101C66-4C37-D5F4-39EF-5476577B40DC}"/>
              </a:ext>
            </a:extLst>
          </p:cNvPr>
          <p:cNvSpPr/>
          <p:nvPr/>
        </p:nvSpPr>
        <p:spPr>
          <a:xfrm>
            <a:off x="1761304" y="4353560"/>
            <a:ext cx="3801653" cy="1086350"/>
          </a:xfrm>
          <a:prstGeom prst="wedgeRoundRectCallout">
            <a:avLst>
              <a:gd name="adj1" fmla="val 65177"/>
              <a:gd name="adj2" fmla="val 7148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B31DEF-6FC1-02C6-3D1C-E6360CC4C050}"/>
                  </a:ext>
                </a:extLst>
              </p:cNvPr>
              <p:cNvSpPr txBox="1"/>
              <p:nvPr/>
            </p:nvSpPr>
            <p:spPr>
              <a:xfrm>
                <a:off x="906942" y="423472"/>
                <a:ext cx="704665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Tiny has used the column method to work out</a:t>
                </a:r>
              </a:p>
              <a:p>
                <a:pPr algn="ctr"/>
                <a:r>
                  <a:rPr lang="en-GB" sz="2800" dirty="0"/>
                  <a:t> 438,321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421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B31DEF-6FC1-02C6-3D1C-E6360CC4C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42" y="423472"/>
                <a:ext cx="7046652" cy="954107"/>
              </a:xfrm>
              <a:prstGeom prst="rect">
                <a:avLst/>
              </a:prstGeom>
              <a:blipFill>
                <a:blip r:embed="rId3"/>
                <a:stretch>
                  <a:fillRect l="-180" t="-6579" r="-180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0F52055-956A-822D-C6E0-030773CD260A}"/>
              </a:ext>
            </a:extLst>
          </p:cNvPr>
          <p:cNvSpPr txBox="1"/>
          <p:nvPr/>
        </p:nvSpPr>
        <p:spPr>
          <a:xfrm>
            <a:off x="3875116" y="2579516"/>
            <a:ext cx="678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  <a:endParaRPr lang="en-GB" sz="33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199437-5C8D-3C66-116A-7556EAE3E688}"/>
              </a:ext>
            </a:extLst>
          </p:cNvPr>
          <p:cNvSpPr txBox="1"/>
          <p:nvPr/>
        </p:nvSpPr>
        <p:spPr>
          <a:xfrm>
            <a:off x="3415438" y="2579516"/>
            <a:ext cx="678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4FF92-BE78-0BC3-6F43-B873CF987C5A}"/>
              </a:ext>
            </a:extLst>
          </p:cNvPr>
          <p:cNvSpPr txBox="1"/>
          <p:nvPr/>
        </p:nvSpPr>
        <p:spPr>
          <a:xfrm>
            <a:off x="2945340" y="2579516"/>
            <a:ext cx="678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</a:t>
            </a:r>
            <a:endParaRPr lang="en-GB" sz="33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BE6219-9580-7CF7-C24E-F86D4B7C05E5}"/>
              </a:ext>
            </a:extLst>
          </p:cNvPr>
          <p:cNvSpPr txBox="1"/>
          <p:nvPr/>
        </p:nvSpPr>
        <p:spPr>
          <a:xfrm>
            <a:off x="5276843" y="3094145"/>
            <a:ext cx="678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13F367-6BEE-231C-1285-5C330375574D}"/>
              </a:ext>
            </a:extLst>
          </p:cNvPr>
          <p:cNvSpPr txBox="1"/>
          <p:nvPr/>
        </p:nvSpPr>
        <p:spPr>
          <a:xfrm>
            <a:off x="4799187" y="3094145"/>
            <a:ext cx="678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7BC1BA-1CC0-BA01-160C-B845E8184307}"/>
              </a:ext>
            </a:extLst>
          </p:cNvPr>
          <p:cNvSpPr txBox="1"/>
          <p:nvPr/>
        </p:nvSpPr>
        <p:spPr>
          <a:xfrm>
            <a:off x="4338147" y="3094145"/>
            <a:ext cx="678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AA5298-CD5D-8DB4-2C24-F70DFAA02C13}"/>
              </a:ext>
            </a:extLst>
          </p:cNvPr>
          <p:cNvSpPr txBox="1"/>
          <p:nvPr/>
        </p:nvSpPr>
        <p:spPr>
          <a:xfrm>
            <a:off x="3875116" y="3094145"/>
            <a:ext cx="678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BF7CFA-11D5-7848-51F7-F5E610CF1EF1}"/>
              </a:ext>
            </a:extLst>
          </p:cNvPr>
          <p:cNvSpPr txBox="1"/>
          <p:nvPr/>
        </p:nvSpPr>
        <p:spPr>
          <a:xfrm>
            <a:off x="3415438" y="3094145"/>
            <a:ext cx="678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111C52-92ED-F8BC-0980-C772DFEC196B}"/>
              </a:ext>
            </a:extLst>
          </p:cNvPr>
          <p:cNvSpPr txBox="1"/>
          <p:nvPr/>
        </p:nvSpPr>
        <p:spPr>
          <a:xfrm>
            <a:off x="2945340" y="3094145"/>
            <a:ext cx="678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6FA1D0-2740-AEFC-A443-AB197C85AECB}"/>
              </a:ext>
            </a:extLst>
          </p:cNvPr>
          <p:cNvSpPr txBox="1"/>
          <p:nvPr/>
        </p:nvSpPr>
        <p:spPr>
          <a:xfrm>
            <a:off x="1797949" y="4635125"/>
            <a:ext cx="3728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answer is 438,742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2FBA7EF-F75D-38ED-D0D7-46D8479B7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376" y="4545798"/>
            <a:ext cx="1100595" cy="84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8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15659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4 -2.22222E-6 L 0.1533 -0.000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15747 -0.001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6FDFA125-C021-5572-12B6-F2E972BC6B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8335017"/>
                  </p:ext>
                </p:extLst>
              </p:nvPr>
            </p:nvGraphicFramePr>
            <p:xfrm>
              <a:off x="3909969" y="2428323"/>
              <a:ext cx="3883005" cy="23710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1445">
                      <a:extLst>
                        <a:ext uri="{9D8B030D-6E8A-4147-A177-3AD203B41FA5}">
                          <a16:colId xmlns:a16="http://schemas.microsoft.com/office/drawing/2014/main" val="1962120670"/>
                        </a:ext>
                      </a:extLst>
                    </a:gridCol>
                    <a:gridCol w="431445">
                      <a:extLst>
                        <a:ext uri="{9D8B030D-6E8A-4147-A177-3AD203B41FA5}">
                          <a16:colId xmlns:a16="http://schemas.microsoft.com/office/drawing/2014/main" val="4042470110"/>
                        </a:ext>
                      </a:extLst>
                    </a:gridCol>
                    <a:gridCol w="431445">
                      <a:extLst>
                        <a:ext uri="{9D8B030D-6E8A-4147-A177-3AD203B41FA5}">
                          <a16:colId xmlns:a16="http://schemas.microsoft.com/office/drawing/2014/main" val="2261971657"/>
                        </a:ext>
                      </a:extLst>
                    </a:gridCol>
                    <a:gridCol w="431445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431445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431445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  <a:gridCol w="431445">
                      <a:extLst>
                        <a:ext uri="{9D8B030D-6E8A-4147-A177-3AD203B41FA5}">
                          <a16:colId xmlns:a16="http://schemas.microsoft.com/office/drawing/2014/main" val="55819372"/>
                        </a:ext>
                      </a:extLst>
                    </a:gridCol>
                    <a:gridCol w="431445">
                      <a:extLst>
                        <a:ext uri="{9D8B030D-6E8A-4147-A177-3AD203B41FA5}">
                          <a16:colId xmlns:a16="http://schemas.microsoft.com/office/drawing/2014/main" val="2498144686"/>
                        </a:ext>
                      </a:extLst>
                    </a:gridCol>
                    <a:gridCol w="431445">
                      <a:extLst>
                        <a:ext uri="{9D8B030D-6E8A-4147-A177-3AD203B41FA5}">
                          <a16:colId xmlns:a16="http://schemas.microsoft.com/office/drawing/2014/main" val="366411720"/>
                        </a:ext>
                      </a:extLst>
                    </a:gridCol>
                  </a:tblGrid>
                  <a:tr h="407471"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Hth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TTh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Th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H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490890"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49089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GB" sz="2000" dirty="0">
                              <a:latin typeface="+mn-lt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latin typeface="+mn-lt"/>
                            </a:rPr>
                            <a:t> 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latin typeface="+mn-lt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490890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  <a:tr h="490890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97755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6FDFA125-C021-5572-12B6-F2E972BC6B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8335017"/>
                  </p:ext>
                </p:extLst>
              </p:nvPr>
            </p:nvGraphicFramePr>
            <p:xfrm>
              <a:off x="3909969" y="2428323"/>
              <a:ext cx="3883005" cy="23710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1445">
                      <a:extLst>
                        <a:ext uri="{9D8B030D-6E8A-4147-A177-3AD203B41FA5}">
                          <a16:colId xmlns:a16="http://schemas.microsoft.com/office/drawing/2014/main" val="1962120670"/>
                        </a:ext>
                      </a:extLst>
                    </a:gridCol>
                    <a:gridCol w="431445">
                      <a:extLst>
                        <a:ext uri="{9D8B030D-6E8A-4147-A177-3AD203B41FA5}">
                          <a16:colId xmlns:a16="http://schemas.microsoft.com/office/drawing/2014/main" val="4042470110"/>
                        </a:ext>
                      </a:extLst>
                    </a:gridCol>
                    <a:gridCol w="431445">
                      <a:extLst>
                        <a:ext uri="{9D8B030D-6E8A-4147-A177-3AD203B41FA5}">
                          <a16:colId xmlns:a16="http://schemas.microsoft.com/office/drawing/2014/main" val="2261971657"/>
                        </a:ext>
                      </a:extLst>
                    </a:gridCol>
                    <a:gridCol w="431445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431445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431445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  <a:gridCol w="431445">
                      <a:extLst>
                        <a:ext uri="{9D8B030D-6E8A-4147-A177-3AD203B41FA5}">
                          <a16:colId xmlns:a16="http://schemas.microsoft.com/office/drawing/2014/main" val="55819372"/>
                        </a:ext>
                      </a:extLst>
                    </a:gridCol>
                    <a:gridCol w="431445">
                      <a:extLst>
                        <a:ext uri="{9D8B030D-6E8A-4147-A177-3AD203B41FA5}">
                          <a16:colId xmlns:a16="http://schemas.microsoft.com/office/drawing/2014/main" val="2498144686"/>
                        </a:ext>
                      </a:extLst>
                    </a:gridCol>
                    <a:gridCol w="431445">
                      <a:extLst>
                        <a:ext uri="{9D8B030D-6E8A-4147-A177-3AD203B41FA5}">
                          <a16:colId xmlns:a16="http://schemas.microsoft.com/office/drawing/2014/main" val="366411720"/>
                        </a:ext>
                      </a:extLst>
                    </a:gridCol>
                  </a:tblGrid>
                  <a:tr h="407471"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Hth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TTh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Th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H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490890"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49089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187179" r="-705882" b="-20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latin typeface="+mn-lt"/>
                            </a:rPr>
                            <a:t> 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latin typeface="+mn-lt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490890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  <a:tr h="490890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977559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5F6D315-ADD7-7362-C939-A863A2AFFF50}"/>
                  </a:ext>
                </a:extLst>
              </p:cNvPr>
              <p:cNvSpPr txBox="1"/>
              <p:nvPr/>
            </p:nvSpPr>
            <p:spPr>
              <a:xfrm>
                <a:off x="3038869" y="926540"/>
                <a:ext cx="1982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346,221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5F6D315-ADD7-7362-C939-A863A2AFF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869" y="926540"/>
                <a:ext cx="1982698" cy="523220"/>
              </a:xfrm>
              <a:prstGeom prst="rect">
                <a:avLst/>
              </a:prstGeom>
              <a:blipFill>
                <a:blip r:embed="rId3"/>
                <a:stretch>
                  <a:fillRect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DDE9F23-9AFD-688C-7ABA-0DD015286362}"/>
                  </a:ext>
                </a:extLst>
              </p:cNvPr>
              <p:cNvSpPr txBox="1"/>
              <p:nvPr/>
            </p:nvSpPr>
            <p:spPr>
              <a:xfrm>
                <a:off x="4773801" y="926540"/>
                <a:ext cx="1982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184,321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DDE9F23-9AFD-688C-7ABA-0DD015286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801" y="926540"/>
                <a:ext cx="1982698" cy="523220"/>
              </a:xfrm>
              <a:prstGeom prst="rect">
                <a:avLst/>
              </a:prstGeom>
              <a:blipFill>
                <a:blip r:embed="rId4"/>
                <a:stretch>
                  <a:fillRect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CB4500EB-B86B-D0BB-F294-8492F673D241}"/>
              </a:ext>
            </a:extLst>
          </p:cNvPr>
          <p:cNvSpPr/>
          <p:nvPr/>
        </p:nvSpPr>
        <p:spPr>
          <a:xfrm>
            <a:off x="1335760" y="926540"/>
            <a:ext cx="1703109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2276D546-034E-BEF9-0B62-D2CA3C345B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657383"/>
              </p:ext>
            </p:extLst>
          </p:nvPr>
        </p:nvGraphicFramePr>
        <p:xfrm>
          <a:off x="373547" y="2907971"/>
          <a:ext cx="3475320" cy="13458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8622">
                  <a:extLst>
                    <a:ext uri="{9D8B030D-6E8A-4147-A177-3AD203B41FA5}">
                      <a16:colId xmlns:a16="http://schemas.microsoft.com/office/drawing/2014/main" val="3264629729"/>
                    </a:ext>
                  </a:extLst>
                </a:gridCol>
                <a:gridCol w="1366698">
                  <a:extLst>
                    <a:ext uri="{9D8B030D-6E8A-4147-A177-3AD203B41FA5}">
                      <a16:colId xmlns:a16="http://schemas.microsoft.com/office/drawing/2014/main" val="278786170"/>
                    </a:ext>
                  </a:extLst>
                </a:gridCol>
              </a:tblGrid>
              <a:tr h="672912">
                <a:tc gridSpan="2">
                  <a:txBody>
                    <a:bodyPr/>
                    <a:lstStyle/>
                    <a:p>
                      <a:pPr algn="ctr"/>
                      <a:endParaRPr lang="en-GB" sz="3600" dirty="0"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269994"/>
                  </a:ext>
                </a:extLst>
              </a:tr>
              <a:tr h="672912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8532417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290268AD-4E23-416E-DDC2-AF8DEAA7C765}"/>
              </a:ext>
            </a:extLst>
          </p:cNvPr>
          <p:cNvSpPr txBox="1"/>
          <p:nvPr/>
        </p:nvSpPr>
        <p:spPr>
          <a:xfrm>
            <a:off x="3061171" y="926540"/>
            <a:ext cx="1982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    346,221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FC6F49-DF9E-FD68-D3FB-09BF90A18C76}"/>
              </a:ext>
            </a:extLst>
          </p:cNvPr>
          <p:cNvSpPr txBox="1"/>
          <p:nvPr/>
        </p:nvSpPr>
        <p:spPr>
          <a:xfrm>
            <a:off x="4796103" y="926540"/>
            <a:ext cx="1982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    184,321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DADD82B-7D53-038F-D3C0-9570EAE60AE2}"/>
                  </a:ext>
                </a:extLst>
              </p:cNvPr>
              <p:cNvSpPr txBox="1"/>
              <p:nvPr/>
            </p:nvSpPr>
            <p:spPr>
              <a:xfrm>
                <a:off x="610011" y="4987245"/>
                <a:ext cx="34202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Part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part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whole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DADD82B-7D53-038F-D3C0-9570EAE60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11" y="4987245"/>
                <a:ext cx="3420207" cy="461665"/>
              </a:xfrm>
              <a:prstGeom prst="rect">
                <a:avLst/>
              </a:prstGeom>
              <a:blipFill>
                <a:blip r:embed="rId5"/>
                <a:stretch>
                  <a:fillRect l="-2963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617EF78-A594-4315-3444-E541937FE0A5}"/>
                  </a:ext>
                </a:extLst>
              </p:cNvPr>
              <p:cNvSpPr txBox="1"/>
              <p:nvPr/>
            </p:nvSpPr>
            <p:spPr>
              <a:xfrm>
                <a:off x="4435505" y="4987244"/>
                <a:ext cx="34202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Whole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/>
                  <a:t> part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part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617EF78-A594-4315-3444-E541937FE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505" y="4987244"/>
                <a:ext cx="3420207" cy="461665"/>
              </a:xfrm>
              <a:prstGeom prst="rect">
                <a:avLst/>
              </a:prstGeom>
              <a:blipFill>
                <a:blip r:embed="rId6"/>
                <a:stretch>
                  <a:fillRect l="-2963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6381B287-0009-33FF-4DF9-6B0B9CA9D492}"/>
              </a:ext>
            </a:extLst>
          </p:cNvPr>
          <p:cNvSpPr txBox="1"/>
          <p:nvPr/>
        </p:nvSpPr>
        <p:spPr>
          <a:xfrm>
            <a:off x="1978406" y="3031110"/>
            <a:ext cx="683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7C6C90-CFD2-E626-E751-B5C5B899B863}"/>
              </a:ext>
            </a:extLst>
          </p:cNvPr>
          <p:cNvSpPr txBox="1"/>
          <p:nvPr/>
        </p:nvSpPr>
        <p:spPr>
          <a:xfrm>
            <a:off x="6966597" y="3816296"/>
            <a:ext cx="439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0BA44B-B2AA-4255-88F5-0860F6B39AC5}"/>
              </a:ext>
            </a:extLst>
          </p:cNvPr>
          <p:cNvSpPr txBox="1"/>
          <p:nvPr/>
        </p:nvSpPr>
        <p:spPr>
          <a:xfrm>
            <a:off x="6559282" y="3822933"/>
            <a:ext cx="439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1389AE-0D80-2B5F-F908-CD97F8E5A337}"/>
              </a:ext>
            </a:extLst>
          </p:cNvPr>
          <p:cNvSpPr txBox="1"/>
          <p:nvPr/>
        </p:nvSpPr>
        <p:spPr>
          <a:xfrm>
            <a:off x="6120245" y="3816296"/>
            <a:ext cx="439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B970E05-3704-13A7-CA78-4CF162498FFC}"/>
              </a:ext>
            </a:extLst>
          </p:cNvPr>
          <p:cNvSpPr txBox="1"/>
          <p:nvPr/>
        </p:nvSpPr>
        <p:spPr>
          <a:xfrm>
            <a:off x="5715620" y="3822933"/>
            <a:ext cx="439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D0A36D-00E7-AADD-28B0-BFA4917103C5}"/>
              </a:ext>
            </a:extLst>
          </p:cNvPr>
          <p:cNvSpPr txBox="1"/>
          <p:nvPr/>
        </p:nvSpPr>
        <p:spPr>
          <a:xfrm>
            <a:off x="5276583" y="4234066"/>
            <a:ext cx="439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32F9AA-E1D6-CBAE-B62F-A7E63E7682B5}"/>
              </a:ext>
            </a:extLst>
          </p:cNvPr>
          <p:cNvSpPr txBox="1"/>
          <p:nvPr/>
        </p:nvSpPr>
        <p:spPr>
          <a:xfrm>
            <a:off x="5276583" y="3816296"/>
            <a:ext cx="439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73A2007-46FE-C435-270C-891771ABACFF}"/>
              </a:ext>
            </a:extLst>
          </p:cNvPr>
          <p:cNvSpPr txBox="1"/>
          <p:nvPr/>
        </p:nvSpPr>
        <p:spPr>
          <a:xfrm>
            <a:off x="4824350" y="4228404"/>
            <a:ext cx="439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B0F51A8-FA14-4C8E-4B28-BEEE6B63F14A}"/>
              </a:ext>
            </a:extLst>
          </p:cNvPr>
          <p:cNvSpPr txBox="1"/>
          <p:nvPr/>
        </p:nvSpPr>
        <p:spPr>
          <a:xfrm>
            <a:off x="4824350" y="3822933"/>
            <a:ext cx="439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4B46FC-8207-C09F-03E8-16A407D60C4A}"/>
              </a:ext>
            </a:extLst>
          </p:cNvPr>
          <p:cNvSpPr txBox="1"/>
          <p:nvPr/>
        </p:nvSpPr>
        <p:spPr>
          <a:xfrm>
            <a:off x="1195965" y="924115"/>
            <a:ext cx="1982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    530,542</a:t>
            </a:r>
          </a:p>
        </p:txBody>
      </p:sp>
    </p:spTree>
    <p:extLst>
      <p:ext uri="{BB962C8B-B14F-4D97-AF65-F5344CB8AC3E}">
        <p14:creationId xmlns:p14="http://schemas.microsoft.com/office/powerpoint/2010/main" val="36881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-0.27726 0.4097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72" y="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29618 0.4097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9" y="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8" grpId="1"/>
      <p:bldP spid="29" grpId="0"/>
      <p:bldP spid="29" grpId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FF475DC8-0E34-4196-D61D-78CEF0187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3411846"/>
                  </p:ext>
                </p:extLst>
              </p:nvPr>
            </p:nvGraphicFramePr>
            <p:xfrm>
              <a:off x="494307" y="802387"/>
              <a:ext cx="2350614" cy="2197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1769">
                      <a:extLst>
                        <a:ext uri="{9D8B030D-6E8A-4147-A177-3AD203B41FA5}">
                          <a16:colId xmlns:a16="http://schemas.microsoft.com/office/drawing/2014/main" val="4042470110"/>
                        </a:ext>
                      </a:extLst>
                    </a:gridCol>
                    <a:gridCol w="391769">
                      <a:extLst>
                        <a:ext uri="{9D8B030D-6E8A-4147-A177-3AD203B41FA5}">
                          <a16:colId xmlns:a16="http://schemas.microsoft.com/office/drawing/2014/main" val="2261971657"/>
                        </a:ext>
                      </a:extLst>
                    </a:gridCol>
                    <a:gridCol w="391769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391769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391769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  <a:gridCol w="391769">
                      <a:extLst>
                        <a:ext uri="{9D8B030D-6E8A-4147-A177-3AD203B41FA5}">
                          <a16:colId xmlns:a16="http://schemas.microsoft.com/office/drawing/2014/main" val="55819372"/>
                        </a:ext>
                      </a:extLst>
                    </a:gridCol>
                  </a:tblGrid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GB" sz="2800" dirty="0">
                              <a:latin typeface="+mn-lt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dirty="0">
                              <a:latin typeface="+mn-lt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dirty="0"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97755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FF475DC8-0E34-4196-D61D-78CEF0187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3411846"/>
                  </p:ext>
                </p:extLst>
              </p:nvPr>
            </p:nvGraphicFramePr>
            <p:xfrm>
              <a:off x="494307" y="802387"/>
              <a:ext cx="2350614" cy="2197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1769">
                      <a:extLst>
                        <a:ext uri="{9D8B030D-6E8A-4147-A177-3AD203B41FA5}">
                          <a16:colId xmlns:a16="http://schemas.microsoft.com/office/drawing/2014/main" val="4042470110"/>
                        </a:ext>
                      </a:extLst>
                    </a:gridCol>
                    <a:gridCol w="391769">
                      <a:extLst>
                        <a:ext uri="{9D8B030D-6E8A-4147-A177-3AD203B41FA5}">
                          <a16:colId xmlns:a16="http://schemas.microsoft.com/office/drawing/2014/main" val="2261971657"/>
                        </a:ext>
                      </a:extLst>
                    </a:gridCol>
                    <a:gridCol w="391769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391769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391769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  <a:gridCol w="391769">
                      <a:extLst>
                        <a:ext uri="{9D8B030D-6E8A-4147-A177-3AD203B41FA5}">
                          <a16:colId xmlns:a16="http://schemas.microsoft.com/office/drawing/2014/main" val="55819372"/>
                        </a:ext>
                      </a:extLst>
                    </a:gridCol>
                  </a:tblGrid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81579" r="-509677" b="-18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dirty="0">
                              <a:latin typeface="+mn-lt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dirty="0"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977559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B3AB7FC-AAB5-4C15-AB0E-84E46D54F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900336"/>
              </p:ext>
            </p:extLst>
          </p:nvPr>
        </p:nvGraphicFramePr>
        <p:xfrm>
          <a:off x="2928745" y="675548"/>
          <a:ext cx="4968075" cy="469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3615">
                  <a:extLst>
                    <a:ext uri="{9D8B030D-6E8A-4147-A177-3AD203B41FA5}">
                      <a16:colId xmlns:a16="http://schemas.microsoft.com/office/drawing/2014/main" val="1144157728"/>
                    </a:ext>
                  </a:extLst>
                </a:gridCol>
                <a:gridCol w="993615">
                  <a:extLst>
                    <a:ext uri="{9D8B030D-6E8A-4147-A177-3AD203B41FA5}">
                      <a16:colId xmlns:a16="http://schemas.microsoft.com/office/drawing/2014/main" val="1589910220"/>
                    </a:ext>
                  </a:extLst>
                </a:gridCol>
                <a:gridCol w="993615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993615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993615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486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TTh</a:t>
                      </a:r>
                    </a:p>
                  </a:txBody>
                  <a:tcPr marL="0" marR="0" marT="0" marB="0" anchor="ctr">
                    <a:solidFill>
                      <a:srgbClr val="D1B7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Th</a:t>
                      </a:r>
                    </a:p>
                  </a:txBody>
                  <a:tcPr marL="0" marR="0" marT="0" marB="0" anchor="ctr">
                    <a:solidFill>
                      <a:srgbClr val="DFE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solidFill>
                      <a:srgbClr val="C7E0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solidFill>
                      <a:srgbClr val="FFE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solidFill>
                      <a:srgbClr val="EF7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874852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769926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4EEF30D-5B53-219D-C11A-D52B3C0CA915}"/>
              </a:ext>
            </a:extLst>
          </p:cNvPr>
          <p:cNvSpPr txBox="1"/>
          <p:nvPr/>
        </p:nvSpPr>
        <p:spPr>
          <a:xfrm>
            <a:off x="6202376" y="478877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7BFE46-8CB8-2C12-06DF-016EED77D935}"/>
              </a:ext>
            </a:extLst>
          </p:cNvPr>
          <p:cNvSpPr txBox="1"/>
          <p:nvPr/>
        </p:nvSpPr>
        <p:spPr>
          <a:xfrm>
            <a:off x="878249" y="163043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F2B402-3EAD-0514-8551-FB65D6C91373}"/>
              </a:ext>
            </a:extLst>
          </p:cNvPr>
          <p:cNvSpPr txBox="1"/>
          <p:nvPr/>
        </p:nvSpPr>
        <p:spPr>
          <a:xfrm>
            <a:off x="2445622" y="1630433"/>
            <a:ext cx="374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1A5012-D9A2-AA92-B372-CAFC7B2F387A}"/>
              </a:ext>
            </a:extLst>
          </p:cNvPr>
          <p:cNvSpPr/>
          <p:nvPr/>
        </p:nvSpPr>
        <p:spPr>
          <a:xfrm>
            <a:off x="879308" y="1656630"/>
            <a:ext cx="393030" cy="49411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76EDD2-6372-5A9E-81E1-02E96A910CE2}"/>
                  </a:ext>
                </a:extLst>
              </p:cNvPr>
              <p:cNvSpPr txBox="1"/>
              <p:nvPr/>
            </p:nvSpPr>
            <p:spPr>
              <a:xfrm>
                <a:off x="2335155" y="3826675"/>
                <a:ext cx="5838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32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76EDD2-6372-5A9E-81E1-02E96A910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155" y="3826675"/>
                <a:ext cx="58381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73C0F2B-CAE7-D6BA-98F5-EF4092ED9FDD}"/>
              </a:ext>
            </a:extLst>
          </p:cNvPr>
          <p:cNvSpPr txBox="1"/>
          <p:nvPr/>
        </p:nvSpPr>
        <p:spPr>
          <a:xfrm>
            <a:off x="1673967" y="256154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0276FB-D170-0A15-BB1F-8B0D5F8592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39" y="1173126"/>
            <a:ext cx="484363" cy="4724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42245F-DBE5-38B0-36F7-983B80E036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64" y="1173126"/>
            <a:ext cx="484363" cy="472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504D67-9701-A723-EBC0-95CEF9CEE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39" y="1645558"/>
            <a:ext cx="484363" cy="4724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DA58E6-0166-05F7-985D-1F7AD107D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64" y="1645558"/>
            <a:ext cx="484363" cy="4724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5EA4823-A3E3-0572-EC2A-C7B4130B67D9}"/>
              </a:ext>
            </a:extLst>
          </p:cNvPr>
          <p:cNvSpPr/>
          <p:nvPr/>
        </p:nvSpPr>
        <p:spPr>
          <a:xfrm>
            <a:off x="1272338" y="1173126"/>
            <a:ext cx="386297" cy="48350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B24448B-66D1-BE52-08F0-9432EBC966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72" y="2964347"/>
            <a:ext cx="484363" cy="4724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BAAE0E-54A2-A122-6F84-56A48D8192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807" y="2964347"/>
            <a:ext cx="484363" cy="4724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CCDD00-0CC5-D6EC-F902-A8EE32FFB6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729" y="2964347"/>
            <a:ext cx="484363" cy="4724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74928D-3014-3609-FB87-4DCA50547E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187" y="2964347"/>
            <a:ext cx="484363" cy="4724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BBFAEF9-F605-0393-DAB2-F7A3E226A9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729" y="3409941"/>
            <a:ext cx="484363" cy="4724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406130D-3F88-9025-BE2B-0404AEF2AE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187" y="3409941"/>
            <a:ext cx="484363" cy="4724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476758D-1024-2A64-BA49-0E12F70D30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729" y="3852069"/>
            <a:ext cx="484363" cy="4724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2255706-9ABE-AF7E-9AC0-02F999F11D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187" y="3852069"/>
            <a:ext cx="484363" cy="47243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30F5665-E12A-7579-E0ED-C0CF041A7371}"/>
              </a:ext>
            </a:extLst>
          </p:cNvPr>
          <p:cNvSpPr/>
          <p:nvPr/>
        </p:nvSpPr>
        <p:spPr>
          <a:xfrm>
            <a:off x="2044775" y="2150741"/>
            <a:ext cx="410670" cy="47238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304D6D-CB58-CAFB-2A96-B8FB7766284F}"/>
              </a:ext>
            </a:extLst>
          </p:cNvPr>
          <p:cNvSpPr/>
          <p:nvPr/>
        </p:nvSpPr>
        <p:spPr>
          <a:xfrm>
            <a:off x="1658636" y="1173126"/>
            <a:ext cx="399768" cy="48350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F1A2783-513A-7408-0EA1-C57738DFF7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550" y="1209483"/>
            <a:ext cx="484363" cy="47243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D0E038A-98CB-ADB0-D7DD-37C87AA844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43" y="1209483"/>
            <a:ext cx="484363" cy="47243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C0EA673-21A2-BBF5-69BD-5210C90124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550" y="1645557"/>
            <a:ext cx="484363" cy="47243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F5762F7-6DB0-A7EF-CC6E-62103CC47E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481" y="1645557"/>
            <a:ext cx="484363" cy="4724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C6FB4B0-4E9E-C424-C042-737FA6695C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520" y="2943562"/>
            <a:ext cx="484363" cy="4724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930C02D-D31D-98C5-5CC3-D09F191359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13" y="2943562"/>
            <a:ext cx="484363" cy="47243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47DDD47-352D-85D4-F6DD-08A38D8D19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520" y="3379636"/>
            <a:ext cx="484363" cy="47243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32F070A-8485-0D24-2F3C-ABE6A987FA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451" y="3379636"/>
            <a:ext cx="484363" cy="4724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50B8024-A1FD-727B-3EF0-9BE9C4FD0A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008" y="3842444"/>
            <a:ext cx="484363" cy="47243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E6EE4B0-111B-02F4-8300-4928D3024D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201" y="3842444"/>
            <a:ext cx="484363" cy="4724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0618FC2-8B87-D343-8510-1CACD64266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008" y="4278518"/>
            <a:ext cx="484363" cy="47243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FD80E7F-3217-06DD-1BE9-439D76411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939" y="4278518"/>
            <a:ext cx="484363" cy="47243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AFD6BF7-7A5B-E77B-005C-08D9F71EC4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182" y="1642532"/>
            <a:ext cx="484363" cy="47243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0E6AB01-0DB1-0906-8F43-8F7CF65621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88" y="1234328"/>
            <a:ext cx="484363" cy="47243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F8B15A6-F9B3-F327-9A8D-AF8985BF3D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246" y="1234328"/>
            <a:ext cx="484363" cy="47243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5E2A115-288E-F690-7D4A-38F8254B43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985" y="1642532"/>
            <a:ext cx="484363" cy="47243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CA55316-E04F-96E0-FD81-D72937D76D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182" y="2458940"/>
            <a:ext cx="484363" cy="47243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9FF8D75-60C0-A04E-06A5-9A4373B481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88" y="2050736"/>
            <a:ext cx="484363" cy="47243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BA6B0C7-AE7D-6FC9-43FC-B5A70CB73E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246" y="2050736"/>
            <a:ext cx="484363" cy="472433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EB6692CE-2D7C-F240-A213-72D3F42D1760}"/>
              </a:ext>
            </a:extLst>
          </p:cNvPr>
          <p:cNvSpPr/>
          <p:nvPr/>
        </p:nvSpPr>
        <p:spPr>
          <a:xfrm>
            <a:off x="2455445" y="1671159"/>
            <a:ext cx="367648" cy="48249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24F6F3C-ABEB-3D1C-21FA-D12D32632079}"/>
              </a:ext>
            </a:extLst>
          </p:cNvPr>
          <p:cNvSpPr txBox="1"/>
          <p:nvPr/>
        </p:nvSpPr>
        <p:spPr>
          <a:xfrm>
            <a:off x="7170542" y="478877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8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7033C5A-6883-79BA-96A3-09B4E63C79F9}"/>
              </a:ext>
            </a:extLst>
          </p:cNvPr>
          <p:cNvSpPr txBox="1"/>
          <p:nvPr/>
        </p:nvSpPr>
        <p:spPr>
          <a:xfrm>
            <a:off x="3257289" y="478877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8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8BD8C9A-5254-38EE-9126-11E8CA43E430}"/>
              </a:ext>
            </a:extLst>
          </p:cNvPr>
          <p:cNvSpPr txBox="1"/>
          <p:nvPr/>
        </p:nvSpPr>
        <p:spPr>
          <a:xfrm>
            <a:off x="4224631" y="478877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FFB32F9-BE3E-0CB8-9008-B23C9987CC11}"/>
              </a:ext>
            </a:extLst>
          </p:cNvPr>
          <p:cNvSpPr txBox="1"/>
          <p:nvPr/>
        </p:nvSpPr>
        <p:spPr>
          <a:xfrm>
            <a:off x="5227483" y="478877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9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5ACCF11-97E3-DD61-7D6C-4C34397ED1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182" y="2931373"/>
            <a:ext cx="484363" cy="47243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2521D4D-2DE2-1476-3479-33C277C0F8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829" y="5453588"/>
            <a:ext cx="484363" cy="472433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A963EE9D-C110-66CA-54E2-F74A1ACAE4D2}"/>
              </a:ext>
            </a:extLst>
          </p:cNvPr>
          <p:cNvSpPr txBox="1"/>
          <p:nvPr/>
        </p:nvSpPr>
        <p:spPr>
          <a:xfrm>
            <a:off x="2081237" y="2083390"/>
            <a:ext cx="374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2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E7589246-61C9-ABD3-25FC-F5A08653DC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952" y="1234328"/>
            <a:ext cx="484363" cy="47243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0DCE54B-C721-1EC8-C68A-1F7D8BB24B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410" y="1234328"/>
            <a:ext cx="484363" cy="472433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B98059FF-7D59-94ED-7F65-2B362D3C32C7}"/>
              </a:ext>
            </a:extLst>
          </p:cNvPr>
          <p:cNvSpPr txBox="1"/>
          <p:nvPr/>
        </p:nvSpPr>
        <p:spPr>
          <a:xfrm>
            <a:off x="1670567" y="1129460"/>
            <a:ext cx="374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2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FA028AAA-5745-0EEB-340D-692F084B68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289" y="5453589"/>
            <a:ext cx="484363" cy="472432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F355D085-85A4-AB2C-7E4B-FDEF11519C62}"/>
              </a:ext>
            </a:extLst>
          </p:cNvPr>
          <p:cNvSpPr txBox="1"/>
          <p:nvPr/>
        </p:nvSpPr>
        <p:spPr>
          <a:xfrm>
            <a:off x="911660" y="2558194"/>
            <a:ext cx="406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5529C24E-A574-8A07-ABF4-478B91A8D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524" y="1186966"/>
            <a:ext cx="484363" cy="47243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11F279A-CFA0-EDEC-047B-2DE4AB60C5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359" y="1186966"/>
            <a:ext cx="484363" cy="47243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60F3458-F8F8-3CEF-34B4-96AE8A7570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102" y="1610958"/>
            <a:ext cx="484363" cy="47243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9BAF07F-8A26-1AD1-4C64-A1E5B163BE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37" y="1610958"/>
            <a:ext cx="484363" cy="47243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5AAF8A7-AD95-674F-E23A-60A8458954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502" y="2034950"/>
            <a:ext cx="484363" cy="47243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C849B2E-2845-522C-97A0-AAC09549C3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337" y="2034950"/>
            <a:ext cx="484363" cy="47243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18AF3D9-C127-21EB-203A-0C91CFE8B1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080" y="2458941"/>
            <a:ext cx="484363" cy="47243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5EEFDE65-B1C3-80F0-2945-09FD488B3A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915" y="2458941"/>
            <a:ext cx="484363" cy="472432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471E1E2E-E120-7CEA-E1F8-CBCE90927D2F}"/>
              </a:ext>
            </a:extLst>
          </p:cNvPr>
          <p:cNvSpPr txBox="1"/>
          <p:nvPr/>
        </p:nvSpPr>
        <p:spPr>
          <a:xfrm>
            <a:off x="1272338" y="1125185"/>
            <a:ext cx="374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8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8A20DC18-751C-5135-9ED0-F0762F15B6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819" y="2992312"/>
            <a:ext cx="484363" cy="47243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81A615C-D10A-5055-1837-2B05F5F46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44" y="2992312"/>
            <a:ext cx="484363" cy="47243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3D54954-AB1A-0237-50A4-37D28D055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819" y="3464744"/>
            <a:ext cx="484363" cy="472432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1B9188EB-ABB6-9B32-36C8-B989B3F8F5A5}"/>
              </a:ext>
            </a:extLst>
          </p:cNvPr>
          <p:cNvSpPr/>
          <p:nvPr/>
        </p:nvSpPr>
        <p:spPr>
          <a:xfrm>
            <a:off x="5882947" y="1645557"/>
            <a:ext cx="1035984" cy="3143216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DE98CF5B-EF3A-C3B0-CF50-8AB682EE0D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753" y="3426293"/>
            <a:ext cx="484363" cy="472432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8EBC32E2-50E7-201E-7EDE-9817A45FC055}"/>
              </a:ext>
            </a:extLst>
          </p:cNvPr>
          <p:cNvSpPr/>
          <p:nvPr/>
        </p:nvSpPr>
        <p:spPr>
          <a:xfrm>
            <a:off x="3951928" y="1215668"/>
            <a:ext cx="899372" cy="2205536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18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500"/>
                            </p:stCondLst>
                            <p:childTnLst>
                              <p:par>
                                <p:cTn id="253" presetID="22" presetClass="entr" presetSubtype="4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45" grpId="0"/>
      <p:bldP spid="46" grpId="0"/>
      <p:bldP spid="47" grpId="0"/>
      <p:bldP spid="47" grpId="1"/>
      <p:bldP spid="48" grpId="0"/>
      <p:bldP spid="51" grpId="0"/>
      <p:bldP spid="54" grpId="0"/>
      <p:bldP spid="56" grpId="0"/>
      <p:bldP spid="65" grpId="0"/>
      <p:bldP spid="69" grpId="0" animBg="1"/>
      <p:bldP spid="69" grpId="1" animBg="1"/>
      <p:bldP spid="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23A1C06B-DFC5-ADF7-9026-FC3B657879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4346635"/>
                  </p:ext>
                </p:extLst>
              </p:nvPr>
            </p:nvGraphicFramePr>
            <p:xfrm>
              <a:off x="780079" y="578991"/>
              <a:ext cx="2886258" cy="2197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1043">
                      <a:extLst>
                        <a:ext uri="{9D8B030D-6E8A-4147-A177-3AD203B41FA5}">
                          <a16:colId xmlns:a16="http://schemas.microsoft.com/office/drawing/2014/main" val="4042470110"/>
                        </a:ext>
                      </a:extLst>
                    </a:gridCol>
                    <a:gridCol w="481043">
                      <a:extLst>
                        <a:ext uri="{9D8B030D-6E8A-4147-A177-3AD203B41FA5}">
                          <a16:colId xmlns:a16="http://schemas.microsoft.com/office/drawing/2014/main" val="2261971657"/>
                        </a:ext>
                      </a:extLst>
                    </a:gridCol>
                    <a:gridCol w="481043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481043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481043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  <a:gridCol w="481043">
                      <a:extLst>
                        <a:ext uri="{9D8B030D-6E8A-4147-A177-3AD203B41FA5}">
                          <a16:colId xmlns:a16="http://schemas.microsoft.com/office/drawing/2014/main" val="55819372"/>
                        </a:ext>
                      </a:extLst>
                    </a:gridCol>
                  </a:tblGrid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2800" dirty="0">
                              <a:latin typeface="+mn-lt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dirty="0">
                              <a:latin typeface="+mn-lt"/>
                            </a:rPr>
                            <a:t> 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dirty="0">
                              <a:latin typeface="+mn-lt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97755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23A1C06B-DFC5-ADF7-9026-FC3B657879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4346635"/>
                  </p:ext>
                </p:extLst>
              </p:nvPr>
            </p:nvGraphicFramePr>
            <p:xfrm>
              <a:off x="780079" y="578991"/>
              <a:ext cx="2886258" cy="2197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1043">
                      <a:extLst>
                        <a:ext uri="{9D8B030D-6E8A-4147-A177-3AD203B41FA5}">
                          <a16:colId xmlns:a16="http://schemas.microsoft.com/office/drawing/2014/main" val="4042470110"/>
                        </a:ext>
                      </a:extLst>
                    </a:gridCol>
                    <a:gridCol w="481043">
                      <a:extLst>
                        <a:ext uri="{9D8B030D-6E8A-4147-A177-3AD203B41FA5}">
                          <a16:colId xmlns:a16="http://schemas.microsoft.com/office/drawing/2014/main" val="2261971657"/>
                        </a:ext>
                      </a:extLst>
                    </a:gridCol>
                    <a:gridCol w="481043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481043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481043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  <a:gridCol w="481043">
                      <a:extLst>
                        <a:ext uri="{9D8B030D-6E8A-4147-A177-3AD203B41FA5}">
                          <a16:colId xmlns:a16="http://schemas.microsoft.com/office/drawing/2014/main" val="55819372"/>
                        </a:ext>
                      </a:extLst>
                    </a:gridCol>
                  </a:tblGrid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pPr algn="ctr"/>
                          <a:endParaRPr lang="en-GB" sz="2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632" t="-181579" r="-505263" b="-18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dirty="0">
                              <a:latin typeface="+mn-lt"/>
                            </a:rPr>
                            <a:t> 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dirty="0">
                              <a:latin typeface="+mn-lt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97755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F901C2A0-F16D-7426-2BCF-33A5C27144C5}"/>
              </a:ext>
            </a:extLst>
          </p:cNvPr>
          <p:cNvSpPr/>
          <p:nvPr/>
        </p:nvSpPr>
        <p:spPr>
          <a:xfrm>
            <a:off x="1266281" y="1914084"/>
            <a:ext cx="486559" cy="49186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8C3AE8-3947-EB2C-E2E5-EC687C5B36ED}"/>
              </a:ext>
            </a:extLst>
          </p:cNvPr>
          <p:cNvSpPr/>
          <p:nvPr/>
        </p:nvSpPr>
        <p:spPr>
          <a:xfrm>
            <a:off x="1752841" y="939527"/>
            <a:ext cx="479994" cy="50664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D23B2F-E6F6-85BF-C754-2C753DE7EF8C}"/>
              </a:ext>
            </a:extLst>
          </p:cNvPr>
          <p:cNvSpPr/>
          <p:nvPr/>
        </p:nvSpPr>
        <p:spPr>
          <a:xfrm>
            <a:off x="2232835" y="1442879"/>
            <a:ext cx="483074" cy="46601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892398-5149-D502-B38C-30C996E942F3}"/>
              </a:ext>
            </a:extLst>
          </p:cNvPr>
          <p:cNvSpPr/>
          <p:nvPr/>
        </p:nvSpPr>
        <p:spPr>
          <a:xfrm>
            <a:off x="2716110" y="1442879"/>
            <a:ext cx="455461" cy="46601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FEFFBE-805E-8A96-972E-CCAC1E688588}"/>
              </a:ext>
            </a:extLst>
          </p:cNvPr>
          <p:cNvSpPr/>
          <p:nvPr/>
        </p:nvSpPr>
        <p:spPr>
          <a:xfrm>
            <a:off x="3171571" y="939527"/>
            <a:ext cx="494766" cy="50664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ADB9871-5FE2-E3EC-CC17-BF540A4E0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353373"/>
              </p:ext>
            </p:extLst>
          </p:nvPr>
        </p:nvGraphicFramePr>
        <p:xfrm>
          <a:off x="1796992" y="2839579"/>
          <a:ext cx="5280705" cy="32733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6141">
                  <a:extLst>
                    <a:ext uri="{9D8B030D-6E8A-4147-A177-3AD203B41FA5}">
                      <a16:colId xmlns:a16="http://schemas.microsoft.com/office/drawing/2014/main" val="4059377862"/>
                    </a:ext>
                  </a:extLst>
                </a:gridCol>
                <a:gridCol w="1056141">
                  <a:extLst>
                    <a:ext uri="{9D8B030D-6E8A-4147-A177-3AD203B41FA5}">
                      <a16:colId xmlns:a16="http://schemas.microsoft.com/office/drawing/2014/main" val="1589910220"/>
                    </a:ext>
                  </a:extLst>
                </a:gridCol>
                <a:gridCol w="1056141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1056141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056141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71301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TTh</a:t>
                      </a:r>
                    </a:p>
                  </a:txBody>
                  <a:tcPr anchor="ctr">
                    <a:solidFill>
                      <a:srgbClr val="D1B7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Th</a:t>
                      </a:r>
                    </a:p>
                  </a:txBody>
                  <a:tcPr anchor="ctr">
                    <a:solidFill>
                      <a:srgbClr val="DFE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H</a:t>
                      </a:r>
                    </a:p>
                  </a:txBody>
                  <a:tcPr anchor="ctr">
                    <a:solidFill>
                      <a:srgbClr val="C7E0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T</a:t>
                      </a:r>
                    </a:p>
                  </a:txBody>
                  <a:tcPr anchor="ctr">
                    <a:solidFill>
                      <a:srgbClr val="FFE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O</a:t>
                      </a:r>
                    </a:p>
                  </a:txBody>
                  <a:tcPr anchor="ctr">
                    <a:solidFill>
                      <a:srgbClr val="EF7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2139038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C73E255-5C2D-D225-514A-50098B02D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92" y="3559760"/>
            <a:ext cx="484363" cy="4724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94DBCE-675D-A75D-8F35-C38584283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17" y="3559760"/>
            <a:ext cx="484363" cy="4724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7D7659-2BFD-9BFA-5475-480511EF8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92" y="4040014"/>
            <a:ext cx="484363" cy="472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EBBB18-8499-D7E2-1A69-DEED5926C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17" y="4040014"/>
            <a:ext cx="484363" cy="4724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4B64E5-9777-CDEB-1E8F-576E1ABD0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92" y="4468267"/>
            <a:ext cx="484363" cy="4724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51D3BA-75DE-C6C6-739A-FEBAE3A89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17" y="4468267"/>
            <a:ext cx="484363" cy="4724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41E9B8-016F-F218-5C8F-0E06F73B7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00" y="3559760"/>
            <a:ext cx="484363" cy="472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2B5866-691E-E169-7851-E51BB24F2E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80" y="3559760"/>
            <a:ext cx="484363" cy="4724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4582F4-9FF8-C714-83F6-B93FF9BAD9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973" y="3559760"/>
            <a:ext cx="484363" cy="4724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761BDE-C99F-3386-8BB8-59D2C9336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80" y="3995834"/>
            <a:ext cx="484363" cy="4724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A0A00B-6EC0-84C2-35B1-79C79EC62DB8}"/>
                  </a:ext>
                </a:extLst>
              </p:cNvPr>
              <p:cNvSpPr txBox="1"/>
              <p:nvPr/>
            </p:nvSpPr>
            <p:spPr>
              <a:xfrm>
                <a:off x="4454392" y="346197"/>
                <a:ext cx="31373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?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6 ones</a:t>
                </a:r>
                <a:r>
                  <a:rPr lang="en-GB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ea typeface="Cambria Math" panose="02040503050406030204" pitchFamily="18" charset="0"/>
                  </a:rPr>
                  <a:t> </a:t>
                </a:r>
                <a:r>
                  <a:rPr lang="en-GB" sz="2800" dirty="0"/>
                  <a:t>5 ones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A0A00B-6EC0-84C2-35B1-79C79EC62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392" y="346197"/>
                <a:ext cx="3137397" cy="523220"/>
              </a:xfrm>
              <a:prstGeom prst="rect">
                <a:avLst/>
              </a:prstGeom>
              <a:blipFill>
                <a:blip r:embed="rId6"/>
                <a:stretch>
                  <a:fillRect l="-4032" t="-11905" r="-3226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395A9DDC-69B7-DD24-DAA0-B2B949E1D99B}"/>
              </a:ext>
            </a:extLst>
          </p:cNvPr>
          <p:cNvSpPr txBox="1"/>
          <p:nvPr/>
        </p:nvSpPr>
        <p:spPr>
          <a:xfrm>
            <a:off x="5109714" y="802961"/>
            <a:ext cx="1329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11 ones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D8CB57-A7A4-0781-542F-B1C8424825CC}"/>
              </a:ext>
            </a:extLst>
          </p:cNvPr>
          <p:cNvSpPr/>
          <p:nvPr/>
        </p:nvSpPr>
        <p:spPr>
          <a:xfrm>
            <a:off x="3712199" y="1870797"/>
            <a:ext cx="4176023" cy="711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619FF8C1-1248-F44E-F6BC-A2BC6B9EDA00}"/>
              </a:ext>
            </a:extLst>
          </p:cNvPr>
          <p:cNvSpPr/>
          <p:nvPr/>
        </p:nvSpPr>
        <p:spPr>
          <a:xfrm rot="5400000">
            <a:off x="5704514" y="-397442"/>
            <a:ext cx="232233" cy="40922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E6B5A7-6D72-C29A-D1F0-1F79BA2EC56E}"/>
              </a:ext>
            </a:extLst>
          </p:cNvPr>
          <p:cNvSpPr txBox="1"/>
          <p:nvPr/>
        </p:nvSpPr>
        <p:spPr>
          <a:xfrm>
            <a:off x="5625224" y="844770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EF5180-FB9A-0390-9958-79370734A195}"/>
              </a:ext>
            </a:extLst>
          </p:cNvPr>
          <p:cNvSpPr/>
          <p:nvPr/>
        </p:nvSpPr>
        <p:spPr>
          <a:xfrm>
            <a:off x="6517093" y="1870801"/>
            <a:ext cx="1387266" cy="711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10289D-280F-95B3-43A6-912F1C865C56}"/>
              </a:ext>
            </a:extLst>
          </p:cNvPr>
          <p:cNvSpPr txBox="1"/>
          <p:nvPr/>
        </p:nvSpPr>
        <p:spPr>
          <a:xfrm>
            <a:off x="6643290" y="1958820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6 ones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7558D7-3C6E-E932-14FA-5ABC65999711}"/>
              </a:ext>
            </a:extLst>
          </p:cNvPr>
          <p:cNvSpPr txBox="1"/>
          <p:nvPr/>
        </p:nvSpPr>
        <p:spPr>
          <a:xfrm>
            <a:off x="4479106" y="1958820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5 ones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17C5AD6-D287-4F7D-5C0F-6E65E650BF54}"/>
              </a:ext>
            </a:extLst>
          </p:cNvPr>
          <p:cNvCxnSpPr/>
          <p:nvPr/>
        </p:nvCxnSpPr>
        <p:spPr>
          <a:xfrm flipV="1">
            <a:off x="6517092" y="1908895"/>
            <a:ext cx="1387266" cy="6204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58889CDC-D956-3C0B-6925-AB4E5796F8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46" y="3998170"/>
            <a:ext cx="484363" cy="4724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E349DD9-4632-9C9C-856C-8BD8906F8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46" y="3589660"/>
            <a:ext cx="484363" cy="4724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9413F59-CB16-AF96-37AB-15DCECCA4B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196" y="3589660"/>
            <a:ext cx="484363" cy="47243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76397A3-5419-93CF-372A-7941D716B5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196" y="3993662"/>
            <a:ext cx="484363" cy="47243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B6523FE-6854-1785-E0D3-747C2043F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46" y="4406680"/>
            <a:ext cx="484363" cy="4724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DE0CFA5-0FA1-B286-8A1B-2CEF78CDCB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196" y="4397664"/>
            <a:ext cx="484363" cy="47243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DA2CCBA-F67A-E8A9-5FA3-7E1D09D10F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46" y="4815190"/>
            <a:ext cx="484363" cy="4724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F4D3372-F0ED-A7BB-0989-E22CF3AC36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196" y="4801666"/>
            <a:ext cx="484363" cy="47243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441968E-B29D-BF2B-CC0F-A7C00D359E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46" y="5223700"/>
            <a:ext cx="484363" cy="47243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6D1808A-5965-32BC-D62A-AE4E36BE76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196" y="5205667"/>
            <a:ext cx="484363" cy="472433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CD99C33-31B8-B978-26AC-A864A180AE64}"/>
              </a:ext>
            </a:extLst>
          </p:cNvPr>
          <p:cNvCxnSpPr/>
          <p:nvPr/>
        </p:nvCxnSpPr>
        <p:spPr>
          <a:xfrm flipV="1">
            <a:off x="2675301" y="992690"/>
            <a:ext cx="449446" cy="3486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2CE2C51-48BA-64D3-6FE3-1E9556EDD487}"/>
              </a:ext>
            </a:extLst>
          </p:cNvPr>
          <p:cNvSpPr txBox="1"/>
          <p:nvPr/>
        </p:nvSpPr>
        <p:spPr>
          <a:xfrm>
            <a:off x="2599335" y="760283"/>
            <a:ext cx="606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3198B0-18D7-5AC8-2EE3-7B88D116F346}"/>
              </a:ext>
            </a:extLst>
          </p:cNvPr>
          <p:cNvSpPr txBox="1"/>
          <p:nvPr/>
        </p:nvSpPr>
        <p:spPr>
          <a:xfrm>
            <a:off x="3124747" y="80976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F44B09E-C246-B6E5-893D-C0ADBDFCCE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46" y="5632209"/>
            <a:ext cx="484363" cy="47243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0A540FD-85DF-5910-6C71-2F6049578625}"/>
              </a:ext>
            </a:extLst>
          </p:cNvPr>
          <p:cNvSpPr txBox="1"/>
          <p:nvPr/>
        </p:nvSpPr>
        <p:spPr>
          <a:xfrm>
            <a:off x="3245414" y="922956"/>
            <a:ext cx="37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F8033A7-7CF4-08C0-451F-23A608F4F111}"/>
              </a:ext>
            </a:extLst>
          </p:cNvPr>
          <p:cNvCxnSpPr/>
          <p:nvPr/>
        </p:nvCxnSpPr>
        <p:spPr>
          <a:xfrm flipV="1">
            <a:off x="6083230" y="5750230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19A8BC6-EBF6-CDBC-2218-175FFC721C70}"/>
              </a:ext>
            </a:extLst>
          </p:cNvPr>
          <p:cNvCxnSpPr/>
          <p:nvPr/>
        </p:nvCxnSpPr>
        <p:spPr>
          <a:xfrm flipV="1">
            <a:off x="6569521" y="5309079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A67B300-B3B4-5693-E77E-ABB3F8B57CB0}"/>
              </a:ext>
            </a:extLst>
          </p:cNvPr>
          <p:cNvCxnSpPr/>
          <p:nvPr/>
        </p:nvCxnSpPr>
        <p:spPr>
          <a:xfrm flipV="1">
            <a:off x="6130274" y="5284154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AA1E7D2-4FF1-52D3-11B1-78A2C32F8074}"/>
              </a:ext>
            </a:extLst>
          </p:cNvPr>
          <p:cNvCxnSpPr/>
          <p:nvPr/>
        </p:nvCxnSpPr>
        <p:spPr>
          <a:xfrm flipV="1">
            <a:off x="6569319" y="4882538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99F4DE8-EEFC-97F9-91B0-53840478AB75}"/>
              </a:ext>
            </a:extLst>
          </p:cNvPr>
          <p:cNvCxnSpPr/>
          <p:nvPr/>
        </p:nvCxnSpPr>
        <p:spPr>
          <a:xfrm flipV="1">
            <a:off x="6087630" y="4910616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13A02C7-0824-AD83-C0A8-14257BC5A31D}"/>
              </a:ext>
            </a:extLst>
          </p:cNvPr>
          <p:cNvCxnSpPr/>
          <p:nvPr/>
        </p:nvCxnSpPr>
        <p:spPr>
          <a:xfrm flipV="1">
            <a:off x="6584412" y="4481943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523FCBD-DD54-3C1C-B130-9D3F8BA5454F}"/>
              </a:ext>
            </a:extLst>
          </p:cNvPr>
          <p:cNvCxnSpPr/>
          <p:nvPr/>
        </p:nvCxnSpPr>
        <p:spPr>
          <a:xfrm flipV="1">
            <a:off x="5542931" y="3633766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BB5FFBEC-EC86-9102-2D22-B700CB861A41}"/>
              </a:ext>
            </a:extLst>
          </p:cNvPr>
          <p:cNvSpPr txBox="1"/>
          <p:nvPr/>
        </p:nvSpPr>
        <p:spPr>
          <a:xfrm>
            <a:off x="2782480" y="1385675"/>
            <a:ext cx="37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92D33D9-C1F4-AF9B-BB53-0BCA81459D69}"/>
              </a:ext>
            </a:extLst>
          </p:cNvPr>
          <p:cNvSpPr txBox="1"/>
          <p:nvPr/>
        </p:nvSpPr>
        <p:spPr>
          <a:xfrm>
            <a:off x="2298117" y="1385675"/>
            <a:ext cx="37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2876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 animBg="1"/>
      <p:bldP spid="21" grpId="1" animBg="1"/>
      <p:bldP spid="22" grpId="0" animBg="1"/>
      <p:bldP spid="22" grpId="1" animBg="1"/>
      <p:bldP spid="23" grpId="0"/>
      <p:bldP spid="23" grpId="1"/>
      <p:bldP spid="23" grpId="2"/>
      <p:bldP spid="24" grpId="0" animBg="1"/>
      <p:bldP spid="24" grpId="1" animBg="1"/>
      <p:bldP spid="25" grpId="0"/>
      <p:bldP spid="25" grpId="1"/>
      <p:bldP spid="26" grpId="0"/>
      <p:bldP spid="26" grpId="1"/>
      <p:bldP spid="39" grpId="0"/>
      <p:bldP spid="40" grpId="0"/>
      <p:bldP spid="42" grpId="0"/>
      <p:bldP spid="50" grpId="0"/>
      <p:bldP spid="51" grpId="0"/>
    </p:bldLst>
  </p:timing>
</p:sld>
</file>

<file path=ppt/theme/theme1.xml><?xml version="1.0" encoding="utf-8"?>
<a:theme xmlns:a="http://schemas.openxmlformats.org/drawingml/2006/main" name="Get read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et's lea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Your tu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in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e213f7-a068-4185-ae5b-85aa76b56dbd">
      <Terms xmlns="http://schemas.microsoft.com/office/infopath/2007/PartnerControls"/>
    </lcf76f155ced4ddcb4097134ff3c332f>
    <TaxCatchAll xmlns="1773a752-338d-48d4-aab1-fb5d939e1fa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6" ma:contentTypeDescription="Create a new document." ma:contentTypeScope="" ma:versionID="e412c57edb5a3587a47f8935b497d6b1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a5697a356853932bbc0cb7f0666b0602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CC6691-7F99-4E03-BC9E-2C65CEFC1726}">
  <ds:schemaRefs>
    <ds:schemaRef ds:uri="1773a752-338d-48d4-aab1-fb5d939e1fab"/>
    <ds:schemaRef ds:uri="http://purl.org/dc/terms/"/>
    <ds:schemaRef ds:uri="http://www.w3.org/XML/1998/namespace"/>
    <ds:schemaRef ds:uri="http://purl.org/dc/dcmitype/"/>
    <ds:schemaRef ds:uri="e9e213f7-a068-4185-ae5b-85aa76b56dbd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65554CD-2C38-4C2C-B5CC-785F9433C0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e213f7-a068-4185-ae5b-85aa76b56dbd"/>
    <ds:schemaRef ds:uri="1773a752-338d-48d4-aab1-fb5d939e1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A239C2-1EC8-4C57-9192-776EC1767A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735</TotalTime>
  <Words>408</Words>
  <Application>Microsoft Office PowerPoint</Application>
  <PresentationFormat>On-screen Show (4:3)</PresentationFormat>
  <Paragraphs>254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Berlin Sans FB</vt:lpstr>
      <vt:lpstr>Calibri</vt:lpstr>
      <vt:lpstr>Cambria Math</vt:lpstr>
      <vt:lpstr>KG Primary Penmanship</vt:lpstr>
      <vt:lpstr>Get ready</vt:lpstr>
      <vt:lpstr>Let's learn</vt:lpstr>
      <vt:lpstr>Your turn</vt:lpstr>
      <vt:lpstr>Main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Mary-Kate Connolly</dc:creator>
  <cp:lastModifiedBy>S Archard (Llanrhidian Primary School)</cp:lastModifiedBy>
  <cp:revision>18</cp:revision>
  <dcterms:created xsi:type="dcterms:W3CDTF">2023-08-02T14:09:38Z</dcterms:created>
  <dcterms:modified xsi:type="dcterms:W3CDTF">2024-09-29T09:48:48Z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  <property fmtid="{D5CDD505-2E9C-101B-9397-08002B2CF9AE}" pid="3" name="MediaServiceImageTags">
    <vt:lpwstr/>
  </property>
</Properties>
</file>