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83" r:id="rId6"/>
    <p:sldMasterId id="2147483664" r:id="rId7"/>
    <p:sldMasterId id="2147483702" r:id="rId8"/>
  </p:sldMasterIdLst>
  <p:sldIdLst>
    <p:sldId id="256" r:id="rId9"/>
    <p:sldId id="257" r:id="rId10"/>
    <p:sldId id="267" r:id="rId11"/>
    <p:sldId id="268" r:id="rId12"/>
    <p:sldId id="25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4" r:id="rId25"/>
    <p:sldId id="280" r:id="rId26"/>
    <p:sldId id="281" r:id="rId27"/>
    <p:sldId id="282" r:id="rId28"/>
    <p:sldId id="283" r:id="rId29"/>
    <p:sldId id="265" r:id="rId30"/>
    <p:sldId id="285" r:id="rId31"/>
    <p:sldId id="266" r:id="rId32"/>
    <p:sldId id="260" r:id="rId33"/>
    <p:sldId id="261" r:id="rId34"/>
    <p:sldId id="262" r:id="rId35"/>
    <p:sldId id="264" r:id="rId36"/>
    <p:sldId id="263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9E7"/>
    <a:srgbClr val="51B7E7"/>
    <a:srgbClr val="B378B5"/>
    <a:srgbClr val="AFD233"/>
    <a:srgbClr val="F8931C"/>
    <a:srgbClr val="58C1B8"/>
    <a:srgbClr val="EE684B"/>
    <a:srgbClr val="002B61"/>
    <a:srgbClr val="EE787E"/>
    <a:srgbClr val="FF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0C0B0E-10DE-4ACD-D2A7-BD47067022D5}" v="6" dt="2024-07-29T14:17:45.8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023"/>
    <p:restoredTop sz="96327"/>
  </p:normalViewPr>
  <p:slideViewPr>
    <p:cSldViewPr snapToGrid="0">
      <p:cViewPr varScale="1">
        <p:scale>
          <a:sx n="69" d="100"/>
          <a:sy n="69" d="100"/>
        </p:scale>
        <p:origin x="5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 Turner" userId="S::bturner@whiterosemaths.com::ba76f569-2a98-4ad1-a28a-b4da6cde2583" providerId="AD" clId="Web-{E80C0B0E-10DE-4ACD-D2A7-BD47067022D5}"/>
    <pc:docChg chg="addSld delSld">
      <pc:chgData name="Beth Turner" userId="S::bturner@whiterosemaths.com::ba76f569-2a98-4ad1-a28a-b4da6cde2583" providerId="AD" clId="Web-{E80C0B0E-10DE-4ACD-D2A7-BD47067022D5}" dt="2024-07-29T14:17:45.801" v="5"/>
      <pc:docMkLst>
        <pc:docMk/>
      </pc:docMkLst>
      <pc:sldChg chg="add del">
        <pc:chgData name="Beth Turner" userId="S::bturner@whiterosemaths.com::ba76f569-2a98-4ad1-a28a-b4da6cde2583" providerId="AD" clId="Web-{E80C0B0E-10DE-4ACD-D2A7-BD47067022D5}" dt="2024-07-29T14:17:45.723" v="3"/>
        <pc:sldMkLst>
          <pc:docMk/>
          <pc:sldMk cId="222685614" sldId="262"/>
        </pc:sldMkLst>
      </pc:sldChg>
      <pc:sldChg chg="add del">
        <pc:chgData name="Beth Turner" userId="S::bturner@whiterosemaths.com::ba76f569-2a98-4ad1-a28a-b4da6cde2583" providerId="AD" clId="Web-{E80C0B0E-10DE-4ACD-D2A7-BD47067022D5}" dt="2024-07-29T14:17:45.801" v="5"/>
        <pc:sldMkLst>
          <pc:docMk/>
          <pc:sldMk cId="2873217930" sldId="263"/>
        </pc:sldMkLst>
      </pc:sldChg>
      <pc:sldChg chg="add del">
        <pc:chgData name="Beth Turner" userId="S::bturner@whiterosemaths.com::ba76f569-2a98-4ad1-a28a-b4da6cde2583" providerId="AD" clId="Web-{E80C0B0E-10DE-4ACD-D2A7-BD47067022D5}" dt="2024-07-29T14:17:45.754" v="4"/>
        <pc:sldMkLst>
          <pc:docMk/>
          <pc:sldMk cId="2648304407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24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40842-2264-218B-3B08-3F2B782E54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CC217B-D284-AB9B-1F12-DB657C7EA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4D455B-13A8-FA10-EAA3-A5EFA3C15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BD64C9-5DA1-F15D-7FD5-9A4C4011BE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B94B88-D0B6-B5B6-0D8C-679C9A749E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2B4540-87FA-70E5-7814-54D022876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14752D-1C00-BF41-1479-55826969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4AEF48-947F-E94B-274B-4245DBE639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DA5A75-E9E4-9DF4-22F5-401825ECF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319BF3-AF27-98B3-AB7A-AFAABD1C85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A6F126-0644-3AAF-262C-51F15EEFDD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7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856521-6512-E3CB-4FB8-CBA0428EAC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8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89E1AF-20F6-6FD9-5C25-26A2164A3D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387ACB-5BFC-0A85-EA44-184F09A47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C75597-418D-848F-9185-92AACBCD2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8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23397E-BF3A-93C3-F697-CD0E74B47E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6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88E0FD-30EE-9601-3642-FE354A3D9C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A42CFB-16DF-F3AF-F062-938E4A1D0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9B2E69-32C4-F90E-A5AE-60965BD4BE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97CC2D-5723-1D6B-1FC2-1496310FEE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880CF8-2687-E5B9-2A85-6943697CF8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1AE09C-CF4B-A7F9-470D-07C7801B42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1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4B6949-7ED0-1AFA-A98B-A278D7131A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7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F88EE8-084E-081F-AEB8-B19A19DD3A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158174-A66C-1923-8AB1-0D4B31EC4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8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B511B4-94FD-EF99-C6D4-CB8BCE30C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FDD993-3CC9-8FD1-4659-A17D6F7F9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01A022-4A68-AE97-CD45-BE130E7D53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3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B66F62-D50B-8169-FCD1-2BA6B1A6BF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B1CB63-944D-0E25-A60C-604ECA9BA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5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9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BE7438-163A-6D38-4208-EE89D59925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441B73-ADB6-ADFE-47BD-E3A8611C7B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809662-894C-1570-DF8F-4E1C227198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40A074-8EE3-7424-4A17-68D7FCB74E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7D037F-E857-5FBF-7B36-30EBFB47AF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F25C3E-847E-54EB-2C40-8F69748D37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006909-9AC5-FA77-C0F1-8FB8E27CEC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5F4DEE-69EB-97CC-EF4A-5D2503E26726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19C35D-C804-9B54-C396-0C806F1A569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E04A40-851F-C74A-3917-01CF67E324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CBCE72-E461-60E5-775C-B60D7045D0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2.png"/><Relationship Id="rId7" Type="http://schemas.openxmlformats.org/officeDocument/2006/relationships/image" Target="../media/image7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3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86.png"/><Relationship Id="rId7" Type="http://schemas.openxmlformats.org/officeDocument/2006/relationships/image" Target="../media/image97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86.png"/><Relationship Id="rId7" Type="http://schemas.openxmlformats.org/officeDocument/2006/relationships/image" Target="../media/image10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2" Type="http://schemas.openxmlformats.org/officeDocument/2006/relationships/image" Target="../media/image109.png"/><Relationship Id="rId16" Type="http://schemas.openxmlformats.org/officeDocument/2006/relationships/image" Target="../media/image12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5" Type="http://schemas.openxmlformats.org/officeDocument/2006/relationships/image" Target="../media/image12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131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25.png"/><Relationship Id="rId7" Type="http://schemas.openxmlformats.org/officeDocument/2006/relationships/image" Target="../media/image13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17" Type="http://schemas.openxmlformats.org/officeDocument/2006/relationships/image" Target="../media/image156.png"/><Relationship Id="rId2" Type="http://schemas.openxmlformats.org/officeDocument/2006/relationships/image" Target="../media/image141.png"/><Relationship Id="rId16" Type="http://schemas.openxmlformats.org/officeDocument/2006/relationships/image" Target="../media/image15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5" Type="http://schemas.openxmlformats.org/officeDocument/2006/relationships/image" Target="../media/image144.png"/><Relationship Id="rId15" Type="http://schemas.openxmlformats.org/officeDocument/2006/relationships/image" Target="../media/image15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170.png"/><Relationship Id="rId18" Type="http://schemas.openxmlformats.org/officeDocument/2006/relationships/image" Target="../media/image173.png"/><Relationship Id="rId26" Type="http://schemas.openxmlformats.org/officeDocument/2006/relationships/image" Target="../media/image181.png"/><Relationship Id="rId3" Type="http://schemas.openxmlformats.org/officeDocument/2006/relationships/image" Target="../media/image161.png"/><Relationship Id="rId21" Type="http://schemas.openxmlformats.org/officeDocument/2006/relationships/image" Target="../media/image176.png"/><Relationship Id="rId7" Type="http://schemas.openxmlformats.org/officeDocument/2006/relationships/image" Target="../media/image165.png"/><Relationship Id="rId12" Type="http://schemas.openxmlformats.org/officeDocument/2006/relationships/image" Target="../media/image170.svg"/><Relationship Id="rId17" Type="http://schemas.openxmlformats.org/officeDocument/2006/relationships/image" Target="../media/image172.png"/><Relationship Id="rId25" Type="http://schemas.openxmlformats.org/officeDocument/2006/relationships/image" Target="../media/image180.png"/><Relationship Id="rId2" Type="http://schemas.openxmlformats.org/officeDocument/2006/relationships/image" Target="../media/image160.png"/><Relationship Id="rId16" Type="http://schemas.openxmlformats.org/officeDocument/2006/relationships/image" Target="../media/image174.svg"/><Relationship Id="rId20" Type="http://schemas.openxmlformats.org/officeDocument/2006/relationships/image" Target="../media/image17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64.png"/><Relationship Id="rId11" Type="http://schemas.openxmlformats.org/officeDocument/2006/relationships/image" Target="../media/image169.png"/><Relationship Id="rId24" Type="http://schemas.openxmlformats.org/officeDocument/2006/relationships/image" Target="../media/image179.png"/><Relationship Id="rId5" Type="http://schemas.openxmlformats.org/officeDocument/2006/relationships/image" Target="../media/image163.png"/><Relationship Id="rId15" Type="http://schemas.openxmlformats.org/officeDocument/2006/relationships/image" Target="../media/image171.png"/><Relationship Id="rId23" Type="http://schemas.openxmlformats.org/officeDocument/2006/relationships/image" Target="../media/image178.png"/><Relationship Id="rId10" Type="http://schemas.openxmlformats.org/officeDocument/2006/relationships/image" Target="../media/image168.png"/><Relationship Id="rId19" Type="http://schemas.openxmlformats.org/officeDocument/2006/relationships/image" Target="../media/image174.png"/><Relationship Id="rId4" Type="http://schemas.openxmlformats.org/officeDocument/2006/relationships/image" Target="../media/image162.png"/><Relationship Id="rId9" Type="http://schemas.openxmlformats.org/officeDocument/2006/relationships/image" Target="../media/image167.png"/><Relationship Id="rId14" Type="http://schemas.openxmlformats.org/officeDocument/2006/relationships/image" Target="../media/image172.svg"/><Relationship Id="rId22" Type="http://schemas.openxmlformats.org/officeDocument/2006/relationships/image" Target="../media/image17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13" Type="http://schemas.openxmlformats.org/officeDocument/2006/relationships/image" Target="../media/image193.png"/><Relationship Id="rId18" Type="http://schemas.openxmlformats.org/officeDocument/2006/relationships/image" Target="../media/image198.png"/><Relationship Id="rId26" Type="http://schemas.openxmlformats.org/officeDocument/2006/relationships/image" Target="../media/image206.png"/><Relationship Id="rId39" Type="http://schemas.openxmlformats.org/officeDocument/2006/relationships/image" Target="../media/image219.png"/><Relationship Id="rId3" Type="http://schemas.openxmlformats.org/officeDocument/2006/relationships/image" Target="../media/image183.png"/><Relationship Id="rId21" Type="http://schemas.openxmlformats.org/officeDocument/2006/relationships/image" Target="../media/image201.png"/><Relationship Id="rId34" Type="http://schemas.openxmlformats.org/officeDocument/2006/relationships/image" Target="../media/image214.png"/><Relationship Id="rId7" Type="http://schemas.openxmlformats.org/officeDocument/2006/relationships/image" Target="../media/image187.png"/><Relationship Id="rId12" Type="http://schemas.openxmlformats.org/officeDocument/2006/relationships/image" Target="../media/image192.png"/><Relationship Id="rId17" Type="http://schemas.openxmlformats.org/officeDocument/2006/relationships/image" Target="../media/image197.png"/><Relationship Id="rId25" Type="http://schemas.openxmlformats.org/officeDocument/2006/relationships/image" Target="../media/image205.png"/><Relationship Id="rId33" Type="http://schemas.openxmlformats.org/officeDocument/2006/relationships/image" Target="../media/image213.png"/><Relationship Id="rId38" Type="http://schemas.openxmlformats.org/officeDocument/2006/relationships/image" Target="../media/image218.png"/><Relationship Id="rId2" Type="http://schemas.openxmlformats.org/officeDocument/2006/relationships/image" Target="../media/image182.png"/><Relationship Id="rId16" Type="http://schemas.openxmlformats.org/officeDocument/2006/relationships/image" Target="../media/image196.png"/><Relationship Id="rId20" Type="http://schemas.openxmlformats.org/officeDocument/2006/relationships/image" Target="../media/image200.png"/><Relationship Id="rId29" Type="http://schemas.openxmlformats.org/officeDocument/2006/relationships/image" Target="../media/image209.png"/><Relationship Id="rId41" Type="http://schemas.openxmlformats.org/officeDocument/2006/relationships/image" Target="../media/image221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24" Type="http://schemas.openxmlformats.org/officeDocument/2006/relationships/image" Target="../media/image204.png"/><Relationship Id="rId32" Type="http://schemas.openxmlformats.org/officeDocument/2006/relationships/image" Target="../media/image212.png"/><Relationship Id="rId37" Type="http://schemas.openxmlformats.org/officeDocument/2006/relationships/image" Target="../media/image217.png"/><Relationship Id="rId40" Type="http://schemas.openxmlformats.org/officeDocument/2006/relationships/image" Target="../media/image220.png"/><Relationship Id="rId5" Type="http://schemas.openxmlformats.org/officeDocument/2006/relationships/image" Target="../media/image185.png"/><Relationship Id="rId15" Type="http://schemas.openxmlformats.org/officeDocument/2006/relationships/image" Target="../media/image195.png"/><Relationship Id="rId23" Type="http://schemas.openxmlformats.org/officeDocument/2006/relationships/image" Target="../media/image203.png"/><Relationship Id="rId28" Type="http://schemas.openxmlformats.org/officeDocument/2006/relationships/image" Target="../media/image208.png"/><Relationship Id="rId36" Type="http://schemas.openxmlformats.org/officeDocument/2006/relationships/image" Target="../media/image216.png"/><Relationship Id="rId10" Type="http://schemas.openxmlformats.org/officeDocument/2006/relationships/image" Target="../media/image190.png"/><Relationship Id="rId19" Type="http://schemas.openxmlformats.org/officeDocument/2006/relationships/image" Target="../media/image199.png"/><Relationship Id="rId31" Type="http://schemas.openxmlformats.org/officeDocument/2006/relationships/image" Target="../media/image211.png"/><Relationship Id="rId4" Type="http://schemas.openxmlformats.org/officeDocument/2006/relationships/image" Target="../media/image184.jpg"/><Relationship Id="rId9" Type="http://schemas.openxmlformats.org/officeDocument/2006/relationships/image" Target="../media/image189.png"/><Relationship Id="rId14" Type="http://schemas.openxmlformats.org/officeDocument/2006/relationships/image" Target="../media/image194.png"/><Relationship Id="rId22" Type="http://schemas.openxmlformats.org/officeDocument/2006/relationships/image" Target="../media/image202.png"/><Relationship Id="rId27" Type="http://schemas.openxmlformats.org/officeDocument/2006/relationships/image" Target="../media/image207.png"/><Relationship Id="rId30" Type="http://schemas.openxmlformats.org/officeDocument/2006/relationships/image" Target="../media/image210.png"/><Relationship Id="rId35" Type="http://schemas.openxmlformats.org/officeDocument/2006/relationships/image" Target="../media/image215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3.png"/><Relationship Id="rId18" Type="http://schemas.openxmlformats.org/officeDocument/2006/relationships/image" Target="../media/image238.png"/><Relationship Id="rId26" Type="http://schemas.openxmlformats.org/officeDocument/2006/relationships/image" Target="../media/image246.png"/><Relationship Id="rId39" Type="http://schemas.openxmlformats.org/officeDocument/2006/relationships/image" Target="../media/image259.png"/><Relationship Id="rId21" Type="http://schemas.openxmlformats.org/officeDocument/2006/relationships/image" Target="../media/image241.png"/><Relationship Id="rId34" Type="http://schemas.openxmlformats.org/officeDocument/2006/relationships/image" Target="../media/image254.png"/><Relationship Id="rId42" Type="http://schemas.openxmlformats.org/officeDocument/2006/relationships/image" Target="../media/image262.png"/><Relationship Id="rId47" Type="http://schemas.openxmlformats.org/officeDocument/2006/relationships/image" Target="../media/image267.png"/><Relationship Id="rId50" Type="http://schemas.openxmlformats.org/officeDocument/2006/relationships/image" Target="../media/image270.png"/><Relationship Id="rId55" Type="http://schemas.openxmlformats.org/officeDocument/2006/relationships/image" Target="../media/image275.png"/><Relationship Id="rId7" Type="http://schemas.openxmlformats.org/officeDocument/2006/relationships/image" Target="../media/image227.png"/><Relationship Id="rId12" Type="http://schemas.openxmlformats.org/officeDocument/2006/relationships/image" Target="../media/image232.png"/><Relationship Id="rId17" Type="http://schemas.openxmlformats.org/officeDocument/2006/relationships/image" Target="../media/image237.png"/><Relationship Id="rId25" Type="http://schemas.openxmlformats.org/officeDocument/2006/relationships/image" Target="../media/image245.png"/><Relationship Id="rId33" Type="http://schemas.openxmlformats.org/officeDocument/2006/relationships/image" Target="../media/image253.png"/><Relationship Id="rId38" Type="http://schemas.openxmlformats.org/officeDocument/2006/relationships/image" Target="../media/image258.png"/><Relationship Id="rId46" Type="http://schemas.openxmlformats.org/officeDocument/2006/relationships/image" Target="../media/image266.png"/><Relationship Id="rId2" Type="http://schemas.openxmlformats.org/officeDocument/2006/relationships/image" Target="../media/image222.png"/><Relationship Id="rId16" Type="http://schemas.openxmlformats.org/officeDocument/2006/relationships/image" Target="../media/image236.png"/><Relationship Id="rId20" Type="http://schemas.openxmlformats.org/officeDocument/2006/relationships/image" Target="../media/image240.png"/><Relationship Id="rId29" Type="http://schemas.openxmlformats.org/officeDocument/2006/relationships/image" Target="../media/image249.png"/><Relationship Id="rId41" Type="http://schemas.openxmlformats.org/officeDocument/2006/relationships/image" Target="../media/image261.png"/><Relationship Id="rId54" Type="http://schemas.openxmlformats.org/officeDocument/2006/relationships/image" Target="../media/image27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26.png"/><Relationship Id="rId11" Type="http://schemas.openxmlformats.org/officeDocument/2006/relationships/image" Target="../media/image231.png"/><Relationship Id="rId24" Type="http://schemas.openxmlformats.org/officeDocument/2006/relationships/image" Target="../media/image244.png"/><Relationship Id="rId32" Type="http://schemas.openxmlformats.org/officeDocument/2006/relationships/image" Target="../media/image252.png"/><Relationship Id="rId37" Type="http://schemas.openxmlformats.org/officeDocument/2006/relationships/image" Target="../media/image257.png"/><Relationship Id="rId40" Type="http://schemas.openxmlformats.org/officeDocument/2006/relationships/image" Target="../media/image260.png"/><Relationship Id="rId45" Type="http://schemas.openxmlformats.org/officeDocument/2006/relationships/image" Target="../media/image265.png"/><Relationship Id="rId53" Type="http://schemas.openxmlformats.org/officeDocument/2006/relationships/image" Target="../media/image273.png"/><Relationship Id="rId58" Type="http://schemas.openxmlformats.org/officeDocument/2006/relationships/image" Target="../media/image278.png"/><Relationship Id="rId5" Type="http://schemas.openxmlformats.org/officeDocument/2006/relationships/image" Target="../media/image225.png"/><Relationship Id="rId15" Type="http://schemas.openxmlformats.org/officeDocument/2006/relationships/image" Target="../media/image235.png"/><Relationship Id="rId23" Type="http://schemas.openxmlformats.org/officeDocument/2006/relationships/image" Target="../media/image243.png"/><Relationship Id="rId28" Type="http://schemas.openxmlformats.org/officeDocument/2006/relationships/image" Target="../media/image248.png"/><Relationship Id="rId36" Type="http://schemas.openxmlformats.org/officeDocument/2006/relationships/image" Target="../media/image256.png"/><Relationship Id="rId49" Type="http://schemas.openxmlformats.org/officeDocument/2006/relationships/image" Target="../media/image269.png"/><Relationship Id="rId57" Type="http://schemas.openxmlformats.org/officeDocument/2006/relationships/image" Target="../media/image277.png"/><Relationship Id="rId10" Type="http://schemas.openxmlformats.org/officeDocument/2006/relationships/image" Target="../media/image230.png"/><Relationship Id="rId19" Type="http://schemas.openxmlformats.org/officeDocument/2006/relationships/image" Target="../media/image239.png"/><Relationship Id="rId31" Type="http://schemas.openxmlformats.org/officeDocument/2006/relationships/image" Target="../media/image251.png"/><Relationship Id="rId44" Type="http://schemas.openxmlformats.org/officeDocument/2006/relationships/image" Target="../media/image264.png"/><Relationship Id="rId52" Type="http://schemas.openxmlformats.org/officeDocument/2006/relationships/image" Target="../media/image272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Relationship Id="rId14" Type="http://schemas.openxmlformats.org/officeDocument/2006/relationships/image" Target="../media/image234.png"/><Relationship Id="rId22" Type="http://schemas.openxmlformats.org/officeDocument/2006/relationships/image" Target="../media/image242.png"/><Relationship Id="rId27" Type="http://schemas.openxmlformats.org/officeDocument/2006/relationships/image" Target="../media/image247.png"/><Relationship Id="rId30" Type="http://schemas.openxmlformats.org/officeDocument/2006/relationships/image" Target="../media/image250.png"/><Relationship Id="rId35" Type="http://schemas.openxmlformats.org/officeDocument/2006/relationships/image" Target="../media/image255.png"/><Relationship Id="rId43" Type="http://schemas.openxmlformats.org/officeDocument/2006/relationships/image" Target="../media/image263.png"/><Relationship Id="rId48" Type="http://schemas.openxmlformats.org/officeDocument/2006/relationships/image" Target="../media/image268.png"/><Relationship Id="rId56" Type="http://schemas.openxmlformats.org/officeDocument/2006/relationships/image" Target="../media/image276.png"/><Relationship Id="rId8" Type="http://schemas.openxmlformats.org/officeDocument/2006/relationships/image" Target="../media/image228.png"/><Relationship Id="rId51" Type="http://schemas.openxmlformats.org/officeDocument/2006/relationships/image" Target="../media/image271.png"/><Relationship Id="rId3" Type="http://schemas.openxmlformats.org/officeDocument/2006/relationships/image" Target="../media/image2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61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C6BF84-1A13-B4B3-208A-C84DD952F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45" y="1054896"/>
            <a:ext cx="7181710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45B211-42B3-9DD1-C006-4C9AD47EA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13" y="347992"/>
            <a:ext cx="2992303" cy="34870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50C952-A42E-EDCF-AB32-703544198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48" y="3650847"/>
            <a:ext cx="3261274" cy="27329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2B7A7B-EC7F-0239-2BB0-3348E17A1B2A}"/>
              </a:ext>
            </a:extLst>
          </p:cNvPr>
          <p:cNvSpPr txBox="1"/>
          <p:nvPr/>
        </p:nvSpPr>
        <p:spPr>
          <a:xfrm>
            <a:off x="4112388" y="643732"/>
            <a:ext cx="3631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Which strategy </a:t>
            </a:r>
            <a:r>
              <a:rPr lang="en-GB" sz="2800" i="1" dirty="0"/>
              <a:t>might </a:t>
            </a:r>
            <a:r>
              <a:rPr lang="en-GB" sz="2800" dirty="0"/>
              <a:t>you use for these calculations?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87E0D6-088A-3DC3-0CAA-F00A112E83B1}"/>
                  </a:ext>
                </a:extLst>
              </p:cNvPr>
              <p:cNvSpPr txBox="1"/>
              <p:nvPr/>
            </p:nvSpPr>
            <p:spPr>
              <a:xfrm>
                <a:off x="3944834" y="2386969"/>
                <a:ext cx="14640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38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21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87E0D6-088A-3DC3-0CAA-F00A112E8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834" y="2386969"/>
                <a:ext cx="1464063" cy="523220"/>
              </a:xfrm>
              <a:prstGeom prst="rect">
                <a:avLst/>
              </a:prstGeom>
              <a:blipFill>
                <a:blip r:embed="rId4"/>
                <a:stretch>
                  <a:fillRect l="-8621" t="-14634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67163D-8B4C-5D8B-C79F-0D739889C609}"/>
                  </a:ext>
                </a:extLst>
              </p:cNvPr>
              <p:cNvSpPr txBox="1"/>
              <p:nvPr/>
            </p:nvSpPr>
            <p:spPr>
              <a:xfrm>
                <a:off x="5989215" y="2386969"/>
                <a:ext cx="14640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53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37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67163D-8B4C-5D8B-C79F-0D739889C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215" y="2386969"/>
                <a:ext cx="1464063" cy="523220"/>
              </a:xfrm>
              <a:prstGeom prst="rect">
                <a:avLst/>
              </a:prstGeom>
              <a:blipFill>
                <a:blip r:embed="rId5"/>
                <a:stretch>
                  <a:fillRect l="-8547" t="-14634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DF74EA6-3840-BAE9-5EF2-D01ACD8F7BAD}"/>
              </a:ext>
            </a:extLst>
          </p:cNvPr>
          <p:cNvSpPr/>
          <p:nvPr/>
        </p:nvSpPr>
        <p:spPr>
          <a:xfrm>
            <a:off x="5989795" y="2415095"/>
            <a:ext cx="1378198" cy="50032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839510-2B7F-857A-7776-42065739D86B}"/>
              </a:ext>
            </a:extLst>
          </p:cNvPr>
          <p:cNvCxnSpPr>
            <a:cxnSpLocks/>
          </p:cNvCxnSpPr>
          <p:nvPr/>
        </p:nvCxnSpPr>
        <p:spPr>
          <a:xfrm flipH="1">
            <a:off x="6086743" y="2920707"/>
            <a:ext cx="80912" cy="1825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1EB649-3A33-AB69-EB79-D104E0D1B29F}"/>
              </a:ext>
            </a:extLst>
          </p:cNvPr>
          <p:cNvCxnSpPr>
            <a:cxnSpLocks/>
          </p:cNvCxnSpPr>
          <p:nvPr/>
        </p:nvCxnSpPr>
        <p:spPr>
          <a:xfrm flipH="1">
            <a:off x="6964230" y="2925016"/>
            <a:ext cx="120835" cy="1814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0491D67-9C5E-A3B3-9517-2FFD4EE8327B}"/>
              </a:ext>
            </a:extLst>
          </p:cNvPr>
          <p:cNvSpPr txBox="1"/>
          <p:nvPr/>
        </p:nvSpPr>
        <p:spPr>
          <a:xfrm>
            <a:off x="5761323" y="3023928"/>
            <a:ext cx="659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8CA3CB-1170-D309-35EE-8BCE5923BC3A}"/>
              </a:ext>
            </a:extLst>
          </p:cNvPr>
          <p:cNvSpPr txBox="1"/>
          <p:nvPr/>
        </p:nvSpPr>
        <p:spPr>
          <a:xfrm>
            <a:off x="6667506" y="3023928"/>
            <a:ext cx="60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DB8D18-7DD5-0F32-B0D3-1C9E285D7AE4}"/>
              </a:ext>
            </a:extLst>
          </p:cNvPr>
          <p:cNvCxnSpPr>
            <a:cxnSpLocks/>
          </p:cNvCxnSpPr>
          <p:nvPr/>
        </p:nvCxnSpPr>
        <p:spPr>
          <a:xfrm>
            <a:off x="6433763" y="2900205"/>
            <a:ext cx="79163" cy="20624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9B8DA7-4865-3896-4592-D6A3786C2D3A}"/>
              </a:ext>
            </a:extLst>
          </p:cNvPr>
          <p:cNvCxnSpPr>
            <a:cxnSpLocks/>
          </p:cNvCxnSpPr>
          <p:nvPr/>
        </p:nvCxnSpPr>
        <p:spPr>
          <a:xfrm>
            <a:off x="7225802" y="2927728"/>
            <a:ext cx="116428" cy="18985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5941B16-B1CF-EBBD-B5CF-9DDEB9952B26}"/>
              </a:ext>
            </a:extLst>
          </p:cNvPr>
          <p:cNvSpPr txBox="1"/>
          <p:nvPr/>
        </p:nvSpPr>
        <p:spPr>
          <a:xfrm>
            <a:off x="6332622" y="3023928"/>
            <a:ext cx="659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F9185C-9294-6B2C-961D-BA94D3391C31}"/>
              </a:ext>
            </a:extLst>
          </p:cNvPr>
          <p:cNvSpPr txBox="1"/>
          <p:nvPr/>
        </p:nvSpPr>
        <p:spPr>
          <a:xfrm>
            <a:off x="7209771" y="3023928"/>
            <a:ext cx="659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ECE332-A91D-61D3-1C32-FEE570ED1C4F}"/>
              </a:ext>
            </a:extLst>
          </p:cNvPr>
          <p:cNvCxnSpPr/>
          <p:nvPr/>
        </p:nvCxnSpPr>
        <p:spPr>
          <a:xfrm>
            <a:off x="5999437" y="3448337"/>
            <a:ext cx="202708" cy="1878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7DE831A-376E-1BCB-5BC9-0B431BF861DC}"/>
              </a:ext>
            </a:extLst>
          </p:cNvPr>
          <p:cNvCxnSpPr>
            <a:cxnSpLocks/>
          </p:cNvCxnSpPr>
          <p:nvPr/>
        </p:nvCxnSpPr>
        <p:spPr>
          <a:xfrm flipH="1">
            <a:off x="6534658" y="3448337"/>
            <a:ext cx="319588" cy="2066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17B19C2-617B-9BDE-5C56-042BE245CE96}"/>
              </a:ext>
            </a:extLst>
          </p:cNvPr>
          <p:cNvSpPr txBox="1"/>
          <p:nvPr/>
        </p:nvSpPr>
        <p:spPr>
          <a:xfrm>
            <a:off x="6100768" y="3544956"/>
            <a:ext cx="1002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194ACFB-3811-0EE1-6FC2-D1CF0FF8EFCD}"/>
              </a:ext>
            </a:extLst>
          </p:cNvPr>
          <p:cNvCxnSpPr>
            <a:cxnSpLocks/>
          </p:cNvCxnSpPr>
          <p:nvPr/>
        </p:nvCxnSpPr>
        <p:spPr>
          <a:xfrm>
            <a:off x="6492157" y="3448337"/>
            <a:ext cx="319032" cy="19549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1AD1C05-2FCC-2EFC-86F1-67835F4A1E75}"/>
              </a:ext>
            </a:extLst>
          </p:cNvPr>
          <p:cNvCxnSpPr>
            <a:cxnSpLocks/>
          </p:cNvCxnSpPr>
          <p:nvPr/>
        </p:nvCxnSpPr>
        <p:spPr>
          <a:xfrm flipH="1">
            <a:off x="7122521" y="3448337"/>
            <a:ext cx="231356" cy="2066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7450692-CEBD-9E77-9879-41C33CFFE442}"/>
              </a:ext>
            </a:extLst>
          </p:cNvPr>
          <p:cNvSpPr txBox="1"/>
          <p:nvPr/>
        </p:nvSpPr>
        <p:spPr>
          <a:xfrm>
            <a:off x="6688415" y="3537889"/>
            <a:ext cx="1002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EAF46A-BDF8-D193-E616-22D80E7942A6}"/>
              </a:ext>
            </a:extLst>
          </p:cNvPr>
          <p:cNvCxnSpPr/>
          <p:nvPr/>
        </p:nvCxnSpPr>
        <p:spPr>
          <a:xfrm>
            <a:off x="6413769" y="3985652"/>
            <a:ext cx="120889" cy="2591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B81228F-D218-7CDF-F5B6-D99698ADE0AB}"/>
              </a:ext>
            </a:extLst>
          </p:cNvPr>
          <p:cNvCxnSpPr/>
          <p:nvPr/>
        </p:nvCxnSpPr>
        <p:spPr>
          <a:xfrm flipH="1">
            <a:off x="6830844" y="3967455"/>
            <a:ext cx="101851" cy="2911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052D2C4-008F-CEEB-6055-0988E30E0956}"/>
              </a:ext>
            </a:extLst>
          </p:cNvPr>
          <p:cNvSpPr txBox="1"/>
          <p:nvPr/>
        </p:nvSpPr>
        <p:spPr>
          <a:xfrm>
            <a:off x="6420745" y="4197592"/>
            <a:ext cx="1002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90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D01E98C-1664-B7F7-F246-08EC017EBD2D}"/>
              </a:ext>
            </a:extLst>
          </p:cNvPr>
          <p:cNvSpPr/>
          <p:nvPr/>
        </p:nvSpPr>
        <p:spPr>
          <a:xfrm>
            <a:off x="5989215" y="2409867"/>
            <a:ext cx="1378198" cy="5003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43202D46-0031-176E-EC28-E309B7696578}"/>
              </a:ext>
            </a:extLst>
          </p:cNvPr>
          <p:cNvCxnSpPr/>
          <p:nvPr/>
        </p:nvCxnSpPr>
        <p:spPr>
          <a:xfrm rot="10800000" flipH="1" flipV="1">
            <a:off x="7452283" y="2635499"/>
            <a:ext cx="1" cy="507765"/>
          </a:xfrm>
          <a:prstGeom prst="curvedConnector3">
            <a:avLst>
              <a:gd name="adj1" fmla="val 2286010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2EBA631F-5D79-804A-DEAA-37C6B9C224DD}"/>
              </a:ext>
            </a:extLst>
          </p:cNvPr>
          <p:cNvCxnSpPr/>
          <p:nvPr/>
        </p:nvCxnSpPr>
        <p:spPr>
          <a:xfrm rot="10800000" flipV="1">
            <a:off x="5876496" y="2637991"/>
            <a:ext cx="1" cy="507765"/>
          </a:xfrm>
          <a:prstGeom prst="curvedConnector3">
            <a:avLst>
              <a:gd name="adj1" fmla="val 2286010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AF08A1D-3AEF-CAA8-DC24-DC2434C3CA7B}"/>
                  </a:ext>
                </a:extLst>
              </p:cNvPr>
              <p:cNvSpPr txBox="1"/>
              <p:nvPr/>
            </p:nvSpPr>
            <p:spPr>
              <a:xfrm>
                <a:off x="5998346" y="2991718"/>
                <a:ext cx="19209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50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40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AF08A1D-3AEF-CAA8-DC24-DC2434C3C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346" y="2991718"/>
                <a:ext cx="1920954" cy="523220"/>
              </a:xfrm>
              <a:prstGeom prst="rect">
                <a:avLst/>
              </a:prstGeom>
              <a:blipFill>
                <a:blip r:embed="rId6"/>
                <a:stretch>
                  <a:fillRect l="-6579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7C32109-47CC-2405-F5EB-71A57D791A45}"/>
              </a:ext>
            </a:extLst>
          </p:cNvPr>
          <p:cNvSpPr/>
          <p:nvPr/>
        </p:nvSpPr>
        <p:spPr>
          <a:xfrm>
            <a:off x="717284" y="340566"/>
            <a:ext cx="2871695" cy="331028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24D985E-DADF-B890-1CE3-C0F9E4A36520}"/>
              </a:ext>
            </a:extLst>
          </p:cNvPr>
          <p:cNvSpPr/>
          <p:nvPr/>
        </p:nvSpPr>
        <p:spPr>
          <a:xfrm>
            <a:off x="717284" y="3723304"/>
            <a:ext cx="2871695" cy="25515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A323058-200A-1582-7AC5-5406B34F1F38}"/>
                  </a:ext>
                </a:extLst>
              </p:cNvPr>
              <p:cNvSpPr txBox="1"/>
              <p:nvPr/>
            </p:nvSpPr>
            <p:spPr>
              <a:xfrm>
                <a:off x="7657199" y="2715539"/>
                <a:ext cx="6594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/>
                  <a:t>3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A323058-200A-1582-7AC5-5406B34F1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199" y="2715539"/>
                <a:ext cx="659423" cy="369332"/>
              </a:xfrm>
              <a:prstGeom prst="rect">
                <a:avLst/>
              </a:prstGeom>
              <a:blipFill>
                <a:blip r:embed="rId7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418EC5D-4126-84D6-5EB0-4B1153F100D7}"/>
                  </a:ext>
                </a:extLst>
              </p:cNvPr>
              <p:cNvSpPr txBox="1"/>
              <p:nvPr/>
            </p:nvSpPr>
            <p:spPr>
              <a:xfrm>
                <a:off x="5242850" y="2673678"/>
                <a:ext cx="6594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dirty="0"/>
                  <a:t>3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418EC5D-4126-84D6-5EB0-4B1153F10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850" y="2673678"/>
                <a:ext cx="659423" cy="369332"/>
              </a:xfrm>
              <a:prstGeom prst="rect">
                <a:avLst/>
              </a:prstGeom>
              <a:blipFill>
                <a:blip r:embed="rId8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5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0" grpId="1"/>
      <p:bldP spid="11" grpId="0"/>
      <p:bldP spid="11" grpId="1"/>
      <p:bldP spid="14" grpId="0"/>
      <p:bldP spid="14" grpId="1"/>
      <p:bldP spid="15" grpId="0"/>
      <p:bldP spid="15" grpId="1"/>
      <p:bldP spid="18" grpId="0"/>
      <p:bldP spid="18" grpId="1"/>
      <p:bldP spid="21" grpId="0"/>
      <p:bldP spid="21" grpId="1"/>
      <p:bldP spid="24" grpId="0"/>
      <p:bldP spid="24" grpId="1"/>
      <p:bldP spid="25" grpId="0" animBg="1"/>
      <p:bldP spid="28" grpId="0"/>
      <p:bldP spid="29" grpId="0" animBg="1"/>
      <p:bldP spid="30" grpId="0" animBg="1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3F173A-5309-492B-FC27-138826040B88}"/>
                  </a:ext>
                </a:extLst>
              </p:cNvPr>
              <p:cNvSpPr txBox="1"/>
              <p:nvPr/>
            </p:nvSpPr>
            <p:spPr>
              <a:xfrm>
                <a:off x="3283823" y="2394199"/>
                <a:ext cx="19343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34 </a:t>
                </a: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29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3F173A-5309-492B-FC27-138826040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823" y="2394199"/>
                <a:ext cx="1934309" cy="646331"/>
              </a:xfrm>
              <a:prstGeom prst="rect">
                <a:avLst/>
              </a:prstGeom>
              <a:blipFill>
                <a:blip r:embed="rId2"/>
                <a:stretch>
                  <a:fillRect l="-9804" t="-15385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D5C146F-E2B3-DF9D-0C43-11EC1320382C}"/>
              </a:ext>
            </a:extLst>
          </p:cNvPr>
          <p:cNvSpPr txBox="1"/>
          <p:nvPr/>
        </p:nvSpPr>
        <p:spPr>
          <a:xfrm>
            <a:off x="2994732" y="1102878"/>
            <a:ext cx="2769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your head…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3521B4-CCD4-080A-9D1F-19C2EA16471D}"/>
              </a:ext>
            </a:extLst>
          </p:cNvPr>
          <p:cNvSpPr txBox="1"/>
          <p:nvPr/>
        </p:nvSpPr>
        <p:spPr>
          <a:xfrm>
            <a:off x="2705319" y="3966755"/>
            <a:ext cx="3348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did you do it?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E63040-2A21-095F-01A8-440C2DB27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689" y="5109516"/>
            <a:ext cx="747045" cy="747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A015C5-88BB-154E-C714-711853D54B71}"/>
              </a:ext>
            </a:extLst>
          </p:cNvPr>
          <p:cNvSpPr txBox="1"/>
          <p:nvPr/>
        </p:nvSpPr>
        <p:spPr>
          <a:xfrm>
            <a:off x="5569533" y="5273190"/>
            <a:ext cx="2095136" cy="41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252405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F552E9-F951-469D-1442-EF94BAE3EE9B}"/>
                  </a:ext>
                </a:extLst>
              </p:cNvPr>
              <p:cNvSpPr txBox="1"/>
              <p:nvPr/>
            </p:nvSpPr>
            <p:spPr>
              <a:xfrm>
                <a:off x="3318847" y="506051"/>
                <a:ext cx="193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29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F552E9-F951-469D-1442-EF94BAE3E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847" y="506051"/>
                <a:ext cx="1934309" cy="523220"/>
              </a:xfrm>
              <a:prstGeom prst="rect">
                <a:avLst/>
              </a:prstGeom>
              <a:blipFill>
                <a:blip r:embed="rId2"/>
                <a:stretch>
                  <a:fillRect l="-6536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4E1BC0-B0C3-3444-0D91-24AF2A987AC6}"/>
                  </a:ext>
                </a:extLst>
              </p:cNvPr>
              <p:cNvSpPr txBox="1"/>
              <p:nvPr/>
            </p:nvSpPr>
            <p:spPr>
              <a:xfrm>
                <a:off x="4719753" y="517621"/>
                <a:ext cx="193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4E1BC0-B0C3-3444-0D91-24AF2A987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753" y="517621"/>
                <a:ext cx="1934309" cy="523220"/>
              </a:xfrm>
              <a:prstGeom prst="rect">
                <a:avLst/>
              </a:prstGeom>
              <a:blipFill>
                <a:blip r:embed="rId3"/>
                <a:stretch>
                  <a:fillRect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AAA6FA8-D321-A0FF-D441-19DB823CC7CF}"/>
              </a:ext>
            </a:extLst>
          </p:cNvPr>
          <p:cNvSpPr txBox="1"/>
          <p:nvPr/>
        </p:nvSpPr>
        <p:spPr>
          <a:xfrm>
            <a:off x="371473" y="1635917"/>
            <a:ext cx="3631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/>
              <a:t>Strategy 1 – </a:t>
            </a:r>
          </a:p>
          <a:p>
            <a:pPr algn="ctr"/>
            <a:r>
              <a:rPr lang="en-GB" sz="2800" dirty="0"/>
              <a:t>Count 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E2EDE7-A098-E941-62A8-415F5E632457}"/>
              </a:ext>
            </a:extLst>
          </p:cNvPr>
          <p:cNvSpPr txBox="1"/>
          <p:nvPr/>
        </p:nvSpPr>
        <p:spPr>
          <a:xfrm>
            <a:off x="4569400" y="1635916"/>
            <a:ext cx="3631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/>
              <a:t>Strategy 2 –</a:t>
            </a:r>
          </a:p>
          <a:p>
            <a:pPr algn="ctr"/>
            <a:r>
              <a:rPr lang="en-GB" sz="2800" dirty="0"/>
              <a:t>Constant difference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8605D9C-3BE5-1D72-AEC8-F9305F3EC0C9}"/>
              </a:ext>
            </a:extLst>
          </p:cNvPr>
          <p:cNvCxnSpPr/>
          <p:nvPr/>
        </p:nvCxnSpPr>
        <p:spPr>
          <a:xfrm>
            <a:off x="980093" y="4179275"/>
            <a:ext cx="23387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39205CA-2362-E46B-84D6-521CB7352C30}"/>
              </a:ext>
            </a:extLst>
          </p:cNvPr>
          <p:cNvSpPr txBox="1"/>
          <p:nvPr/>
        </p:nvSpPr>
        <p:spPr>
          <a:xfrm>
            <a:off x="707532" y="4139796"/>
            <a:ext cx="545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A4ABEB-FCE3-A82B-3391-C9CB4895C0E5}"/>
              </a:ext>
            </a:extLst>
          </p:cNvPr>
          <p:cNvSpPr txBox="1"/>
          <p:nvPr/>
        </p:nvSpPr>
        <p:spPr>
          <a:xfrm>
            <a:off x="3037493" y="4160485"/>
            <a:ext cx="545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34</a:t>
            </a:r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48B722CC-0DDB-BDE8-98F4-25F379B3C758}"/>
              </a:ext>
            </a:extLst>
          </p:cNvPr>
          <p:cNvCxnSpPr/>
          <p:nvPr/>
        </p:nvCxnSpPr>
        <p:spPr>
          <a:xfrm rot="16200000" flipH="1">
            <a:off x="1288470" y="3886133"/>
            <a:ext cx="20690" cy="602272"/>
          </a:xfrm>
          <a:prstGeom prst="curvedConnector3">
            <a:avLst>
              <a:gd name="adj1" fmla="val -110488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39CAE75-A1C3-1A9D-1D7F-E5ACF8537741}"/>
              </a:ext>
            </a:extLst>
          </p:cNvPr>
          <p:cNvSpPr txBox="1"/>
          <p:nvPr/>
        </p:nvSpPr>
        <p:spPr>
          <a:xfrm>
            <a:off x="1261447" y="4160486"/>
            <a:ext cx="641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187BE8-1501-B170-E0A7-6F1AA56BBFE8}"/>
                  </a:ext>
                </a:extLst>
              </p:cNvPr>
              <p:cNvSpPr txBox="1"/>
              <p:nvPr/>
            </p:nvSpPr>
            <p:spPr>
              <a:xfrm>
                <a:off x="1049099" y="3511061"/>
                <a:ext cx="6594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1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187BE8-1501-B170-E0A7-6F1AA56BB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99" y="3511061"/>
                <a:ext cx="659423" cy="523220"/>
              </a:xfrm>
              <a:prstGeom prst="rect">
                <a:avLst/>
              </a:prstGeom>
              <a:blipFill>
                <a:blip r:embed="rId4"/>
                <a:stretch>
                  <a:fillRect l="-3774" t="-11905" r="-1509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A537BB8F-14C2-1685-296E-098C636243B5}"/>
              </a:ext>
            </a:extLst>
          </p:cNvPr>
          <p:cNvCxnSpPr/>
          <p:nvPr/>
        </p:nvCxnSpPr>
        <p:spPr>
          <a:xfrm rot="5400000" flipH="1" flipV="1">
            <a:off x="2463795" y="3333770"/>
            <a:ext cx="1" cy="1727689"/>
          </a:xfrm>
          <a:prstGeom prst="curvedConnector3">
            <a:avLst>
              <a:gd name="adj1" fmla="val 2286010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88D13C-D9F9-A40C-7039-3FADD275DDB8}"/>
                  </a:ext>
                </a:extLst>
              </p:cNvPr>
              <p:cNvSpPr txBox="1"/>
              <p:nvPr/>
            </p:nvSpPr>
            <p:spPr>
              <a:xfrm>
                <a:off x="2119325" y="3492272"/>
                <a:ext cx="6594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4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88D13C-D9F9-A40C-7039-3FADD275D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325" y="3492272"/>
                <a:ext cx="659423" cy="523220"/>
              </a:xfrm>
              <a:prstGeom prst="rect">
                <a:avLst/>
              </a:prstGeom>
              <a:blipFill>
                <a:blip r:embed="rId5"/>
                <a:stretch>
                  <a:fillRect l="-5769" t="-14286" r="-1538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6613181F-0688-43FA-98E1-D3B3C056E3A9}"/>
              </a:ext>
            </a:extLst>
          </p:cNvPr>
          <p:cNvCxnSpPr/>
          <p:nvPr/>
        </p:nvCxnSpPr>
        <p:spPr>
          <a:xfrm rot="16200000" flipH="1">
            <a:off x="2143522" y="3024639"/>
            <a:ext cx="20689" cy="2329961"/>
          </a:xfrm>
          <a:prstGeom prst="curvedConnector3">
            <a:avLst>
              <a:gd name="adj1" fmla="val -1104935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68B0D3-A337-4303-57F3-94C30C38E607}"/>
                  </a:ext>
                </a:extLst>
              </p:cNvPr>
              <p:cNvSpPr txBox="1"/>
              <p:nvPr/>
            </p:nvSpPr>
            <p:spPr>
              <a:xfrm>
                <a:off x="1760408" y="3492272"/>
                <a:ext cx="6594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5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68B0D3-A337-4303-57F3-94C30C38E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408" y="3492272"/>
                <a:ext cx="659423" cy="523220"/>
              </a:xfrm>
              <a:prstGeom prst="rect">
                <a:avLst/>
              </a:prstGeom>
              <a:blipFill>
                <a:blip r:embed="rId6"/>
                <a:stretch>
                  <a:fillRect l="-3774" t="-14286" r="-1509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31B8EF-A95A-D51F-F207-4280538E47E7}"/>
                  </a:ext>
                </a:extLst>
              </p:cNvPr>
              <p:cNvSpPr txBox="1"/>
              <p:nvPr/>
            </p:nvSpPr>
            <p:spPr>
              <a:xfrm>
                <a:off x="5495519" y="2865514"/>
                <a:ext cx="193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29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31B8EF-A95A-D51F-F207-4280538E4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519" y="2865514"/>
                <a:ext cx="1934309" cy="523220"/>
              </a:xfrm>
              <a:prstGeom prst="rect">
                <a:avLst/>
              </a:prstGeom>
              <a:blipFill>
                <a:blip r:embed="rId7"/>
                <a:stretch>
                  <a:fillRect l="-6494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F0C36F-787B-EC37-A0A6-5F72BE1CD00B}"/>
                  </a:ext>
                </a:extLst>
              </p:cNvPr>
              <p:cNvSpPr txBox="1"/>
              <p:nvPr/>
            </p:nvSpPr>
            <p:spPr>
              <a:xfrm>
                <a:off x="5495519" y="3704430"/>
                <a:ext cx="193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35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30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F0C36F-787B-EC37-A0A6-5F72BE1CD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519" y="3704430"/>
                <a:ext cx="1934309" cy="523220"/>
              </a:xfrm>
              <a:prstGeom prst="rect">
                <a:avLst/>
              </a:prstGeom>
              <a:blipFill>
                <a:blip r:embed="rId8"/>
                <a:stretch>
                  <a:fillRect l="-6494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18ADF015-8F5E-23CD-FE41-4F82AAB9A8E6}"/>
              </a:ext>
            </a:extLst>
          </p:cNvPr>
          <p:cNvCxnSpPr>
            <a:stCxn id="16" idx="1"/>
            <a:endCxn id="17" idx="1"/>
          </p:cNvCxnSpPr>
          <p:nvPr/>
        </p:nvCxnSpPr>
        <p:spPr>
          <a:xfrm rot="10800000" flipV="1">
            <a:off x="5495519" y="3127124"/>
            <a:ext cx="12700" cy="838916"/>
          </a:xfrm>
          <a:prstGeom prst="curvedConnector3">
            <a:avLst>
              <a:gd name="adj1" fmla="val 180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73BA7C-BEB3-5285-4F2B-5824A2C55012}"/>
                  </a:ext>
                </a:extLst>
              </p:cNvPr>
              <p:cNvSpPr txBox="1"/>
              <p:nvPr/>
            </p:nvSpPr>
            <p:spPr>
              <a:xfrm>
                <a:off x="4570468" y="3342567"/>
                <a:ext cx="6594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1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73BA7C-BEB3-5285-4F2B-5824A2C55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468" y="3342567"/>
                <a:ext cx="659423" cy="523220"/>
              </a:xfrm>
              <a:prstGeom prst="rect">
                <a:avLst/>
              </a:prstGeom>
              <a:blipFill>
                <a:blip r:embed="rId9"/>
                <a:stretch>
                  <a:fillRect l="-5769" t="-11905" r="-1538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AD00635B-19C6-BBFE-859C-555419202F0F}"/>
              </a:ext>
            </a:extLst>
          </p:cNvPr>
          <p:cNvCxnSpPr/>
          <p:nvPr/>
        </p:nvCxnSpPr>
        <p:spPr>
          <a:xfrm rot="10800000" flipH="1" flipV="1">
            <a:off x="6764053" y="3091603"/>
            <a:ext cx="12700" cy="838916"/>
          </a:xfrm>
          <a:prstGeom prst="curvedConnector3">
            <a:avLst>
              <a:gd name="adj1" fmla="val 2561535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E794BA-F62E-11EB-6161-2BFD59E2ACD8}"/>
                  </a:ext>
                </a:extLst>
              </p:cNvPr>
              <p:cNvSpPr txBox="1"/>
              <p:nvPr/>
            </p:nvSpPr>
            <p:spPr>
              <a:xfrm>
                <a:off x="7072792" y="3249451"/>
                <a:ext cx="6594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1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E794BA-F62E-11EB-6161-2BFD59E2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792" y="3249451"/>
                <a:ext cx="659423" cy="523220"/>
              </a:xfrm>
              <a:prstGeom prst="rect">
                <a:avLst/>
              </a:prstGeom>
              <a:blipFill>
                <a:blip r:embed="rId10"/>
                <a:stretch>
                  <a:fillRect l="-3774" t="-11628" r="-15094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66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  <p:bldP spid="11" grpId="0"/>
      <p:bldP spid="11" grpId="1"/>
      <p:bldP spid="13" grpId="0"/>
      <p:bldP spid="13" grpId="1"/>
      <p:bldP spid="15" grpId="0"/>
      <p:bldP spid="16" grpId="0"/>
      <p:bldP spid="17" grpId="0"/>
      <p:bldP spid="19" grpId="0"/>
      <p:bldP spid="19" grpId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FF6E82-3D8A-7ECC-7602-C1D20964A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55" y="544830"/>
            <a:ext cx="2057400" cy="2476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D36EFB-2A9B-F169-7805-F2AFD79D2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67" y="3198781"/>
            <a:ext cx="2400300" cy="2819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C7E826-2DA9-A9EE-7B31-0F79E1405AD5}"/>
              </a:ext>
            </a:extLst>
          </p:cNvPr>
          <p:cNvSpPr txBox="1"/>
          <p:nvPr/>
        </p:nvSpPr>
        <p:spPr>
          <a:xfrm>
            <a:off x="3926382" y="1399004"/>
            <a:ext cx="3631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Which strategy </a:t>
            </a:r>
            <a:r>
              <a:rPr lang="en-GB" sz="2800" i="1" dirty="0"/>
              <a:t>might </a:t>
            </a:r>
            <a:r>
              <a:rPr lang="en-GB" sz="2800" dirty="0"/>
              <a:t>you use for these calculations?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24F5EF-86FC-0F36-25AC-A4C03B993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081" y="493368"/>
            <a:ext cx="747045" cy="747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3AAC0C-DC21-B0A0-17E6-245C4DA24526}"/>
              </a:ext>
            </a:extLst>
          </p:cNvPr>
          <p:cNvSpPr txBox="1"/>
          <p:nvPr/>
        </p:nvSpPr>
        <p:spPr>
          <a:xfrm>
            <a:off x="5486925" y="657042"/>
            <a:ext cx="2095136" cy="41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035DEB-34CF-392D-F539-C7F1FEC9CC1B}"/>
                  </a:ext>
                </a:extLst>
              </p:cNvPr>
              <p:cNvSpPr txBox="1"/>
              <p:nvPr/>
            </p:nvSpPr>
            <p:spPr>
              <a:xfrm>
                <a:off x="6031779" y="3232406"/>
                <a:ext cx="16936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101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36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035DEB-34CF-392D-F539-C7F1FEC9C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779" y="3232406"/>
                <a:ext cx="1693603" cy="523220"/>
              </a:xfrm>
              <a:prstGeom prst="rect">
                <a:avLst/>
              </a:prstGeom>
              <a:blipFill>
                <a:blip r:embed="rId5"/>
                <a:stretch>
                  <a:fillRect l="-6667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A24CCC-808B-4C7F-5B88-F6F2F0830056}"/>
                  </a:ext>
                </a:extLst>
              </p:cNvPr>
              <p:cNvSpPr txBox="1"/>
              <p:nvPr/>
            </p:nvSpPr>
            <p:spPr>
              <a:xfrm>
                <a:off x="3164477" y="3219708"/>
                <a:ext cx="24893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3,001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2,999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A24CCC-808B-4C7F-5B88-F6F2F0830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477" y="3219708"/>
                <a:ext cx="2489306" cy="523220"/>
              </a:xfrm>
              <a:prstGeom prst="rect">
                <a:avLst/>
              </a:prstGeom>
              <a:blipFill>
                <a:blip r:embed="rId6"/>
                <a:stretch>
                  <a:fillRect l="-5102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0E845F-3B20-9ED4-D77D-3BD1A09FC30D}"/>
                  </a:ext>
                </a:extLst>
              </p:cNvPr>
              <p:cNvSpPr txBox="1"/>
              <p:nvPr/>
            </p:nvSpPr>
            <p:spPr>
              <a:xfrm>
                <a:off x="4630929" y="4624494"/>
                <a:ext cx="222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1,316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21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0E845F-3B20-9ED4-D77D-3BD1A09FC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929" y="4624494"/>
                <a:ext cx="2222127" cy="523220"/>
              </a:xfrm>
              <a:prstGeom prst="rect">
                <a:avLst/>
              </a:prstGeom>
              <a:blipFill>
                <a:blip r:embed="rId7"/>
                <a:stretch>
                  <a:fillRect l="-5682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597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70E016-C43E-1B94-7E2F-F95BA2F80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544830"/>
            <a:ext cx="2057400" cy="2476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2C9532-857A-AD32-D609-52A6D3F59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" y="3198781"/>
            <a:ext cx="2400300" cy="2819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188877-E6CC-F6C2-60F4-35DDC344E72E}"/>
              </a:ext>
            </a:extLst>
          </p:cNvPr>
          <p:cNvSpPr txBox="1"/>
          <p:nvPr/>
        </p:nvSpPr>
        <p:spPr>
          <a:xfrm>
            <a:off x="4137877" y="544830"/>
            <a:ext cx="3631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Which strategy </a:t>
            </a:r>
            <a:r>
              <a:rPr lang="en-GB" sz="2800" i="1" dirty="0"/>
              <a:t>might </a:t>
            </a:r>
            <a:r>
              <a:rPr lang="en-GB" sz="2800" dirty="0"/>
              <a:t>you use for these calculations?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94E2BA-96CD-629C-42E8-97BE6848E305}"/>
                  </a:ext>
                </a:extLst>
              </p:cNvPr>
              <p:cNvSpPr txBox="1"/>
              <p:nvPr/>
            </p:nvSpPr>
            <p:spPr>
              <a:xfrm>
                <a:off x="6265115" y="2485980"/>
                <a:ext cx="16936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101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36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94E2BA-96CD-629C-42E8-97BE6848E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115" y="2485980"/>
                <a:ext cx="1693603" cy="523220"/>
              </a:xfrm>
              <a:prstGeom prst="rect">
                <a:avLst/>
              </a:prstGeom>
              <a:blipFill>
                <a:blip r:embed="rId4"/>
                <a:stretch>
                  <a:fillRect l="-7463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79FED1-EB3E-BF25-E1E5-B41821E6715E}"/>
                  </a:ext>
                </a:extLst>
              </p:cNvPr>
              <p:cNvSpPr txBox="1"/>
              <p:nvPr/>
            </p:nvSpPr>
            <p:spPr>
              <a:xfrm>
                <a:off x="3397813" y="2473282"/>
                <a:ext cx="24893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3,001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2,999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79FED1-EB3E-BF25-E1E5-B41821E67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813" y="2473282"/>
                <a:ext cx="2489306" cy="523220"/>
              </a:xfrm>
              <a:prstGeom prst="rect">
                <a:avLst/>
              </a:prstGeom>
              <a:blipFill>
                <a:blip r:embed="rId5"/>
                <a:stretch>
                  <a:fillRect l="-5076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3A3E87-0852-3633-28AB-4E55941CBECA}"/>
                  </a:ext>
                </a:extLst>
              </p:cNvPr>
              <p:cNvSpPr txBox="1"/>
              <p:nvPr/>
            </p:nvSpPr>
            <p:spPr>
              <a:xfrm>
                <a:off x="4916517" y="4362884"/>
                <a:ext cx="222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1,316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21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3A3E87-0852-3633-28AB-4E55941CB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517" y="4362884"/>
                <a:ext cx="2222127" cy="523220"/>
              </a:xfrm>
              <a:prstGeom prst="rect">
                <a:avLst/>
              </a:prstGeom>
              <a:blipFill>
                <a:blip r:embed="rId6"/>
                <a:stretch>
                  <a:fillRect l="-5682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9FCDC9A-A760-246B-0C37-F4DC9FD63B9F}"/>
              </a:ext>
            </a:extLst>
          </p:cNvPr>
          <p:cNvSpPr/>
          <p:nvPr/>
        </p:nvSpPr>
        <p:spPr>
          <a:xfrm>
            <a:off x="3347940" y="2483441"/>
            <a:ext cx="2336781" cy="5003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A4F14BC-4887-3527-8874-128D115AC5AC}"/>
              </a:ext>
            </a:extLst>
          </p:cNvPr>
          <p:cNvSpPr/>
          <p:nvPr/>
        </p:nvSpPr>
        <p:spPr>
          <a:xfrm>
            <a:off x="615667" y="500994"/>
            <a:ext cx="2547840" cy="25203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612EBA-E54F-FF3C-E61C-3DB73D7B64CE}"/>
                  </a:ext>
                </a:extLst>
              </p:cNvPr>
              <p:cNvSpPr txBox="1"/>
              <p:nvPr/>
            </p:nvSpPr>
            <p:spPr>
              <a:xfrm>
                <a:off x="3163507" y="3041567"/>
                <a:ext cx="37164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2,999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dirty="0">
                    <a:solidFill>
                      <a:srgbClr val="0070C0"/>
                    </a:solidFill>
                  </a:rPr>
                  <a:t>2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3,001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612EBA-E54F-FF3C-E61C-3DB73D7B6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07" y="3041567"/>
                <a:ext cx="3716415" cy="523220"/>
              </a:xfrm>
              <a:prstGeom prst="rect">
                <a:avLst/>
              </a:prstGeom>
              <a:blipFill>
                <a:blip r:embed="rId7"/>
                <a:stretch>
                  <a:fillRect l="-3413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687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503B56-AB6B-B02E-B930-209FAF444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10" y="544830"/>
            <a:ext cx="2057400" cy="2476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F26A1A-7CA5-E08F-F8A2-FBB355584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22" y="3198781"/>
            <a:ext cx="2400300" cy="2819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F6561E-71C7-F0BD-5851-AB8DEA3A93C0}"/>
              </a:ext>
            </a:extLst>
          </p:cNvPr>
          <p:cNvSpPr txBox="1"/>
          <p:nvPr/>
        </p:nvSpPr>
        <p:spPr>
          <a:xfrm>
            <a:off x="3958587" y="544830"/>
            <a:ext cx="3631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Which strategy </a:t>
            </a:r>
            <a:r>
              <a:rPr lang="en-GB" sz="2800" i="1" dirty="0"/>
              <a:t>might </a:t>
            </a:r>
            <a:r>
              <a:rPr lang="en-GB" sz="2800" dirty="0"/>
              <a:t>you use for these calculations?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C5ED30-A55F-EFE0-046D-791CFB27E87E}"/>
                  </a:ext>
                </a:extLst>
              </p:cNvPr>
              <p:cNvSpPr txBox="1"/>
              <p:nvPr/>
            </p:nvSpPr>
            <p:spPr>
              <a:xfrm>
                <a:off x="6085825" y="2485980"/>
                <a:ext cx="16936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101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36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C5ED30-A55F-EFE0-046D-791CFB27E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825" y="2485980"/>
                <a:ext cx="1693603" cy="523220"/>
              </a:xfrm>
              <a:prstGeom prst="rect">
                <a:avLst/>
              </a:prstGeom>
              <a:blipFill>
                <a:blip r:embed="rId4"/>
                <a:stretch>
                  <a:fillRect l="-8209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FA370F-AC78-ECEF-6397-9D526232364D}"/>
                  </a:ext>
                </a:extLst>
              </p:cNvPr>
              <p:cNvSpPr txBox="1"/>
              <p:nvPr/>
            </p:nvSpPr>
            <p:spPr>
              <a:xfrm>
                <a:off x="3218523" y="2473282"/>
                <a:ext cx="24893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3,001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2,999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FA370F-AC78-ECEF-6397-9D5262323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523" y="2473282"/>
                <a:ext cx="2489306" cy="523220"/>
              </a:xfrm>
              <a:prstGeom prst="rect">
                <a:avLst/>
              </a:prstGeom>
              <a:blipFill>
                <a:blip r:embed="rId5"/>
                <a:stretch>
                  <a:fillRect l="-5076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4EB103-CE01-6BC2-394D-C6694B9BF381}"/>
                  </a:ext>
                </a:extLst>
              </p:cNvPr>
              <p:cNvSpPr txBox="1"/>
              <p:nvPr/>
            </p:nvSpPr>
            <p:spPr>
              <a:xfrm>
                <a:off x="4737227" y="4362884"/>
                <a:ext cx="222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1,316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21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4EB103-CE01-6BC2-394D-C6694B9BF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227" y="4362884"/>
                <a:ext cx="2222127" cy="523220"/>
              </a:xfrm>
              <a:prstGeom prst="rect">
                <a:avLst/>
              </a:prstGeom>
              <a:blipFill>
                <a:blip r:embed="rId6"/>
                <a:stretch>
                  <a:fillRect l="-5650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97140D6-6EDD-C55B-655A-3A60DFC0B588}"/>
              </a:ext>
            </a:extLst>
          </p:cNvPr>
          <p:cNvSpPr/>
          <p:nvPr/>
        </p:nvSpPr>
        <p:spPr>
          <a:xfrm>
            <a:off x="6166122" y="2506713"/>
            <a:ext cx="1416456" cy="50032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7C757C7-75DA-3855-40A7-97D16B671312}"/>
              </a:ext>
            </a:extLst>
          </p:cNvPr>
          <p:cNvSpPr/>
          <p:nvPr/>
        </p:nvSpPr>
        <p:spPr>
          <a:xfrm>
            <a:off x="414452" y="3198781"/>
            <a:ext cx="2547840" cy="252033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BDF37D-400A-255F-9D85-79A873BCC38E}"/>
                  </a:ext>
                </a:extLst>
              </p:cNvPr>
              <p:cNvSpPr txBox="1"/>
              <p:nvPr/>
            </p:nvSpPr>
            <p:spPr>
              <a:xfrm>
                <a:off x="6116310" y="3263099"/>
                <a:ext cx="193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100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35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BDF37D-400A-255F-9D85-79A873BCC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310" y="3263099"/>
                <a:ext cx="1934309" cy="523220"/>
              </a:xfrm>
              <a:prstGeom prst="rect">
                <a:avLst/>
              </a:prstGeom>
              <a:blipFill>
                <a:blip r:embed="rId7"/>
                <a:stretch>
                  <a:fillRect l="-6494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2899B2FD-CD85-F1C9-6BAA-B0516BA4B6BD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079495" y="2770366"/>
            <a:ext cx="12659" cy="706906"/>
          </a:xfrm>
          <a:prstGeom prst="curvedConnector3">
            <a:avLst>
              <a:gd name="adj1" fmla="val -180583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9669E4-D2AF-00D5-4C87-87A6FE431D52}"/>
                  </a:ext>
                </a:extLst>
              </p:cNvPr>
              <p:cNvSpPr txBox="1"/>
              <p:nvPr/>
            </p:nvSpPr>
            <p:spPr>
              <a:xfrm>
                <a:off x="5871647" y="2884063"/>
                <a:ext cx="6594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000" dirty="0"/>
                  <a:t>1</a:t>
                </a:r>
                <a:endParaRPr lang="en-GB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9669E4-D2AF-00D5-4C87-87A6FE431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647" y="2884063"/>
                <a:ext cx="659423" cy="523220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55C9DF-8249-DE6D-400C-24E4FF4E715F}"/>
                  </a:ext>
                </a:extLst>
              </p:cNvPr>
              <p:cNvSpPr txBox="1"/>
              <p:nvPr/>
            </p:nvSpPr>
            <p:spPr>
              <a:xfrm>
                <a:off x="7167911" y="3674316"/>
                <a:ext cx="193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65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55C9DF-8249-DE6D-400C-24E4FF4E7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911" y="3674316"/>
                <a:ext cx="1934309" cy="523220"/>
              </a:xfrm>
              <a:prstGeom prst="rect">
                <a:avLst/>
              </a:prstGeom>
              <a:blipFill>
                <a:blip r:embed="rId9"/>
                <a:stretch>
                  <a:fillRect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2BABA5BD-55D2-3820-DCAA-6B6B41053DE8}"/>
              </a:ext>
            </a:extLst>
          </p:cNvPr>
          <p:cNvCxnSpPr/>
          <p:nvPr/>
        </p:nvCxnSpPr>
        <p:spPr>
          <a:xfrm rot="10800000" flipH="1" flipV="1">
            <a:off x="7612996" y="2689605"/>
            <a:ext cx="12700" cy="838916"/>
          </a:xfrm>
          <a:prstGeom prst="curvedConnector3">
            <a:avLst>
              <a:gd name="adj1" fmla="val 2561535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5855ECD-3867-E5F4-8FFC-448B0C273B7A}"/>
                  </a:ext>
                </a:extLst>
              </p:cNvPr>
              <p:cNvSpPr txBox="1"/>
              <p:nvPr/>
            </p:nvSpPr>
            <p:spPr>
              <a:xfrm>
                <a:off x="7406871" y="2859505"/>
                <a:ext cx="6594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000" dirty="0"/>
                  <a:t>1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5855ECD-3867-E5F4-8FFC-448B0C273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871" y="2859505"/>
                <a:ext cx="659423" cy="523220"/>
              </a:xfrm>
              <a:prstGeom prst="rect">
                <a:avLst/>
              </a:prstGeom>
              <a:blipFill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6BEA80-C547-ABBA-1AC9-7AE0F9878588}"/>
                  </a:ext>
                </a:extLst>
              </p:cNvPr>
              <p:cNvSpPr txBox="1"/>
              <p:nvPr/>
            </p:nvSpPr>
            <p:spPr>
              <a:xfrm>
                <a:off x="5777933" y="3685124"/>
                <a:ext cx="193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100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35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6BEA80-C547-ABBA-1AC9-7AE0F9878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933" y="3685124"/>
                <a:ext cx="1934309" cy="523220"/>
              </a:xfrm>
              <a:prstGeom prst="rect">
                <a:avLst/>
              </a:prstGeom>
              <a:blipFill>
                <a:blip r:embed="rId11"/>
                <a:stretch>
                  <a:fillRect l="-7190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56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2" grpId="0"/>
      <p:bldP spid="12" grpId="1"/>
      <p:bldP spid="13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6CF006-B754-E31F-A04C-C72E1F6CE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68" y="544830"/>
            <a:ext cx="2057400" cy="2476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C49E38-6DE4-E1B4-7AFE-ABF5F0631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80" y="3198781"/>
            <a:ext cx="2400300" cy="2819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C07896-C2C9-E6DA-3688-235BE6E1DF7E}"/>
              </a:ext>
            </a:extLst>
          </p:cNvPr>
          <p:cNvSpPr txBox="1"/>
          <p:nvPr/>
        </p:nvSpPr>
        <p:spPr>
          <a:xfrm>
            <a:off x="3994445" y="544830"/>
            <a:ext cx="3631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Which strategy </a:t>
            </a:r>
            <a:r>
              <a:rPr lang="en-GB" sz="2800" i="1" dirty="0"/>
              <a:t>might </a:t>
            </a:r>
            <a:r>
              <a:rPr lang="en-GB" sz="2800" dirty="0"/>
              <a:t>you use for these calculations?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E52615-D365-A032-0CA9-DD50D83164EB}"/>
                  </a:ext>
                </a:extLst>
              </p:cNvPr>
              <p:cNvSpPr txBox="1"/>
              <p:nvPr/>
            </p:nvSpPr>
            <p:spPr>
              <a:xfrm>
                <a:off x="6121683" y="2485980"/>
                <a:ext cx="16936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101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36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E52615-D365-A032-0CA9-DD50D8316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683" y="2485980"/>
                <a:ext cx="1693603" cy="523220"/>
              </a:xfrm>
              <a:prstGeom prst="rect">
                <a:avLst/>
              </a:prstGeom>
              <a:blipFill>
                <a:blip r:embed="rId4"/>
                <a:stretch>
                  <a:fillRect l="-7407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4A1C36-EE0D-C299-252E-3C84F23974C2}"/>
                  </a:ext>
                </a:extLst>
              </p:cNvPr>
              <p:cNvSpPr txBox="1"/>
              <p:nvPr/>
            </p:nvSpPr>
            <p:spPr>
              <a:xfrm>
                <a:off x="3254381" y="2473282"/>
                <a:ext cx="24893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3,001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2,999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4A1C36-EE0D-C299-252E-3C84F2397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381" y="2473282"/>
                <a:ext cx="2489306" cy="523220"/>
              </a:xfrm>
              <a:prstGeom prst="rect">
                <a:avLst/>
              </a:prstGeom>
              <a:blipFill>
                <a:blip r:embed="rId5"/>
                <a:stretch>
                  <a:fillRect l="-5076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888356-301A-584D-08FF-7F9D79E80276}"/>
                  </a:ext>
                </a:extLst>
              </p:cNvPr>
              <p:cNvSpPr txBox="1"/>
              <p:nvPr/>
            </p:nvSpPr>
            <p:spPr>
              <a:xfrm>
                <a:off x="4812327" y="4372666"/>
                <a:ext cx="18627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1,316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21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888356-301A-584D-08FF-7F9D79E80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327" y="4372666"/>
                <a:ext cx="1862719" cy="523220"/>
              </a:xfrm>
              <a:prstGeom prst="rect">
                <a:avLst/>
              </a:prstGeom>
              <a:blipFill>
                <a:blip r:embed="rId6"/>
                <a:stretch>
                  <a:fillRect l="-6081" t="-11905" r="-270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25EBEAE-6DA4-635F-5BC5-C7A40F2FC525}"/>
              </a:ext>
            </a:extLst>
          </p:cNvPr>
          <p:cNvSpPr/>
          <p:nvPr/>
        </p:nvSpPr>
        <p:spPr>
          <a:xfrm>
            <a:off x="4773085" y="4375447"/>
            <a:ext cx="1862720" cy="50032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501762-F28C-8B94-EEED-DD1882082D5E}"/>
              </a:ext>
            </a:extLst>
          </p:cNvPr>
          <p:cNvCxnSpPr/>
          <p:nvPr/>
        </p:nvCxnSpPr>
        <p:spPr>
          <a:xfrm flipH="1" flipV="1">
            <a:off x="5997527" y="3873608"/>
            <a:ext cx="276736" cy="461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4FDC7F-A0CB-7B6D-6D19-33271A6B5403}"/>
              </a:ext>
            </a:extLst>
          </p:cNvPr>
          <p:cNvCxnSpPr/>
          <p:nvPr/>
        </p:nvCxnSpPr>
        <p:spPr>
          <a:xfrm flipV="1">
            <a:off x="6359069" y="3873608"/>
            <a:ext cx="276736" cy="461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E1655A2-24F3-2FCD-73C4-FED19C3EF603}"/>
              </a:ext>
            </a:extLst>
          </p:cNvPr>
          <p:cNvSpPr txBox="1"/>
          <p:nvPr/>
        </p:nvSpPr>
        <p:spPr>
          <a:xfrm>
            <a:off x="5641236" y="3434828"/>
            <a:ext cx="856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5F7DEE-913C-BD53-5ED1-BA4E543AF0FC}"/>
              </a:ext>
            </a:extLst>
          </p:cNvPr>
          <p:cNvSpPr txBox="1"/>
          <p:nvPr/>
        </p:nvSpPr>
        <p:spPr>
          <a:xfrm>
            <a:off x="6514588" y="3428479"/>
            <a:ext cx="504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A9D7C4-1933-862A-39AA-4F9220C83571}"/>
                  </a:ext>
                </a:extLst>
              </p:cNvPr>
              <p:cNvSpPr txBox="1"/>
              <p:nvPr/>
            </p:nvSpPr>
            <p:spPr>
              <a:xfrm>
                <a:off x="4579937" y="4906896"/>
                <a:ext cx="27754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1,316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16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A9D7C4-1933-862A-39AA-4F9220C83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937" y="4906896"/>
                <a:ext cx="2775437" cy="523220"/>
              </a:xfrm>
              <a:prstGeom prst="rect">
                <a:avLst/>
              </a:prstGeom>
              <a:blipFill>
                <a:blip r:embed="rId7"/>
                <a:stretch>
                  <a:fillRect l="-4545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2900E5-E2D4-04B2-9CDB-E589C2849121}"/>
                  </a:ext>
                </a:extLst>
              </p:cNvPr>
              <p:cNvSpPr txBox="1"/>
              <p:nvPr/>
            </p:nvSpPr>
            <p:spPr>
              <a:xfrm>
                <a:off x="4579937" y="5383255"/>
                <a:ext cx="23992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1,300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2900E5-E2D4-04B2-9CDB-E589C2849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937" y="5383255"/>
                <a:ext cx="2399211" cy="523220"/>
              </a:xfrm>
              <a:prstGeom prst="rect">
                <a:avLst/>
              </a:prstGeom>
              <a:blipFill>
                <a:blip r:embed="rId8"/>
                <a:stretch>
                  <a:fillRect l="-5263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994D48-6AEC-56E7-99B9-836CA7B5CF22}"/>
                  </a:ext>
                </a:extLst>
              </p:cNvPr>
              <p:cNvSpPr txBox="1"/>
              <p:nvPr/>
            </p:nvSpPr>
            <p:spPr>
              <a:xfrm>
                <a:off x="6109636" y="5380640"/>
                <a:ext cx="17283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dirty="0">
                    <a:solidFill>
                      <a:srgbClr val="0070C0"/>
                    </a:solidFill>
                  </a:rPr>
                  <a:t>1,295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994D48-6AEC-56E7-99B9-836CA7B5C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636" y="5380640"/>
                <a:ext cx="1728360" cy="523220"/>
              </a:xfrm>
              <a:prstGeom prst="rect">
                <a:avLst/>
              </a:prstGeom>
              <a:blipFill>
                <a:blip r:embed="rId9"/>
                <a:stretch>
                  <a:fillRect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7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20E8E14-0D97-6CF0-39D0-D92C47AD916A}"/>
                  </a:ext>
                </a:extLst>
              </p:cNvPr>
              <p:cNvSpPr txBox="1"/>
              <p:nvPr/>
            </p:nvSpPr>
            <p:spPr>
              <a:xfrm>
                <a:off x="3247965" y="2394199"/>
                <a:ext cx="19343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36 </a:t>
                </a: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5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20E8E14-0D97-6CF0-39D0-D92C47AD9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965" y="2394199"/>
                <a:ext cx="1934309" cy="646331"/>
              </a:xfrm>
              <a:prstGeom prst="rect">
                <a:avLst/>
              </a:prstGeom>
              <a:blipFill>
                <a:blip r:embed="rId2"/>
                <a:stretch>
                  <a:fillRect l="-9091" t="-15385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B882B4E-7A18-75B3-5EE2-333F0899C87B}"/>
              </a:ext>
            </a:extLst>
          </p:cNvPr>
          <p:cNvSpPr txBox="1"/>
          <p:nvPr/>
        </p:nvSpPr>
        <p:spPr>
          <a:xfrm>
            <a:off x="2958874" y="1102878"/>
            <a:ext cx="2769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your head…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BFE59-0EF5-E9BC-3741-9B97841957F6}"/>
              </a:ext>
            </a:extLst>
          </p:cNvPr>
          <p:cNvSpPr txBox="1"/>
          <p:nvPr/>
        </p:nvSpPr>
        <p:spPr>
          <a:xfrm>
            <a:off x="2669461" y="3966755"/>
            <a:ext cx="3348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did you do it?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83648C-DA84-F9A4-3944-5ECC17725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831" y="5109516"/>
            <a:ext cx="747045" cy="747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737ACA-2FBB-3D1D-1063-523C51D0CC86}"/>
              </a:ext>
            </a:extLst>
          </p:cNvPr>
          <p:cNvSpPr txBox="1"/>
          <p:nvPr/>
        </p:nvSpPr>
        <p:spPr>
          <a:xfrm>
            <a:off x="5533675" y="5273190"/>
            <a:ext cx="2095136" cy="41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236325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DD7545-C7D0-8B4E-2873-AC6EE90238B9}"/>
                  </a:ext>
                </a:extLst>
              </p:cNvPr>
              <p:cNvSpPr txBox="1"/>
              <p:nvPr/>
            </p:nvSpPr>
            <p:spPr>
              <a:xfrm>
                <a:off x="3229202" y="506051"/>
                <a:ext cx="193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5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DD7545-C7D0-8B4E-2873-AC6EE9023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202" y="506051"/>
                <a:ext cx="1934309" cy="523220"/>
              </a:xfrm>
              <a:prstGeom prst="rect">
                <a:avLst/>
              </a:prstGeom>
              <a:blipFill>
                <a:blip r:embed="rId2"/>
                <a:stretch>
                  <a:fillRect l="-6536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A498C1D-2820-47FE-5E9B-00DDD0A5AC82}"/>
              </a:ext>
            </a:extLst>
          </p:cNvPr>
          <p:cNvSpPr txBox="1"/>
          <p:nvPr/>
        </p:nvSpPr>
        <p:spPr>
          <a:xfrm>
            <a:off x="87158" y="880903"/>
            <a:ext cx="3631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Partition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5E6A1EF-834B-4C4E-769E-B7517A4CB585}"/>
              </a:ext>
            </a:extLst>
          </p:cNvPr>
          <p:cNvCxnSpPr/>
          <p:nvPr/>
        </p:nvCxnSpPr>
        <p:spPr>
          <a:xfrm>
            <a:off x="3579393" y="977102"/>
            <a:ext cx="319174" cy="3488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8AD0D1B-4FEC-7775-1EE5-8909C8F30AFA}"/>
              </a:ext>
            </a:extLst>
          </p:cNvPr>
          <p:cNvSpPr txBox="1"/>
          <p:nvPr/>
        </p:nvSpPr>
        <p:spPr>
          <a:xfrm>
            <a:off x="2748162" y="1247039"/>
            <a:ext cx="81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8E7D3A-34B7-A5C1-AC42-ED1CA3ECE357}"/>
              </a:ext>
            </a:extLst>
          </p:cNvPr>
          <p:cNvSpPr txBox="1"/>
          <p:nvPr/>
        </p:nvSpPr>
        <p:spPr>
          <a:xfrm>
            <a:off x="3749814" y="1247039"/>
            <a:ext cx="81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1217A6-90B0-EF59-6E61-1A13BB9A62A4}"/>
                  </a:ext>
                </a:extLst>
              </p:cNvPr>
              <p:cNvSpPr txBox="1"/>
              <p:nvPr/>
            </p:nvSpPr>
            <p:spPr>
              <a:xfrm>
                <a:off x="2886907" y="1679735"/>
                <a:ext cx="28690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30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5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150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1217A6-90B0-EF59-6E61-1A13BB9A6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907" y="1679735"/>
                <a:ext cx="2869097" cy="523220"/>
              </a:xfrm>
              <a:prstGeom prst="rect">
                <a:avLst/>
              </a:prstGeom>
              <a:blipFill>
                <a:blip r:embed="rId3"/>
                <a:stretch>
                  <a:fillRect l="-4405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1237E1-6709-DFE7-BD98-415548AC3312}"/>
                  </a:ext>
                </a:extLst>
              </p:cNvPr>
              <p:cNvSpPr txBox="1"/>
              <p:nvPr/>
            </p:nvSpPr>
            <p:spPr>
              <a:xfrm>
                <a:off x="2886907" y="2377842"/>
                <a:ext cx="28690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6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5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30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1237E1-6709-DFE7-BD98-415548AC3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907" y="2377842"/>
                <a:ext cx="2869097" cy="523220"/>
              </a:xfrm>
              <a:prstGeom prst="rect">
                <a:avLst/>
              </a:prstGeom>
              <a:blipFill>
                <a:blip r:embed="rId4"/>
                <a:stretch>
                  <a:fillRect l="-4405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4819D4-BE39-0FDD-872E-9B86264EDC0F}"/>
                  </a:ext>
                </a:extLst>
              </p:cNvPr>
              <p:cNvSpPr txBox="1"/>
              <p:nvPr/>
            </p:nvSpPr>
            <p:spPr>
              <a:xfrm>
                <a:off x="2886907" y="3075948"/>
                <a:ext cx="34301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150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180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4819D4-BE39-0FDD-872E-9B86264ED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907" y="3075948"/>
                <a:ext cx="3430105" cy="523220"/>
              </a:xfrm>
              <a:prstGeom prst="rect">
                <a:avLst/>
              </a:prstGeom>
              <a:blipFill>
                <a:blip r:embed="rId5"/>
                <a:stretch>
                  <a:fillRect l="-3690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0699966-01C6-0251-6E7F-7D0104464D5B}"/>
              </a:ext>
            </a:extLst>
          </p:cNvPr>
          <p:cNvCxnSpPr/>
          <p:nvPr/>
        </p:nvCxnSpPr>
        <p:spPr>
          <a:xfrm flipH="1">
            <a:off x="3079472" y="966978"/>
            <a:ext cx="319174" cy="3488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54980B-0F9C-E226-6B01-0A108F383074}"/>
                  </a:ext>
                </a:extLst>
              </p:cNvPr>
              <p:cNvSpPr txBox="1"/>
              <p:nvPr/>
            </p:nvSpPr>
            <p:spPr>
              <a:xfrm>
                <a:off x="4377103" y="512459"/>
                <a:ext cx="193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180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54980B-0F9C-E226-6B01-0A108F383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103" y="512459"/>
                <a:ext cx="1934309" cy="523220"/>
              </a:xfrm>
              <a:prstGeom prst="rect">
                <a:avLst/>
              </a:prstGeom>
              <a:blipFill>
                <a:blip r:embed="rId6"/>
                <a:stretch>
                  <a:fillRect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D2E6466-4BFB-2912-6C09-12BCDE49554E}"/>
              </a:ext>
            </a:extLst>
          </p:cNvPr>
          <p:cNvSpPr txBox="1"/>
          <p:nvPr/>
        </p:nvSpPr>
        <p:spPr>
          <a:xfrm>
            <a:off x="577867" y="1755435"/>
            <a:ext cx="3631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/>
              <a:t>Strategy 1 – </a:t>
            </a:r>
          </a:p>
          <a:p>
            <a:pPr algn="ctr"/>
            <a:r>
              <a:rPr lang="en-GB" sz="2800" dirty="0"/>
              <a:t>Double and halve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7B8DA9-D2AC-1A25-70ED-BEE2A167AF30}"/>
                  </a:ext>
                </a:extLst>
              </p:cNvPr>
              <p:cNvSpPr txBox="1"/>
              <p:nvPr/>
            </p:nvSpPr>
            <p:spPr>
              <a:xfrm>
                <a:off x="1682194" y="3001982"/>
                <a:ext cx="1658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36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7B8DA9-D2AC-1A25-70ED-BEE2A167A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194" y="3001982"/>
                <a:ext cx="1658817" cy="523220"/>
              </a:xfrm>
              <a:prstGeom prst="rect">
                <a:avLst/>
              </a:prstGeom>
              <a:blipFill>
                <a:blip r:embed="rId7"/>
                <a:stretch>
                  <a:fillRect l="-757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B0A7893-E442-9C73-DB79-E2D3176BA959}"/>
                  </a:ext>
                </a:extLst>
              </p:cNvPr>
              <p:cNvSpPr txBox="1"/>
              <p:nvPr/>
            </p:nvSpPr>
            <p:spPr>
              <a:xfrm>
                <a:off x="1644274" y="3857908"/>
                <a:ext cx="15918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18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10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B0A7893-E442-9C73-DB79-E2D3176BA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274" y="3857908"/>
                <a:ext cx="1591893" cy="523220"/>
              </a:xfrm>
              <a:prstGeom prst="rect">
                <a:avLst/>
              </a:prstGeom>
              <a:blipFill>
                <a:blip r:embed="rId8"/>
                <a:stretch>
                  <a:fillRect l="-7937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FB2C4E-704E-EB8E-FE46-D1064126F5CB}"/>
                  </a:ext>
                </a:extLst>
              </p:cNvPr>
              <p:cNvSpPr txBox="1"/>
              <p:nvPr/>
            </p:nvSpPr>
            <p:spPr>
              <a:xfrm>
                <a:off x="843609" y="3414951"/>
                <a:ext cx="6594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2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FB2C4E-704E-EB8E-FE46-D1064126F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09" y="3414951"/>
                <a:ext cx="659423" cy="523220"/>
              </a:xfrm>
              <a:prstGeom prst="rect">
                <a:avLst/>
              </a:prstGeom>
              <a:blipFill>
                <a:blip r:embed="rId9"/>
                <a:stretch>
                  <a:fillRect t="-11628" r="-1320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EA3D4BB6-9F70-EAD9-578A-A59F12CCE341}"/>
              </a:ext>
            </a:extLst>
          </p:cNvPr>
          <p:cNvCxnSpPr/>
          <p:nvPr/>
        </p:nvCxnSpPr>
        <p:spPr>
          <a:xfrm>
            <a:off x="2901592" y="3265799"/>
            <a:ext cx="12700" cy="868578"/>
          </a:xfrm>
          <a:prstGeom prst="curvedConnector3">
            <a:avLst>
              <a:gd name="adj1" fmla="val 180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DE3D15-1345-4757-AA2B-07FDA60AABE1}"/>
                  </a:ext>
                </a:extLst>
              </p:cNvPr>
              <p:cNvSpPr txBox="1"/>
              <p:nvPr/>
            </p:nvSpPr>
            <p:spPr>
              <a:xfrm>
                <a:off x="3058957" y="3373092"/>
                <a:ext cx="6594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2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DE3D15-1345-4757-AA2B-07FDA60AA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957" y="3373092"/>
                <a:ext cx="659423" cy="523220"/>
              </a:xfrm>
              <a:prstGeom prst="rect">
                <a:avLst/>
              </a:prstGeom>
              <a:blipFill>
                <a:blip r:embed="rId10"/>
                <a:stretch>
                  <a:fillRect t="-11905" r="-13208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7413B50-4973-A767-35C7-D8456E91F8C3}"/>
                  </a:ext>
                </a:extLst>
              </p:cNvPr>
              <p:cNvSpPr txBox="1"/>
              <p:nvPr/>
            </p:nvSpPr>
            <p:spPr>
              <a:xfrm>
                <a:off x="3043019" y="3843036"/>
                <a:ext cx="193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dirty="0">
                    <a:solidFill>
                      <a:srgbClr val="0070C0"/>
                    </a:solidFill>
                  </a:rPr>
                  <a:t>180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7413B50-4973-A767-35C7-D8456E91F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019" y="3843036"/>
                <a:ext cx="1934309" cy="523220"/>
              </a:xfrm>
              <a:prstGeom prst="rect">
                <a:avLst/>
              </a:prstGeom>
              <a:blipFill>
                <a:blip r:embed="rId11"/>
                <a:stretch>
                  <a:fillRect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AB07417F-6A29-D171-0B67-CAA9C6B1973B}"/>
              </a:ext>
            </a:extLst>
          </p:cNvPr>
          <p:cNvCxnSpPr/>
          <p:nvPr/>
        </p:nvCxnSpPr>
        <p:spPr>
          <a:xfrm rot="10800000" flipH="1" flipV="1">
            <a:off x="1648732" y="3274931"/>
            <a:ext cx="66924" cy="868578"/>
          </a:xfrm>
          <a:prstGeom prst="curvedConnector3">
            <a:avLst>
              <a:gd name="adj1" fmla="val -341581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A0E2E13-0FB1-1B70-2D87-53155591D743}"/>
              </a:ext>
            </a:extLst>
          </p:cNvPr>
          <p:cNvSpPr txBox="1"/>
          <p:nvPr/>
        </p:nvSpPr>
        <p:spPr>
          <a:xfrm>
            <a:off x="4356300" y="1725619"/>
            <a:ext cx="3631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/>
              <a:t>Strategy 2 –</a:t>
            </a:r>
          </a:p>
          <a:p>
            <a:pPr algn="ctr"/>
            <a:r>
              <a:rPr lang="en-GB" sz="2800" dirty="0"/>
              <a:t>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7258E0-69B8-2ADB-CDFA-9C7506799DFF}"/>
                  </a:ext>
                </a:extLst>
              </p:cNvPr>
              <p:cNvSpPr txBox="1"/>
              <p:nvPr/>
            </p:nvSpPr>
            <p:spPr>
              <a:xfrm>
                <a:off x="5624635" y="2691492"/>
                <a:ext cx="1658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36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7258E0-69B8-2ADB-CDFA-9C7506799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635" y="2691492"/>
                <a:ext cx="1658817" cy="523220"/>
              </a:xfrm>
              <a:prstGeom prst="rect">
                <a:avLst/>
              </a:prstGeom>
              <a:blipFill>
                <a:blip r:embed="rId12"/>
                <a:stretch>
                  <a:fillRect l="-8397" t="-14634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DE6916-4E68-5C2F-1CF8-25DF55504363}"/>
              </a:ext>
            </a:extLst>
          </p:cNvPr>
          <p:cNvCxnSpPr/>
          <p:nvPr/>
        </p:nvCxnSpPr>
        <p:spPr>
          <a:xfrm flipH="1">
            <a:off x="5561622" y="3168948"/>
            <a:ext cx="313014" cy="462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E8436CD-0845-5E93-B7A1-CD49C80EE66E}"/>
              </a:ext>
            </a:extLst>
          </p:cNvPr>
          <p:cNvCxnSpPr/>
          <p:nvPr/>
        </p:nvCxnSpPr>
        <p:spPr>
          <a:xfrm>
            <a:off x="5950038" y="3183471"/>
            <a:ext cx="313014" cy="462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1C3F42-9796-8134-6500-4A43132701D3}"/>
                  </a:ext>
                </a:extLst>
              </p:cNvPr>
              <p:cNvSpPr txBox="1"/>
              <p:nvPr/>
            </p:nvSpPr>
            <p:spPr>
              <a:xfrm>
                <a:off x="5305335" y="3528604"/>
                <a:ext cx="28355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18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1C3F42-9796-8134-6500-4A4313270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335" y="3528604"/>
                <a:ext cx="2835520" cy="523220"/>
              </a:xfrm>
              <a:prstGeom prst="rect">
                <a:avLst/>
              </a:prstGeom>
              <a:blipFill>
                <a:blip r:embed="rId13"/>
                <a:stretch>
                  <a:fillRect l="-4464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7A7F610-58D2-2FD0-6D80-7CAACAC98D03}"/>
                  </a:ext>
                </a:extLst>
              </p:cNvPr>
              <p:cNvSpPr txBox="1"/>
              <p:nvPr/>
            </p:nvSpPr>
            <p:spPr>
              <a:xfrm>
                <a:off x="5305335" y="4020292"/>
                <a:ext cx="28355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5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18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7A7F610-58D2-2FD0-6D80-7CAACAC98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335" y="4020292"/>
                <a:ext cx="2835520" cy="523220"/>
              </a:xfrm>
              <a:prstGeom prst="rect">
                <a:avLst/>
              </a:prstGeom>
              <a:blipFill>
                <a:blip r:embed="rId14"/>
                <a:stretch>
                  <a:fillRect l="-4464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210DF10-D090-EF76-F7D0-4B943B2E95BA}"/>
                  </a:ext>
                </a:extLst>
              </p:cNvPr>
              <p:cNvSpPr txBox="1"/>
              <p:nvPr/>
            </p:nvSpPr>
            <p:spPr>
              <a:xfrm>
                <a:off x="5273765" y="4495309"/>
                <a:ext cx="28355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18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210DF10-D090-EF76-F7D0-4B943B2E9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765" y="4495309"/>
                <a:ext cx="2835520" cy="523220"/>
              </a:xfrm>
              <a:prstGeom prst="rect">
                <a:avLst/>
              </a:prstGeom>
              <a:blipFill>
                <a:blip r:embed="rId15"/>
                <a:stretch>
                  <a:fillRect l="-4464" t="-11628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8B2ADBC-CB91-606B-3D1C-3D8A1CEAA753}"/>
                  </a:ext>
                </a:extLst>
              </p:cNvPr>
              <p:cNvSpPr txBox="1"/>
              <p:nvPr/>
            </p:nvSpPr>
            <p:spPr>
              <a:xfrm>
                <a:off x="6497077" y="4355991"/>
                <a:ext cx="193430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>
                    <a:latin typeface="KG Primary Penmanship" panose="02000506000000020003" pitchFamily="2" charset="0"/>
                  </a:rPr>
                  <a:t> </a:t>
                </a:r>
                <a:r>
                  <a:rPr lang="en-GB" sz="2800" dirty="0">
                    <a:solidFill>
                      <a:srgbClr val="0070C0"/>
                    </a:solidFill>
                  </a:rPr>
                  <a:t>180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8B2ADBC-CB91-606B-3D1C-3D8A1CEAA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077" y="4355991"/>
                <a:ext cx="1934309" cy="769441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5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2" grpId="0"/>
      <p:bldP spid="13" grpId="0"/>
      <p:bldP spid="14" grpId="0"/>
      <p:bldP spid="15" grpId="0"/>
      <p:bldP spid="17" grpId="0"/>
      <p:bldP spid="18" grpId="0"/>
      <p:bldP spid="20" grpId="0"/>
      <p:bldP spid="21" grpId="0"/>
      <p:bldP spid="24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72509D-83FD-F8BF-5619-413FD5CFF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67" y="573153"/>
            <a:ext cx="2628900" cy="1885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79C41B-96E9-570B-C434-0093FF5C5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17" y="3219708"/>
            <a:ext cx="2057400" cy="2562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031277-DEFA-44D9-FA3A-C10B60EBDBC0}"/>
              </a:ext>
            </a:extLst>
          </p:cNvPr>
          <p:cNvSpPr txBox="1"/>
          <p:nvPr/>
        </p:nvSpPr>
        <p:spPr>
          <a:xfrm>
            <a:off x="3926382" y="1399004"/>
            <a:ext cx="3631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Which strategy </a:t>
            </a:r>
            <a:r>
              <a:rPr lang="en-GB" sz="2800" i="1" dirty="0"/>
              <a:t>might </a:t>
            </a:r>
            <a:r>
              <a:rPr lang="en-GB" sz="2800" dirty="0"/>
              <a:t>you use for these calculations?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E7E7C5-F617-9977-A4A5-BAF2DBDDA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081" y="493368"/>
            <a:ext cx="747045" cy="747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F62F09-2883-E1EA-2EC3-6D370BCC9E90}"/>
              </a:ext>
            </a:extLst>
          </p:cNvPr>
          <p:cNvSpPr txBox="1"/>
          <p:nvPr/>
        </p:nvSpPr>
        <p:spPr>
          <a:xfrm>
            <a:off x="5486925" y="657042"/>
            <a:ext cx="2095136" cy="41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6D5695-72FD-AA62-15D3-27B8B7E51DF4}"/>
                  </a:ext>
                </a:extLst>
              </p:cNvPr>
              <p:cNvSpPr txBox="1"/>
              <p:nvPr/>
            </p:nvSpPr>
            <p:spPr>
              <a:xfrm>
                <a:off x="3341549" y="3494016"/>
                <a:ext cx="14640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37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6D5695-72FD-AA62-15D3-27B8B7E51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549" y="3494016"/>
                <a:ext cx="1464063" cy="523220"/>
              </a:xfrm>
              <a:prstGeom prst="rect">
                <a:avLst/>
              </a:prstGeom>
              <a:blipFill>
                <a:blip r:embed="rId5"/>
                <a:stretch>
                  <a:fillRect l="-9483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A7B0C0-A1CF-77E0-080A-BD009992F9E6}"/>
                  </a:ext>
                </a:extLst>
              </p:cNvPr>
              <p:cNvSpPr txBox="1"/>
              <p:nvPr/>
            </p:nvSpPr>
            <p:spPr>
              <a:xfrm>
                <a:off x="5802461" y="3494016"/>
                <a:ext cx="14640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15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14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A7B0C0-A1CF-77E0-080A-BD009992F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461" y="3494016"/>
                <a:ext cx="1464063" cy="523220"/>
              </a:xfrm>
              <a:prstGeom prst="rect">
                <a:avLst/>
              </a:prstGeom>
              <a:blipFill>
                <a:blip r:embed="rId6"/>
                <a:stretch>
                  <a:fillRect l="-8547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91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342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87C1BE-3216-284B-8C77-446F1DD8C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" y="573153"/>
            <a:ext cx="2628900" cy="1885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1379EA-F487-6BC1-B0A5-6DFB55F14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62" y="3219708"/>
            <a:ext cx="2057400" cy="2562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A033D6-E05E-121B-4085-8E57B83A03FD}"/>
              </a:ext>
            </a:extLst>
          </p:cNvPr>
          <p:cNvSpPr txBox="1"/>
          <p:nvPr/>
        </p:nvSpPr>
        <p:spPr>
          <a:xfrm>
            <a:off x="4016027" y="529401"/>
            <a:ext cx="3631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Which strategy </a:t>
            </a:r>
            <a:r>
              <a:rPr lang="en-GB" sz="2800" i="1" dirty="0"/>
              <a:t>might </a:t>
            </a:r>
            <a:r>
              <a:rPr lang="en-GB" sz="2800" dirty="0"/>
              <a:t>you use for these calculations?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282AF5-FC9F-770F-2ADE-126E7A30147A}"/>
                  </a:ext>
                </a:extLst>
              </p:cNvPr>
              <p:cNvSpPr txBox="1"/>
              <p:nvPr/>
            </p:nvSpPr>
            <p:spPr>
              <a:xfrm>
                <a:off x="3887073" y="2459103"/>
                <a:ext cx="14640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37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282AF5-FC9F-770F-2ADE-126E7A301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073" y="2459103"/>
                <a:ext cx="1464063" cy="523220"/>
              </a:xfrm>
              <a:prstGeom prst="rect">
                <a:avLst/>
              </a:prstGeom>
              <a:blipFill>
                <a:blip r:embed="rId4"/>
                <a:stretch>
                  <a:fillRect l="-8621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EF5167D-185D-5FD9-00DD-9AD2DA9D7E0C}"/>
              </a:ext>
            </a:extLst>
          </p:cNvPr>
          <p:cNvSpPr/>
          <p:nvPr/>
        </p:nvSpPr>
        <p:spPr>
          <a:xfrm>
            <a:off x="667512" y="336182"/>
            <a:ext cx="2547840" cy="2520336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6FFF7E0-70D1-CB57-95F4-0A5643B4C924}"/>
              </a:ext>
            </a:extLst>
          </p:cNvPr>
          <p:cNvSpPr/>
          <p:nvPr/>
        </p:nvSpPr>
        <p:spPr>
          <a:xfrm>
            <a:off x="3910876" y="2470552"/>
            <a:ext cx="1416456" cy="50032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3E492C-4981-E533-E94C-6FBCB5C0CBE0}"/>
                  </a:ext>
                </a:extLst>
              </p:cNvPr>
              <p:cNvSpPr txBox="1"/>
              <p:nvPr/>
            </p:nvSpPr>
            <p:spPr>
              <a:xfrm>
                <a:off x="3600354" y="3029658"/>
                <a:ext cx="20375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74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3E492C-4981-E533-E94C-6FBCB5C0C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354" y="3029658"/>
                <a:ext cx="2037500" cy="523220"/>
              </a:xfrm>
              <a:prstGeom prst="rect">
                <a:avLst/>
              </a:prstGeom>
              <a:blipFill>
                <a:blip r:embed="rId5"/>
                <a:stretch>
                  <a:fillRect l="-6173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F7B610-DF1D-7901-9475-0B3D8D2140A9}"/>
                  </a:ext>
                </a:extLst>
              </p:cNvPr>
              <p:cNvSpPr txBox="1"/>
              <p:nvPr/>
            </p:nvSpPr>
            <p:spPr>
              <a:xfrm>
                <a:off x="4832237" y="3016931"/>
                <a:ext cx="30999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dirty="0">
                    <a:solidFill>
                      <a:srgbClr val="0070C0"/>
                    </a:solidFill>
                  </a:rPr>
                  <a:t>740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F7B610-DF1D-7901-9475-0B3D8D214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237" y="3016931"/>
                <a:ext cx="3099900" cy="523220"/>
              </a:xfrm>
              <a:prstGeom prst="rect">
                <a:avLst/>
              </a:prstGeom>
              <a:blipFill>
                <a:blip r:embed="rId6"/>
                <a:stretch>
                  <a:fillRect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CEC485-1415-86E6-CB89-AC39F885F2B8}"/>
                  </a:ext>
                </a:extLst>
              </p:cNvPr>
              <p:cNvSpPr txBox="1"/>
              <p:nvPr/>
            </p:nvSpPr>
            <p:spPr>
              <a:xfrm>
                <a:off x="6154500" y="2447654"/>
                <a:ext cx="14640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15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14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CEC485-1415-86E6-CB89-AC39F885F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500" y="2447654"/>
                <a:ext cx="1464063" cy="523220"/>
              </a:xfrm>
              <a:prstGeom prst="rect">
                <a:avLst/>
              </a:prstGeom>
              <a:blipFill>
                <a:blip r:embed="rId7"/>
                <a:stretch>
                  <a:fillRect l="-8621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811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C7DA97-60AE-7A57-71E0-FDC8F3E9F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22" y="573153"/>
            <a:ext cx="2628900" cy="1885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D70306-3649-6914-6BCC-7F3E33468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72" y="3219708"/>
            <a:ext cx="2057400" cy="2562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4E23F9-23EB-DB6F-BF34-FD54AE1E8668}"/>
              </a:ext>
            </a:extLst>
          </p:cNvPr>
          <p:cNvSpPr txBox="1"/>
          <p:nvPr/>
        </p:nvSpPr>
        <p:spPr>
          <a:xfrm>
            <a:off x="3836737" y="529401"/>
            <a:ext cx="3631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Which strategy </a:t>
            </a:r>
            <a:r>
              <a:rPr lang="en-GB" sz="2800" i="1" dirty="0"/>
              <a:t>might </a:t>
            </a:r>
            <a:r>
              <a:rPr lang="en-GB" sz="2800" dirty="0"/>
              <a:t>you use for these calculations?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10D215-BA97-B3A4-BF13-4E84CE334B33}"/>
                  </a:ext>
                </a:extLst>
              </p:cNvPr>
              <p:cNvSpPr txBox="1"/>
              <p:nvPr/>
            </p:nvSpPr>
            <p:spPr>
              <a:xfrm>
                <a:off x="3707783" y="2459103"/>
                <a:ext cx="14640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37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10D215-BA97-B3A4-BF13-4E84CE334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783" y="2459103"/>
                <a:ext cx="1464063" cy="523220"/>
              </a:xfrm>
              <a:prstGeom prst="rect">
                <a:avLst/>
              </a:prstGeom>
              <a:blipFill>
                <a:blip r:embed="rId4"/>
                <a:stretch>
                  <a:fillRect l="-8547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F464AD8-B2A1-633A-30FE-FC66B2FA3A97}"/>
              </a:ext>
            </a:extLst>
          </p:cNvPr>
          <p:cNvSpPr/>
          <p:nvPr/>
        </p:nvSpPr>
        <p:spPr>
          <a:xfrm>
            <a:off x="409438" y="3248579"/>
            <a:ext cx="2547840" cy="272799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7182F2A-9B40-03CA-172D-619B9A7E903F}"/>
              </a:ext>
            </a:extLst>
          </p:cNvPr>
          <p:cNvSpPr/>
          <p:nvPr/>
        </p:nvSpPr>
        <p:spPr>
          <a:xfrm>
            <a:off x="5959119" y="2484206"/>
            <a:ext cx="1416456" cy="50032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8F35F7-1BB2-83FE-7EB5-F12805C84E23}"/>
              </a:ext>
            </a:extLst>
          </p:cNvPr>
          <p:cNvCxnSpPr>
            <a:cxnSpLocks/>
          </p:cNvCxnSpPr>
          <p:nvPr/>
        </p:nvCxnSpPr>
        <p:spPr>
          <a:xfrm flipH="1">
            <a:off x="5929026" y="2895819"/>
            <a:ext cx="238262" cy="4725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463B6E-3C56-81C4-69E1-495AECCB05AA}"/>
              </a:ext>
            </a:extLst>
          </p:cNvPr>
          <p:cNvCxnSpPr>
            <a:cxnSpLocks/>
          </p:cNvCxnSpPr>
          <p:nvPr/>
        </p:nvCxnSpPr>
        <p:spPr>
          <a:xfrm>
            <a:off x="6249189" y="2898367"/>
            <a:ext cx="167398" cy="4408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485764-07E7-BE52-893A-FF6FFBD8F352}"/>
                  </a:ext>
                </a:extLst>
              </p:cNvPr>
              <p:cNvSpPr txBox="1"/>
              <p:nvPr/>
            </p:nvSpPr>
            <p:spPr>
              <a:xfrm>
                <a:off x="5723852" y="3297378"/>
                <a:ext cx="10678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3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5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485764-07E7-BE52-893A-FF6FFBD8F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852" y="3297378"/>
                <a:ext cx="1067874" cy="461665"/>
              </a:xfrm>
              <a:prstGeom prst="rect">
                <a:avLst/>
              </a:prstGeom>
              <a:blipFill>
                <a:blip r:embed="rId5"/>
                <a:stretch>
                  <a:fillRect l="-8235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71049B-DCE7-F424-52D1-4DB65F56AE5B}"/>
                  </a:ext>
                </a:extLst>
              </p:cNvPr>
              <p:cNvSpPr txBox="1"/>
              <p:nvPr/>
            </p:nvSpPr>
            <p:spPr>
              <a:xfrm>
                <a:off x="6745223" y="3287619"/>
                <a:ext cx="10678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2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7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71049B-DCE7-F424-52D1-4DB65F56A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223" y="3287619"/>
                <a:ext cx="1067874" cy="461665"/>
              </a:xfrm>
              <a:prstGeom prst="rect">
                <a:avLst/>
              </a:prstGeom>
              <a:blipFill>
                <a:blip r:embed="rId6"/>
                <a:stretch>
                  <a:fillRect l="-8140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A168F4-7F97-7057-3117-7C3FE3403841}"/>
                  </a:ext>
                </a:extLst>
              </p:cNvPr>
              <p:cNvSpPr txBox="1"/>
              <p:nvPr/>
            </p:nvSpPr>
            <p:spPr>
              <a:xfrm>
                <a:off x="6128469" y="3266600"/>
                <a:ext cx="10678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KG Primary Penmanship" panose="02000506000000020003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A168F4-7F97-7057-3117-7C3FE3403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469" y="3266600"/>
                <a:ext cx="106787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FE3E3A-0B63-5722-1D85-DECF9CF65E20}"/>
              </a:ext>
            </a:extLst>
          </p:cNvPr>
          <p:cNvCxnSpPr/>
          <p:nvPr/>
        </p:nvCxnSpPr>
        <p:spPr>
          <a:xfrm>
            <a:off x="7137136" y="2894159"/>
            <a:ext cx="220926" cy="462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03BDDC-958F-45DB-1DB6-9612E649DACF}"/>
              </a:ext>
            </a:extLst>
          </p:cNvPr>
          <p:cNvCxnSpPr>
            <a:cxnSpLocks/>
          </p:cNvCxnSpPr>
          <p:nvPr/>
        </p:nvCxnSpPr>
        <p:spPr>
          <a:xfrm>
            <a:off x="5902767" y="3728337"/>
            <a:ext cx="174731" cy="4629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87A587-3630-4B32-641B-A26C1E7FED79}"/>
              </a:ext>
            </a:extLst>
          </p:cNvPr>
          <p:cNvCxnSpPr>
            <a:cxnSpLocks/>
          </p:cNvCxnSpPr>
          <p:nvPr/>
        </p:nvCxnSpPr>
        <p:spPr>
          <a:xfrm flipH="1">
            <a:off x="6128469" y="3704026"/>
            <a:ext cx="1280012" cy="4872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2B475B-8EF8-7FFB-4064-57A4E2F858DF}"/>
                  </a:ext>
                </a:extLst>
              </p:cNvPr>
              <p:cNvSpPr txBox="1"/>
              <p:nvPr/>
            </p:nvSpPr>
            <p:spPr>
              <a:xfrm>
                <a:off x="6990615" y="4130128"/>
                <a:ext cx="193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dirty="0">
                    <a:solidFill>
                      <a:srgbClr val="0070C0"/>
                    </a:solidFill>
                  </a:rPr>
                  <a:t>210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2B475B-8EF8-7FFB-4064-57A4E2F85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615" y="4130128"/>
                <a:ext cx="1934309" cy="523220"/>
              </a:xfrm>
              <a:prstGeom prst="rect">
                <a:avLst/>
              </a:prstGeom>
              <a:blipFill>
                <a:blip r:embed="rId8"/>
                <a:stretch>
                  <a:fillRect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692FE27-D90B-88B0-66C4-65B9544D7A67}"/>
              </a:ext>
            </a:extLst>
          </p:cNvPr>
          <p:cNvCxnSpPr>
            <a:cxnSpLocks/>
          </p:cNvCxnSpPr>
          <p:nvPr/>
        </p:nvCxnSpPr>
        <p:spPr>
          <a:xfrm flipH="1">
            <a:off x="6908567" y="2898359"/>
            <a:ext cx="128503" cy="4518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438301D-AF74-2E8F-15B9-361A310B84C3}"/>
              </a:ext>
            </a:extLst>
          </p:cNvPr>
          <p:cNvSpPr txBox="1"/>
          <p:nvPr/>
        </p:nvSpPr>
        <p:spPr>
          <a:xfrm>
            <a:off x="6529318" y="4113752"/>
            <a:ext cx="593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4CF3CC-93BE-CF63-2B6F-8F19D504B5A8}"/>
              </a:ext>
            </a:extLst>
          </p:cNvPr>
          <p:cNvSpPr txBox="1"/>
          <p:nvPr/>
        </p:nvSpPr>
        <p:spPr>
          <a:xfrm>
            <a:off x="5822891" y="4130128"/>
            <a:ext cx="593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92EFEFF-87DD-EF90-B386-E6AF3693B6A1}"/>
                  </a:ext>
                </a:extLst>
              </p:cNvPr>
              <p:cNvSpPr txBox="1"/>
              <p:nvPr/>
            </p:nvSpPr>
            <p:spPr>
              <a:xfrm>
                <a:off x="6109457" y="4113752"/>
                <a:ext cx="6744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92EFEFF-87DD-EF90-B386-E6AF3693B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457" y="4113752"/>
                <a:ext cx="67446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347F69-193A-25C7-DFC5-FA42D32FC315}"/>
              </a:ext>
            </a:extLst>
          </p:cNvPr>
          <p:cNvCxnSpPr>
            <a:cxnSpLocks/>
          </p:cNvCxnSpPr>
          <p:nvPr/>
        </p:nvCxnSpPr>
        <p:spPr>
          <a:xfrm flipH="1">
            <a:off x="6819895" y="3704026"/>
            <a:ext cx="95716" cy="4711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F85A0E-7942-24AA-CEAC-C9D9F7D265F4}"/>
              </a:ext>
            </a:extLst>
          </p:cNvPr>
          <p:cNvCxnSpPr>
            <a:cxnSpLocks/>
          </p:cNvCxnSpPr>
          <p:nvPr/>
        </p:nvCxnSpPr>
        <p:spPr>
          <a:xfrm>
            <a:off x="6452557" y="3713106"/>
            <a:ext cx="292666" cy="45796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F62EB9-AC1C-EE14-625B-E44B564E3959}"/>
                  </a:ext>
                </a:extLst>
              </p:cNvPr>
              <p:cNvSpPr txBox="1"/>
              <p:nvPr/>
            </p:nvSpPr>
            <p:spPr>
              <a:xfrm>
                <a:off x="5975210" y="2447654"/>
                <a:ext cx="14640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15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14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F62EB9-AC1C-EE14-625B-E44B564E3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210" y="2447654"/>
                <a:ext cx="1464063" cy="523220"/>
              </a:xfrm>
              <a:prstGeom prst="rect">
                <a:avLst/>
              </a:prstGeom>
              <a:blipFill>
                <a:blip r:embed="rId10"/>
                <a:stretch>
                  <a:fillRect l="-8621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62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1" grpId="0"/>
      <p:bldP spid="12" grpId="0"/>
      <p:bldP spid="16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17C16F-EEAA-D64F-75F1-858835C5C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640785"/>
            <a:ext cx="6591300" cy="2781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8ECDAF-F739-FFA1-9E63-CA62CC747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02" y="5765800"/>
            <a:ext cx="67183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86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185DBA-E49D-1506-1ABC-61F4C24064E1}"/>
              </a:ext>
            </a:extLst>
          </p:cNvPr>
          <p:cNvSpPr txBox="1">
            <a:spLocks/>
          </p:cNvSpPr>
          <p:nvPr/>
        </p:nvSpPr>
        <p:spPr>
          <a:xfrm>
            <a:off x="982555" y="2285614"/>
            <a:ext cx="7161852" cy="389045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u="none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</a:t>
            </a:r>
          </a:p>
        </p:txBody>
      </p:sp>
    </p:spTree>
    <p:extLst>
      <p:ext uri="{BB962C8B-B14F-4D97-AF65-F5344CB8AC3E}">
        <p14:creationId xmlns:p14="http://schemas.microsoft.com/office/powerpoint/2010/main" val="1512445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BADFE7-24EB-E516-3AA8-1F1990CDA463}"/>
              </a:ext>
            </a:extLst>
          </p:cNvPr>
          <p:cNvSpPr/>
          <p:nvPr/>
        </p:nvSpPr>
        <p:spPr>
          <a:xfrm>
            <a:off x="203536" y="206478"/>
            <a:ext cx="3565635" cy="628730"/>
          </a:xfrm>
          <a:prstGeom prst="rect">
            <a:avLst/>
          </a:prstGeom>
          <a:solidFill>
            <a:srgbClr val="51B7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I do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B9BF3F-B0A0-40F2-96D2-B591088F73BD}"/>
              </a:ext>
            </a:extLst>
          </p:cNvPr>
          <p:cNvSpPr/>
          <p:nvPr/>
        </p:nvSpPr>
        <p:spPr>
          <a:xfrm>
            <a:off x="4368990" y="206478"/>
            <a:ext cx="3565635" cy="628730"/>
          </a:xfrm>
          <a:prstGeom prst="rect">
            <a:avLst/>
          </a:prstGeom>
          <a:solidFill>
            <a:srgbClr val="51B7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You do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27DA53-AE7E-E77A-C2A9-DE4FE18863BA}"/>
              </a:ext>
            </a:extLst>
          </p:cNvPr>
          <p:cNvCxnSpPr/>
          <p:nvPr/>
        </p:nvCxnSpPr>
        <p:spPr>
          <a:xfrm>
            <a:off x="4069080" y="0"/>
            <a:ext cx="0" cy="6858000"/>
          </a:xfrm>
          <a:prstGeom prst="line">
            <a:avLst/>
          </a:prstGeom>
          <a:ln w="19050">
            <a:solidFill>
              <a:srgbClr val="51B9E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330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oon of a child with red hair&#10;&#10;Description automatically generated">
            <a:extLst>
              <a:ext uri="{FF2B5EF4-FFF2-40B4-BE49-F238E27FC236}">
                <a16:creationId xmlns:a16="http://schemas.microsoft.com/office/drawing/2014/main" id="{9156E841-13C6-B615-BB19-1E88FAE7B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492" y="360784"/>
            <a:ext cx="1347575" cy="841379"/>
          </a:xfrm>
          <a:prstGeom prst="rect">
            <a:avLst/>
          </a:prstGeom>
        </p:spPr>
      </p:pic>
      <p:pic>
        <p:nvPicPr>
          <p:cNvPr id="3" name="Picture 2" descr="A cartoon of a child&#10;&#10;Description automatically generated">
            <a:extLst>
              <a:ext uri="{FF2B5EF4-FFF2-40B4-BE49-F238E27FC236}">
                <a16:creationId xmlns:a16="http://schemas.microsoft.com/office/drawing/2014/main" id="{8C46492A-D9F1-2452-DD02-F0A3201A5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888" y="388146"/>
            <a:ext cx="1012391" cy="786655"/>
          </a:xfrm>
          <a:prstGeom prst="rect">
            <a:avLst/>
          </a:prstGeom>
        </p:spPr>
      </p:pic>
      <p:pic>
        <p:nvPicPr>
          <p:cNvPr id="4" name="Picture 3" descr="Cartoon face of a child wearing glasses&#10;&#10;Description automatically generated">
            <a:extLst>
              <a:ext uri="{FF2B5EF4-FFF2-40B4-BE49-F238E27FC236}">
                <a16:creationId xmlns:a16="http://schemas.microsoft.com/office/drawing/2014/main" id="{11A9304F-19BF-F157-DE69-CD2E9242F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685" y="1975464"/>
            <a:ext cx="1080796" cy="868741"/>
          </a:xfrm>
          <a:prstGeom prst="rect">
            <a:avLst/>
          </a:prstGeom>
        </p:spPr>
      </p:pic>
      <p:pic>
        <p:nvPicPr>
          <p:cNvPr id="5" name="Picture 4" descr="Cartoon face of a child with black hair&#10;&#10;Description automatically generated">
            <a:extLst>
              <a:ext uri="{FF2B5EF4-FFF2-40B4-BE49-F238E27FC236}">
                <a16:creationId xmlns:a16="http://schemas.microsoft.com/office/drawing/2014/main" id="{ABAFD9B7-CE88-0B75-92DC-7FDF1CDDF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185" y="1999405"/>
            <a:ext cx="978189" cy="820858"/>
          </a:xfrm>
          <a:prstGeom prst="rect">
            <a:avLst/>
          </a:prstGeom>
        </p:spPr>
      </p:pic>
      <p:pic>
        <p:nvPicPr>
          <p:cNvPr id="6" name="Picture 5" descr="Cartoon of a child with blonde hair&#10;&#10;Description automatically generated">
            <a:extLst>
              <a:ext uri="{FF2B5EF4-FFF2-40B4-BE49-F238E27FC236}">
                <a16:creationId xmlns:a16="http://schemas.microsoft.com/office/drawing/2014/main" id="{A015DA5B-BD5E-001B-F2EC-FC277E7B5F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440" y="3630864"/>
            <a:ext cx="1231286" cy="971348"/>
          </a:xfrm>
          <a:prstGeom prst="rect">
            <a:avLst/>
          </a:prstGeom>
        </p:spPr>
      </p:pic>
      <p:pic>
        <p:nvPicPr>
          <p:cNvPr id="7" name="Picture 6" descr="A cartoon face with black hair&#10;&#10;Description automatically generated">
            <a:extLst>
              <a:ext uri="{FF2B5EF4-FFF2-40B4-BE49-F238E27FC236}">
                <a16:creationId xmlns:a16="http://schemas.microsoft.com/office/drawing/2014/main" id="{2E5CCEAC-4BD0-3665-16C9-A08E09EB6B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9504" y="3682168"/>
            <a:ext cx="1005551" cy="868741"/>
          </a:xfrm>
          <a:prstGeom prst="rect">
            <a:avLst/>
          </a:prstGeom>
        </p:spPr>
      </p:pic>
      <p:pic>
        <p:nvPicPr>
          <p:cNvPr id="9" name="Picture 8" descr="Cartoon of a child with brown hair&#10;&#10;Description automatically generated">
            <a:extLst>
              <a:ext uri="{FF2B5EF4-FFF2-40B4-BE49-F238E27FC236}">
                <a16:creationId xmlns:a16="http://schemas.microsoft.com/office/drawing/2014/main" id="{1D1F4C17-CDBF-0603-D397-FAACEC48EB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2403" y="5356060"/>
            <a:ext cx="1039753" cy="896103"/>
          </a:xfrm>
          <a:prstGeom prst="rect">
            <a:avLst/>
          </a:prstGeom>
        </p:spPr>
      </p:pic>
      <p:pic>
        <p:nvPicPr>
          <p:cNvPr id="10" name="Picture 9" descr="Cartoon of a child with a blue earpiece&#10;&#10;Description automatically generated">
            <a:extLst>
              <a:ext uri="{FF2B5EF4-FFF2-40B4-BE49-F238E27FC236}">
                <a16:creationId xmlns:a16="http://schemas.microsoft.com/office/drawing/2014/main" id="{53574352-BC13-86CE-E24B-5B7DDD3C8C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952" y="5366320"/>
            <a:ext cx="950827" cy="875582"/>
          </a:xfrm>
          <a:prstGeom prst="rect">
            <a:avLst/>
          </a:prstGeom>
        </p:spPr>
      </p:pic>
      <p:pic>
        <p:nvPicPr>
          <p:cNvPr id="11" name="Picture 10" descr="A cartoon of a whale&#10;&#10;Description automatically generated">
            <a:extLst>
              <a:ext uri="{FF2B5EF4-FFF2-40B4-BE49-F238E27FC236}">
                <a16:creationId xmlns:a16="http://schemas.microsoft.com/office/drawing/2014/main" id="{E9610702-6B1A-FAE4-E9D1-C3D97A6309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952" y="3757413"/>
            <a:ext cx="950827" cy="718251"/>
          </a:xfrm>
          <a:prstGeom prst="rect">
            <a:avLst/>
          </a:prstGeom>
        </p:spPr>
      </p:pic>
      <p:pic>
        <p:nvPicPr>
          <p:cNvPr id="12" name="Picture 11" descr="A cartoon of a child&#10;&#10;Description automatically generated">
            <a:extLst>
              <a:ext uri="{FF2B5EF4-FFF2-40B4-BE49-F238E27FC236}">
                <a16:creationId xmlns:a16="http://schemas.microsoft.com/office/drawing/2014/main" id="{054822E3-956B-7445-7978-42ACB31122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952" y="2016507"/>
            <a:ext cx="950827" cy="786655"/>
          </a:xfrm>
          <a:prstGeom prst="rect">
            <a:avLst/>
          </a:prstGeom>
        </p:spPr>
      </p:pic>
      <p:pic>
        <p:nvPicPr>
          <p:cNvPr id="13" name="Picture 12" descr="Cartoon of a person's face&#10;&#10;Description automatically generated">
            <a:extLst>
              <a:ext uri="{FF2B5EF4-FFF2-40B4-BE49-F238E27FC236}">
                <a16:creationId xmlns:a16="http://schemas.microsoft.com/office/drawing/2014/main" id="{06675107-D660-F18F-830C-20F7255DD3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1170" y="254756"/>
            <a:ext cx="1012391" cy="1053434"/>
          </a:xfrm>
          <a:prstGeom prst="rect">
            <a:avLst/>
          </a:prstGeom>
        </p:spPr>
      </p:pic>
      <p:pic>
        <p:nvPicPr>
          <p:cNvPr id="14" name="Picture 13" descr="Cartoon face of a child with black hair&#10;&#10;Description automatically generated">
            <a:extLst>
              <a:ext uri="{FF2B5EF4-FFF2-40B4-BE49-F238E27FC236}">
                <a16:creationId xmlns:a16="http://schemas.microsoft.com/office/drawing/2014/main" id="{9F797C60-0FC3-6BEC-FCCE-2F28F65586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9309" y="5263713"/>
            <a:ext cx="1094477" cy="1080796"/>
          </a:xfrm>
          <a:prstGeom prst="rect">
            <a:avLst/>
          </a:prstGeom>
        </p:spPr>
      </p:pic>
      <p:pic>
        <p:nvPicPr>
          <p:cNvPr id="15" name="Picture 14" descr="Cartoon of a child&#10;&#10;Description automatically generated">
            <a:extLst>
              <a:ext uri="{FF2B5EF4-FFF2-40B4-BE49-F238E27FC236}">
                <a16:creationId xmlns:a16="http://schemas.microsoft.com/office/drawing/2014/main" id="{3721C30A-3981-70EB-250E-91DB0FA226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63772" y="3678747"/>
            <a:ext cx="1005551" cy="875582"/>
          </a:xfrm>
          <a:prstGeom prst="rect">
            <a:avLst/>
          </a:prstGeom>
        </p:spPr>
      </p:pic>
      <p:pic>
        <p:nvPicPr>
          <p:cNvPr id="16" name="Picture 15" descr="A cartoon of a fish&#10;&#10;Description automatically generated">
            <a:extLst>
              <a:ext uri="{FF2B5EF4-FFF2-40B4-BE49-F238E27FC236}">
                <a16:creationId xmlns:a16="http://schemas.microsoft.com/office/drawing/2014/main" id="{C46491B3-24BA-4E52-7D65-274F1C4C47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87714" y="1999406"/>
            <a:ext cx="957667" cy="820857"/>
          </a:xfrm>
          <a:prstGeom prst="rect">
            <a:avLst/>
          </a:prstGeom>
        </p:spPr>
      </p:pic>
      <p:pic>
        <p:nvPicPr>
          <p:cNvPr id="17" name="Picture 16" descr="A cartoon of a child&#10;&#10;Description automatically generated">
            <a:extLst>
              <a:ext uri="{FF2B5EF4-FFF2-40B4-BE49-F238E27FC236}">
                <a16:creationId xmlns:a16="http://schemas.microsoft.com/office/drawing/2014/main" id="{335A5B4C-DA23-8D93-7556-8DAD1AF9540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58558" y="381305"/>
            <a:ext cx="1415979" cy="80033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4256313-042B-CDE5-590C-D863F7EC256B}"/>
              </a:ext>
            </a:extLst>
          </p:cNvPr>
          <p:cNvSpPr/>
          <p:nvPr/>
        </p:nvSpPr>
        <p:spPr>
          <a:xfrm>
            <a:off x="301199" y="1367503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Rosie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2CDD077-2066-41F6-362D-C8A09C61F852}"/>
              </a:ext>
            </a:extLst>
          </p:cNvPr>
          <p:cNvSpPr/>
          <p:nvPr/>
        </p:nvSpPr>
        <p:spPr>
          <a:xfrm>
            <a:off x="301199" y="2957100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Ron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13318C3-6760-C98F-5AF7-F9204AE8C825}"/>
              </a:ext>
            </a:extLst>
          </p:cNvPr>
          <p:cNvSpPr/>
          <p:nvPr/>
        </p:nvSpPr>
        <p:spPr>
          <a:xfrm>
            <a:off x="301199" y="465505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Mo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4C404F-ACD1-3F2F-776F-91909EEC13DE}"/>
              </a:ext>
            </a:extLst>
          </p:cNvPr>
          <p:cNvSpPr/>
          <p:nvPr/>
        </p:nvSpPr>
        <p:spPr>
          <a:xfrm>
            <a:off x="301199" y="636368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Max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2FDEAF4-33FE-6FC2-A33A-A16F991907DC}"/>
              </a:ext>
            </a:extLst>
          </p:cNvPr>
          <p:cNvSpPr/>
          <p:nvPr/>
        </p:nvSpPr>
        <p:spPr>
          <a:xfrm>
            <a:off x="2342401" y="1370638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Alex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911A3FF-69A6-6280-A99B-B0618D0C47E0}"/>
              </a:ext>
            </a:extLst>
          </p:cNvPr>
          <p:cNvSpPr/>
          <p:nvPr/>
        </p:nvSpPr>
        <p:spPr>
          <a:xfrm>
            <a:off x="2342401" y="2960235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Dexter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3B81B76-7D97-D843-A737-DF0B1110020C}"/>
              </a:ext>
            </a:extLst>
          </p:cNvPr>
          <p:cNvSpPr/>
          <p:nvPr/>
        </p:nvSpPr>
        <p:spPr>
          <a:xfrm>
            <a:off x="2342401" y="465819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Jack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BF0F9D7-78BC-D6AE-50B4-7E68ABDBB0D0}"/>
              </a:ext>
            </a:extLst>
          </p:cNvPr>
          <p:cNvSpPr/>
          <p:nvPr/>
        </p:nvSpPr>
        <p:spPr>
          <a:xfrm>
            <a:off x="2342401" y="636682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Kim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F9A0991-5529-3A9E-4970-758BA9201B99}"/>
              </a:ext>
            </a:extLst>
          </p:cNvPr>
          <p:cNvSpPr/>
          <p:nvPr/>
        </p:nvSpPr>
        <p:spPr>
          <a:xfrm>
            <a:off x="4383603" y="1373773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Amir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F81799F-FF4A-8353-B13A-C1086BF09D04}"/>
              </a:ext>
            </a:extLst>
          </p:cNvPr>
          <p:cNvSpPr/>
          <p:nvPr/>
        </p:nvSpPr>
        <p:spPr>
          <a:xfrm>
            <a:off x="4383603" y="2963370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Annie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B1B186E-1701-E5C5-3F25-BAE11E092DCE}"/>
              </a:ext>
            </a:extLst>
          </p:cNvPr>
          <p:cNvSpPr/>
          <p:nvPr/>
        </p:nvSpPr>
        <p:spPr>
          <a:xfrm>
            <a:off x="4383603" y="466132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Eva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FF5AACE-B54E-CC93-2A73-B88AFA8DB8CA}"/>
              </a:ext>
            </a:extLst>
          </p:cNvPr>
          <p:cNvSpPr/>
          <p:nvPr/>
        </p:nvSpPr>
        <p:spPr>
          <a:xfrm>
            <a:off x="4383603" y="636995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Jo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B4B7E6F-122F-F3EB-B541-6FACFFD0AAE3}"/>
              </a:ext>
            </a:extLst>
          </p:cNvPr>
          <p:cNvSpPr/>
          <p:nvPr/>
        </p:nvSpPr>
        <p:spPr>
          <a:xfrm>
            <a:off x="6424805" y="1376908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Whitney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2AB0CB0-E83F-0C92-30EE-0C8072F5FEA7}"/>
              </a:ext>
            </a:extLst>
          </p:cNvPr>
          <p:cNvSpPr/>
          <p:nvPr/>
        </p:nvSpPr>
        <p:spPr>
          <a:xfrm>
            <a:off x="6424805" y="2966505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Tommy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EB1C18C-2340-76CB-8606-9632E0EE822F}"/>
              </a:ext>
            </a:extLst>
          </p:cNvPr>
          <p:cNvSpPr/>
          <p:nvPr/>
        </p:nvSpPr>
        <p:spPr>
          <a:xfrm>
            <a:off x="6424805" y="466446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Teddy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DE9701B-2456-FCD1-D4F7-854AEBC25FCC}"/>
              </a:ext>
            </a:extLst>
          </p:cNvPr>
          <p:cNvSpPr/>
          <p:nvPr/>
        </p:nvSpPr>
        <p:spPr>
          <a:xfrm>
            <a:off x="6424805" y="637309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Sam</a:t>
            </a:r>
          </a:p>
        </p:txBody>
      </p:sp>
      <p:pic>
        <p:nvPicPr>
          <p:cNvPr id="8" name="Picture 7" descr="Cartoon child with pigtails wearing red glasses&#10;&#10;Description automatically generated">
            <a:extLst>
              <a:ext uri="{FF2B5EF4-FFF2-40B4-BE49-F238E27FC236}">
                <a16:creationId xmlns:a16="http://schemas.microsoft.com/office/drawing/2014/main" id="{2ECF9A98-7059-CFBD-DE4B-8917AEA8DCD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83047" y="5263713"/>
            <a:ext cx="1026072" cy="12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73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artoon of a child&#10;&#10;Description automatically generated">
            <a:extLst>
              <a:ext uri="{FF2B5EF4-FFF2-40B4-BE49-F238E27FC236}">
                <a16:creationId xmlns:a16="http://schemas.microsoft.com/office/drawing/2014/main" id="{3721C30A-3981-70EB-250E-91DB0FA22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8711" y="1028594"/>
            <a:ext cx="1005551" cy="875582"/>
          </a:xfrm>
          <a:prstGeom prst="rect">
            <a:avLst/>
          </a:prstGeom>
        </p:spPr>
      </p:pic>
      <p:pic>
        <p:nvPicPr>
          <p:cNvPr id="17" name="Picture 16" descr="A cartoon of a child&#10;&#10;Description automatically generated">
            <a:extLst>
              <a:ext uri="{FF2B5EF4-FFF2-40B4-BE49-F238E27FC236}">
                <a16:creationId xmlns:a16="http://schemas.microsoft.com/office/drawing/2014/main" id="{335A5B4C-DA23-8D93-7556-8DAD1AF95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159" y="2628664"/>
            <a:ext cx="1415979" cy="800336"/>
          </a:xfrm>
          <a:prstGeom prst="rect">
            <a:avLst/>
          </a:prstGeom>
        </p:spPr>
      </p:pic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42AB0CB0-E83F-0C92-30EE-0C8072F5FEA7}"/>
              </a:ext>
            </a:extLst>
          </p:cNvPr>
          <p:cNvSpPr/>
          <p:nvPr/>
        </p:nvSpPr>
        <p:spPr>
          <a:xfrm>
            <a:off x="2267258" y="586041"/>
            <a:ext cx="2359701" cy="1217869"/>
          </a:xfrm>
          <a:prstGeom prst="wedgeRoundRectCallout">
            <a:avLst>
              <a:gd name="adj1" fmla="val -66744"/>
              <a:gd name="adj2" fmla="val 39649"/>
              <a:gd name="adj3" fmla="val 16667"/>
            </a:avLst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Speech bubble text – replace with any character head.</a:t>
            </a:r>
          </a:p>
        </p:txBody>
      </p:sp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AC53C890-863F-82C6-BA3F-F0A6E46977D7}"/>
              </a:ext>
            </a:extLst>
          </p:cNvPr>
          <p:cNvSpPr/>
          <p:nvPr/>
        </p:nvSpPr>
        <p:spPr>
          <a:xfrm>
            <a:off x="3782715" y="2211131"/>
            <a:ext cx="2359701" cy="1217869"/>
          </a:xfrm>
          <a:prstGeom prst="wedgeRoundRectCallout">
            <a:avLst>
              <a:gd name="adj1" fmla="val 67174"/>
              <a:gd name="adj2" fmla="val 38545"/>
              <a:gd name="adj3" fmla="val 16667"/>
            </a:avLst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Speech bubble text – replace with any character head.</a:t>
            </a:r>
          </a:p>
        </p:txBody>
      </p:sp>
      <p:pic>
        <p:nvPicPr>
          <p:cNvPr id="36" name="Picture 35" descr="A cartoon of a turtle&#10;&#10;Description automatically generated">
            <a:extLst>
              <a:ext uri="{FF2B5EF4-FFF2-40B4-BE49-F238E27FC236}">
                <a16:creationId xmlns:a16="http://schemas.microsoft.com/office/drawing/2014/main" id="{8E02C5F6-8D3F-D180-0BFE-7D21D5954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756" y="4381358"/>
            <a:ext cx="1820257" cy="1217870"/>
          </a:xfrm>
          <a:prstGeom prst="rect">
            <a:avLst/>
          </a:prstGeom>
        </p:spPr>
      </p:pic>
      <p:pic>
        <p:nvPicPr>
          <p:cNvPr id="38" name="Picture 37" descr="A cartoon of a duck&#10;&#10;Description automatically generated">
            <a:extLst>
              <a:ext uri="{FF2B5EF4-FFF2-40B4-BE49-F238E27FC236}">
                <a16:creationId xmlns:a16="http://schemas.microsoft.com/office/drawing/2014/main" id="{3698412D-1EFB-235B-BCAA-E4CE90B65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8" y="4255782"/>
            <a:ext cx="1104674" cy="1469023"/>
          </a:xfrm>
          <a:prstGeom prst="rect">
            <a:avLst/>
          </a:prstGeom>
        </p:spPr>
      </p:pic>
      <p:pic>
        <p:nvPicPr>
          <p:cNvPr id="40" name="Picture 39" descr="A cartoon bee with black background&#10;&#10;Description automatically generated">
            <a:extLst>
              <a:ext uri="{FF2B5EF4-FFF2-40B4-BE49-F238E27FC236}">
                <a16:creationId xmlns:a16="http://schemas.microsoft.com/office/drawing/2014/main" id="{00E935AE-EAD0-4EDD-586E-42E86C6C28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8493" y="4326379"/>
            <a:ext cx="1222573" cy="1331731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94EC69B3-4220-1A63-924C-9F2DE847E338}"/>
              </a:ext>
            </a:extLst>
          </p:cNvPr>
          <p:cNvSpPr/>
          <p:nvPr/>
        </p:nvSpPr>
        <p:spPr>
          <a:xfrm>
            <a:off x="1088212" y="5960879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Bee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AAF3657-2184-3B3F-5CCB-0CA10F3F480D}"/>
              </a:ext>
            </a:extLst>
          </p:cNvPr>
          <p:cNvSpPr/>
          <p:nvPr/>
        </p:nvSpPr>
        <p:spPr>
          <a:xfrm>
            <a:off x="3569479" y="5960879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Diddy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AADB064F-D0BC-0E4A-A805-EFD2635A2A18}"/>
              </a:ext>
            </a:extLst>
          </p:cNvPr>
          <p:cNvSpPr/>
          <p:nvPr/>
        </p:nvSpPr>
        <p:spPr>
          <a:xfrm>
            <a:off x="6050746" y="5960879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Tiny</a:t>
            </a:r>
          </a:p>
        </p:txBody>
      </p:sp>
    </p:spTree>
    <p:extLst>
      <p:ext uri="{BB962C8B-B14F-4D97-AF65-F5344CB8AC3E}">
        <p14:creationId xmlns:p14="http://schemas.microsoft.com/office/powerpoint/2010/main" val="3947130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BC0966-2B6D-D71B-0E3B-08670BC05275}"/>
              </a:ext>
            </a:extLst>
          </p:cNvPr>
          <p:cNvCxnSpPr>
            <a:cxnSpLocks/>
          </p:cNvCxnSpPr>
          <p:nvPr/>
        </p:nvCxnSpPr>
        <p:spPr>
          <a:xfrm>
            <a:off x="464841" y="5198512"/>
            <a:ext cx="22795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D638F12-49FB-A8C3-53C3-84FAE28B35BC}"/>
              </a:ext>
            </a:extLst>
          </p:cNvPr>
          <p:cNvCxnSpPr>
            <a:cxnSpLocks/>
          </p:cNvCxnSpPr>
          <p:nvPr/>
        </p:nvCxnSpPr>
        <p:spPr>
          <a:xfrm>
            <a:off x="464841" y="5360023"/>
            <a:ext cx="22795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489AE03-1DCC-D166-C544-4A957F9F8992}"/>
              </a:ext>
            </a:extLst>
          </p:cNvPr>
          <p:cNvCxnSpPr>
            <a:cxnSpLocks/>
          </p:cNvCxnSpPr>
          <p:nvPr/>
        </p:nvCxnSpPr>
        <p:spPr>
          <a:xfrm>
            <a:off x="464841" y="5521533"/>
            <a:ext cx="22795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9F550DC-98A9-8A94-C7B2-02EE8B4F4FF1}"/>
              </a:ext>
            </a:extLst>
          </p:cNvPr>
          <p:cNvCxnSpPr>
            <a:cxnSpLocks/>
          </p:cNvCxnSpPr>
          <p:nvPr/>
        </p:nvCxnSpPr>
        <p:spPr>
          <a:xfrm>
            <a:off x="464841" y="5683043"/>
            <a:ext cx="22795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26D4FDB-E58D-0E50-213B-0AB34744AFF2}"/>
              </a:ext>
            </a:extLst>
          </p:cNvPr>
          <p:cNvCxnSpPr>
            <a:cxnSpLocks/>
          </p:cNvCxnSpPr>
          <p:nvPr/>
        </p:nvCxnSpPr>
        <p:spPr>
          <a:xfrm>
            <a:off x="464841" y="5844553"/>
            <a:ext cx="22795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83AFC6A-B088-753E-28EF-485FFBF5E268}"/>
              </a:ext>
            </a:extLst>
          </p:cNvPr>
          <p:cNvCxnSpPr>
            <a:cxnSpLocks/>
          </p:cNvCxnSpPr>
          <p:nvPr/>
        </p:nvCxnSpPr>
        <p:spPr>
          <a:xfrm>
            <a:off x="464841" y="6006064"/>
            <a:ext cx="22795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E34617B-2233-961E-F584-9C4877E0A138}"/>
              </a:ext>
            </a:extLst>
          </p:cNvPr>
          <p:cNvCxnSpPr>
            <a:cxnSpLocks/>
          </p:cNvCxnSpPr>
          <p:nvPr/>
        </p:nvCxnSpPr>
        <p:spPr>
          <a:xfrm>
            <a:off x="464841" y="6167573"/>
            <a:ext cx="22795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EB50AC-0FB3-E1F1-9568-2FBEED2F63AD}"/>
              </a:ext>
            </a:extLst>
          </p:cNvPr>
          <p:cNvCxnSpPr>
            <a:cxnSpLocks/>
          </p:cNvCxnSpPr>
          <p:nvPr/>
        </p:nvCxnSpPr>
        <p:spPr>
          <a:xfrm>
            <a:off x="464841" y="6329084"/>
            <a:ext cx="22795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EBF98AB-38BD-D1CE-8E19-447BF40071F3}"/>
              </a:ext>
            </a:extLst>
          </p:cNvPr>
          <p:cNvSpPr/>
          <p:nvPr/>
        </p:nvSpPr>
        <p:spPr>
          <a:xfrm>
            <a:off x="375650" y="4766468"/>
            <a:ext cx="89191" cy="169462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ECE01D-4E47-CDE0-D607-301243337DF4}"/>
              </a:ext>
            </a:extLst>
          </p:cNvPr>
          <p:cNvSpPr/>
          <p:nvPr/>
        </p:nvSpPr>
        <p:spPr>
          <a:xfrm>
            <a:off x="2746915" y="4766468"/>
            <a:ext cx="89191" cy="169462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 descr="A green cube with black squares&#10;&#10;Description automatically generated with low confidence">
            <a:extLst>
              <a:ext uri="{FF2B5EF4-FFF2-40B4-BE49-F238E27FC236}">
                <a16:creationId xmlns:a16="http://schemas.microsoft.com/office/drawing/2014/main" id="{2149196D-0E9A-65E7-DADD-537102EC7C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6" t="10695" r="11801" b="10905"/>
          <a:stretch/>
        </p:blipFill>
        <p:spPr>
          <a:xfrm>
            <a:off x="1496188" y="877847"/>
            <a:ext cx="865500" cy="875865"/>
          </a:xfrm>
          <a:prstGeom prst="rect">
            <a:avLst/>
          </a:prstGeom>
        </p:spPr>
      </p:pic>
      <p:pic>
        <p:nvPicPr>
          <p:cNvPr id="27" name="Picture 26" descr="A blue cube with black squares&#10;&#10;Description automatically generated with low confidence">
            <a:extLst>
              <a:ext uri="{FF2B5EF4-FFF2-40B4-BE49-F238E27FC236}">
                <a16:creationId xmlns:a16="http://schemas.microsoft.com/office/drawing/2014/main" id="{B006E98E-294B-F4D5-316D-CB8282248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20" y="636529"/>
            <a:ext cx="1117182" cy="1117182"/>
          </a:xfrm>
          <a:prstGeom prst="rect">
            <a:avLst/>
          </a:prstGeom>
        </p:spPr>
      </p:pic>
      <p:pic>
        <p:nvPicPr>
          <p:cNvPr id="31" name="Picture 30" descr="A red cube on a black background&#10;&#10;Description automatically generated">
            <a:extLst>
              <a:ext uri="{FF2B5EF4-FFF2-40B4-BE49-F238E27FC236}">
                <a16:creationId xmlns:a16="http://schemas.microsoft.com/office/drawing/2014/main" id="{0DB73A90-AD84-F80D-28A5-D6D42F93F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1" t="39921" r="42420" b="40131"/>
          <a:stretch/>
        </p:blipFill>
        <p:spPr>
          <a:xfrm>
            <a:off x="2731931" y="1530858"/>
            <a:ext cx="206671" cy="222853"/>
          </a:xfrm>
          <a:prstGeom prst="rect">
            <a:avLst/>
          </a:prstGeom>
        </p:spPr>
      </p:pic>
      <p:pic>
        <p:nvPicPr>
          <p:cNvPr id="34" name="Picture 33" descr="A picture containing screenshot, yellow&#10;&#10;Description automatically generated">
            <a:extLst>
              <a:ext uri="{FF2B5EF4-FFF2-40B4-BE49-F238E27FC236}">
                <a16:creationId xmlns:a16="http://schemas.microsoft.com/office/drawing/2014/main" id="{61F5B764-17D2-C69B-3C08-888CC8C17A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0" t="10127" r="41451" b="11010"/>
          <a:stretch/>
        </p:blipFill>
        <p:spPr>
          <a:xfrm>
            <a:off x="2443474" y="872664"/>
            <a:ext cx="206671" cy="881047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4B6D4C52-6DFB-79D2-F032-6B235BCC56C1}"/>
              </a:ext>
            </a:extLst>
          </p:cNvPr>
          <p:cNvSpPr/>
          <p:nvPr/>
        </p:nvSpPr>
        <p:spPr>
          <a:xfrm>
            <a:off x="1651195" y="5144675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D06BF14-936B-054C-FBB2-CD16C7E47E88}"/>
              </a:ext>
            </a:extLst>
          </p:cNvPr>
          <p:cNvSpPr/>
          <p:nvPr/>
        </p:nvSpPr>
        <p:spPr>
          <a:xfrm>
            <a:off x="1756801" y="5144675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B1FE000-7931-DDF8-73BF-5DD0AFE18C14}"/>
              </a:ext>
            </a:extLst>
          </p:cNvPr>
          <p:cNvSpPr/>
          <p:nvPr/>
        </p:nvSpPr>
        <p:spPr>
          <a:xfrm>
            <a:off x="1862407" y="5144675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9FDCD66-596C-5384-3B82-20F004AB572D}"/>
              </a:ext>
            </a:extLst>
          </p:cNvPr>
          <p:cNvSpPr/>
          <p:nvPr/>
        </p:nvSpPr>
        <p:spPr>
          <a:xfrm>
            <a:off x="1968013" y="5144675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872E54A-7DE4-0765-5034-9DAA773380D0}"/>
              </a:ext>
            </a:extLst>
          </p:cNvPr>
          <p:cNvSpPr/>
          <p:nvPr/>
        </p:nvSpPr>
        <p:spPr>
          <a:xfrm>
            <a:off x="2073619" y="5144675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D022F40-82BF-A514-602C-04EAC4B8EF52}"/>
              </a:ext>
            </a:extLst>
          </p:cNvPr>
          <p:cNvSpPr/>
          <p:nvPr/>
        </p:nvSpPr>
        <p:spPr>
          <a:xfrm>
            <a:off x="2179225" y="5144675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D7E42410-7AF4-656A-BA57-CCDEE21E13A5}"/>
              </a:ext>
            </a:extLst>
          </p:cNvPr>
          <p:cNvSpPr/>
          <p:nvPr/>
        </p:nvSpPr>
        <p:spPr>
          <a:xfrm>
            <a:off x="2284831" y="5144675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DB72F298-1D62-D152-4A37-C2EE0C684A02}"/>
              </a:ext>
            </a:extLst>
          </p:cNvPr>
          <p:cNvSpPr/>
          <p:nvPr/>
        </p:nvSpPr>
        <p:spPr>
          <a:xfrm>
            <a:off x="2390437" y="5144675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AA1FC74A-35F5-8F28-130A-12DB7393A214}"/>
              </a:ext>
            </a:extLst>
          </p:cNvPr>
          <p:cNvSpPr/>
          <p:nvPr/>
        </p:nvSpPr>
        <p:spPr>
          <a:xfrm>
            <a:off x="2496043" y="5144675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955E8526-5C3C-4BAB-A7D8-A2EA59DC8F64}"/>
              </a:ext>
            </a:extLst>
          </p:cNvPr>
          <p:cNvSpPr/>
          <p:nvPr/>
        </p:nvSpPr>
        <p:spPr>
          <a:xfrm>
            <a:off x="2601649" y="5144675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2FA2887D-6DFC-689D-0199-5B922614A367}"/>
              </a:ext>
            </a:extLst>
          </p:cNvPr>
          <p:cNvSpPr/>
          <p:nvPr/>
        </p:nvSpPr>
        <p:spPr>
          <a:xfrm>
            <a:off x="1651195" y="530618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31E9B232-F507-49D8-BB6D-D05CAB32E3FC}"/>
              </a:ext>
            </a:extLst>
          </p:cNvPr>
          <p:cNvSpPr/>
          <p:nvPr/>
        </p:nvSpPr>
        <p:spPr>
          <a:xfrm>
            <a:off x="1756801" y="530618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57E748A6-B362-5683-7FF7-1130E62BFD45}"/>
              </a:ext>
            </a:extLst>
          </p:cNvPr>
          <p:cNvSpPr/>
          <p:nvPr/>
        </p:nvSpPr>
        <p:spPr>
          <a:xfrm>
            <a:off x="1862407" y="530618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DB152234-C83F-DF62-CBCF-7B3A14A3D9A0}"/>
              </a:ext>
            </a:extLst>
          </p:cNvPr>
          <p:cNvSpPr/>
          <p:nvPr/>
        </p:nvSpPr>
        <p:spPr>
          <a:xfrm>
            <a:off x="1968013" y="530618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7556DCD-DC5C-7308-FAE4-0366CB23A537}"/>
              </a:ext>
            </a:extLst>
          </p:cNvPr>
          <p:cNvSpPr/>
          <p:nvPr/>
        </p:nvSpPr>
        <p:spPr>
          <a:xfrm>
            <a:off x="2073619" y="530618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0F83374C-A681-5077-EC6B-73B5219CF583}"/>
              </a:ext>
            </a:extLst>
          </p:cNvPr>
          <p:cNvSpPr/>
          <p:nvPr/>
        </p:nvSpPr>
        <p:spPr>
          <a:xfrm>
            <a:off x="2179225" y="530618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0C40BBC5-3AC8-8192-FD7E-D1CC48130728}"/>
              </a:ext>
            </a:extLst>
          </p:cNvPr>
          <p:cNvSpPr/>
          <p:nvPr/>
        </p:nvSpPr>
        <p:spPr>
          <a:xfrm>
            <a:off x="2284831" y="530618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17E1F49F-EBB5-EAA4-5917-6D14EED8D7E6}"/>
              </a:ext>
            </a:extLst>
          </p:cNvPr>
          <p:cNvSpPr/>
          <p:nvPr/>
        </p:nvSpPr>
        <p:spPr>
          <a:xfrm>
            <a:off x="2390437" y="530618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716E144-253E-2AB1-D4DD-072246670230}"/>
              </a:ext>
            </a:extLst>
          </p:cNvPr>
          <p:cNvSpPr/>
          <p:nvPr/>
        </p:nvSpPr>
        <p:spPr>
          <a:xfrm>
            <a:off x="2496043" y="530618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70FAD56E-057E-B66B-6611-C2CD1509ED8C}"/>
              </a:ext>
            </a:extLst>
          </p:cNvPr>
          <p:cNvSpPr/>
          <p:nvPr/>
        </p:nvSpPr>
        <p:spPr>
          <a:xfrm>
            <a:off x="2601649" y="530618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7B12C7FD-6128-CA77-BB50-EA78F96C120E}"/>
              </a:ext>
            </a:extLst>
          </p:cNvPr>
          <p:cNvSpPr/>
          <p:nvPr/>
        </p:nvSpPr>
        <p:spPr>
          <a:xfrm>
            <a:off x="1651195" y="546769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C0200C25-05C8-D083-2717-53B60918D0F8}"/>
              </a:ext>
            </a:extLst>
          </p:cNvPr>
          <p:cNvSpPr/>
          <p:nvPr/>
        </p:nvSpPr>
        <p:spPr>
          <a:xfrm>
            <a:off x="1756801" y="546769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90AC386F-5EC0-1453-B8C6-3730178200B8}"/>
              </a:ext>
            </a:extLst>
          </p:cNvPr>
          <p:cNvSpPr/>
          <p:nvPr/>
        </p:nvSpPr>
        <p:spPr>
          <a:xfrm>
            <a:off x="1862407" y="546769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CF4ED075-4572-357A-2B4B-5101BCCD2DD7}"/>
              </a:ext>
            </a:extLst>
          </p:cNvPr>
          <p:cNvSpPr/>
          <p:nvPr/>
        </p:nvSpPr>
        <p:spPr>
          <a:xfrm>
            <a:off x="1968013" y="546769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2AB33528-2EBE-DB98-C33A-15DFA344D66C}"/>
              </a:ext>
            </a:extLst>
          </p:cNvPr>
          <p:cNvSpPr/>
          <p:nvPr/>
        </p:nvSpPr>
        <p:spPr>
          <a:xfrm>
            <a:off x="2073619" y="546769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C930162B-B789-4E06-7E88-B7A7076142B7}"/>
              </a:ext>
            </a:extLst>
          </p:cNvPr>
          <p:cNvSpPr/>
          <p:nvPr/>
        </p:nvSpPr>
        <p:spPr>
          <a:xfrm>
            <a:off x="2179225" y="546769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35816467-913D-3B0B-C929-DB1BF201CB3C}"/>
              </a:ext>
            </a:extLst>
          </p:cNvPr>
          <p:cNvSpPr/>
          <p:nvPr/>
        </p:nvSpPr>
        <p:spPr>
          <a:xfrm>
            <a:off x="2284831" y="546769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C11F5CFF-5E94-1EEC-0FE0-0BB90E3312DB}"/>
              </a:ext>
            </a:extLst>
          </p:cNvPr>
          <p:cNvSpPr/>
          <p:nvPr/>
        </p:nvSpPr>
        <p:spPr>
          <a:xfrm>
            <a:off x="2390437" y="546769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6E00D1DE-82A2-5707-1948-63200139EFC6}"/>
              </a:ext>
            </a:extLst>
          </p:cNvPr>
          <p:cNvSpPr/>
          <p:nvPr/>
        </p:nvSpPr>
        <p:spPr>
          <a:xfrm>
            <a:off x="2496043" y="546769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412D2B63-F809-46D1-5922-1B965743BCC0}"/>
              </a:ext>
            </a:extLst>
          </p:cNvPr>
          <p:cNvSpPr/>
          <p:nvPr/>
        </p:nvSpPr>
        <p:spPr>
          <a:xfrm>
            <a:off x="2601649" y="546769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3359D04E-E04D-D0DB-0776-2089540A6B2C}"/>
              </a:ext>
            </a:extLst>
          </p:cNvPr>
          <p:cNvSpPr/>
          <p:nvPr/>
        </p:nvSpPr>
        <p:spPr>
          <a:xfrm>
            <a:off x="1651195" y="562920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0D5FFDCD-3528-ED24-A408-D78AC02F2B98}"/>
              </a:ext>
            </a:extLst>
          </p:cNvPr>
          <p:cNvSpPr/>
          <p:nvPr/>
        </p:nvSpPr>
        <p:spPr>
          <a:xfrm>
            <a:off x="1756801" y="562920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EBF05AF8-0FD0-1B98-6EC8-42590E7DBBE3}"/>
              </a:ext>
            </a:extLst>
          </p:cNvPr>
          <p:cNvSpPr/>
          <p:nvPr/>
        </p:nvSpPr>
        <p:spPr>
          <a:xfrm>
            <a:off x="1862407" y="562920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0FC362F2-13E7-6B3F-9139-52B6317D2771}"/>
              </a:ext>
            </a:extLst>
          </p:cNvPr>
          <p:cNvSpPr/>
          <p:nvPr/>
        </p:nvSpPr>
        <p:spPr>
          <a:xfrm>
            <a:off x="1968013" y="562920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88363C39-1F41-895A-0351-42088851A1BA}"/>
              </a:ext>
            </a:extLst>
          </p:cNvPr>
          <p:cNvSpPr/>
          <p:nvPr/>
        </p:nvSpPr>
        <p:spPr>
          <a:xfrm>
            <a:off x="2073619" y="562920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2C7484F7-3DFF-966B-1B8E-FCC8888CD95E}"/>
              </a:ext>
            </a:extLst>
          </p:cNvPr>
          <p:cNvSpPr/>
          <p:nvPr/>
        </p:nvSpPr>
        <p:spPr>
          <a:xfrm>
            <a:off x="2179225" y="562920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167FCF7E-DE96-262F-F3ED-BA3AC65FBF7B}"/>
              </a:ext>
            </a:extLst>
          </p:cNvPr>
          <p:cNvSpPr/>
          <p:nvPr/>
        </p:nvSpPr>
        <p:spPr>
          <a:xfrm>
            <a:off x="2284831" y="562920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BE8E2121-E313-10A8-7476-EC08353AEA82}"/>
              </a:ext>
            </a:extLst>
          </p:cNvPr>
          <p:cNvSpPr/>
          <p:nvPr/>
        </p:nvSpPr>
        <p:spPr>
          <a:xfrm>
            <a:off x="2390437" y="562920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E241097F-BA97-0A1C-1A04-C1C5C06208E6}"/>
              </a:ext>
            </a:extLst>
          </p:cNvPr>
          <p:cNvSpPr/>
          <p:nvPr/>
        </p:nvSpPr>
        <p:spPr>
          <a:xfrm>
            <a:off x="2496043" y="562920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52E8AED2-800D-AD9D-F6E0-C52E18778A26}"/>
              </a:ext>
            </a:extLst>
          </p:cNvPr>
          <p:cNvSpPr/>
          <p:nvPr/>
        </p:nvSpPr>
        <p:spPr>
          <a:xfrm>
            <a:off x="2601649" y="562920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8200E320-F6AF-A458-A1F6-56271BE81C49}"/>
              </a:ext>
            </a:extLst>
          </p:cNvPr>
          <p:cNvSpPr/>
          <p:nvPr/>
        </p:nvSpPr>
        <p:spPr>
          <a:xfrm>
            <a:off x="1651195" y="579071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418F6886-4449-2910-2E30-99A58EC1B33B}"/>
              </a:ext>
            </a:extLst>
          </p:cNvPr>
          <p:cNvSpPr/>
          <p:nvPr/>
        </p:nvSpPr>
        <p:spPr>
          <a:xfrm>
            <a:off x="1756801" y="579071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9F1BE2D9-C52D-89A0-B701-0F8F108A993E}"/>
              </a:ext>
            </a:extLst>
          </p:cNvPr>
          <p:cNvSpPr/>
          <p:nvPr/>
        </p:nvSpPr>
        <p:spPr>
          <a:xfrm>
            <a:off x="1862407" y="579071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C6D9842F-8E50-F7FA-920B-90DA9E172FA9}"/>
              </a:ext>
            </a:extLst>
          </p:cNvPr>
          <p:cNvSpPr/>
          <p:nvPr/>
        </p:nvSpPr>
        <p:spPr>
          <a:xfrm>
            <a:off x="1968013" y="579071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082E5774-EF2C-4F93-5116-5B421E21712B}"/>
              </a:ext>
            </a:extLst>
          </p:cNvPr>
          <p:cNvSpPr/>
          <p:nvPr/>
        </p:nvSpPr>
        <p:spPr>
          <a:xfrm>
            <a:off x="2073619" y="579071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3A7CAB41-2634-B2F1-5F0A-669E5D7AD728}"/>
              </a:ext>
            </a:extLst>
          </p:cNvPr>
          <p:cNvSpPr/>
          <p:nvPr/>
        </p:nvSpPr>
        <p:spPr>
          <a:xfrm>
            <a:off x="2179225" y="579071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0497F110-BF62-170D-ABC8-788BC39FFF0E}"/>
              </a:ext>
            </a:extLst>
          </p:cNvPr>
          <p:cNvSpPr/>
          <p:nvPr/>
        </p:nvSpPr>
        <p:spPr>
          <a:xfrm>
            <a:off x="2284831" y="579071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467EA8F2-6215-7C9D-342D-D2A95581CE47}"/>
              </a:ext>
            </a:extLst>
          </p:cNvPr>
          <p:cNvSpPr/>
          <p:nvPr/>
        </p:nvSpPr>
        <p:spPr>
          <a:xfrm>
            <a:off x="2390437" y="579071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12405589-D79E-FD96-C320-E73E330962EC}"/>
              </a:ext>
            </a:extLst>
          </p:cNvPr>
          <p:cNvSpPr/>
          <p:nvPr/>
        </p:nvSpPr>
        <p:spPr>
          <a:xfrm>
            <a:off x="2496043" y="579071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DB9CC3BC-3809-0F31-7F88-A48EC1B834C5}"/>
              </a:ext>
            </a:extLst>
          </p:cNvPr>
          <p:cNvSpPr/>
          <p:nvPr/>
        </p:nvSpPr>
        <p:spPr>
          <a:xfrm>
            <a:off x="2601649" y="579071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04842594-FE2F-2A3A-41E2-CBDFE70413C9}"/>
              </a:ext>
            </a:extLst>
          </p:cNvPr>
          <p:cNvSpPr/>
          <p:nvPr/>
        </p:nvSpPr>
        <p:spPr>
          <a:xfrm>
            <a:off x="1651195" y="595222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290807DF-9162-2F8D-93AE-EDC3188B7CAA}"/>
              </a:ext>
            </a:extLst>
          </p:cNvPr>
          <p:cNvSpPr/>
          <p:nvPr/>
        </p:nvSpPr>
        <p:spPr>
          <a:xfrm>
            <a:off x="1756801" y="595222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5A46911D-D79C-DCA5-61DA-74233D72F34C}"/>
              </a:ext>
            </a:extLst>
          </p:cNvPr>
          <p:cNvSpPr/>
          <p:nvPr/>
        </p:nvSpPr>
        <p:spPr>
          <a:xfrm>
            <a:off x="1862407" y="595222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8D864BB9-442A-7520-941F-BA943DCD502B}"/>
              </a:ext>
            </a:extLst>
          </p:cNvPr>
          <p:cNvSpPr/>
          <p:nvPr/>
        </p:nvSpPr>
        <p:spPr>
          <a:xfrm>
            <a:off x="1968013" y="595222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DBD19CB2-D6CA-E8AB-30CE-5ACCCDC07A84}"/>
              </a:ext>
            </a:extLst>
          </p:cNvPr>
          <p:cNvSpPr/>
          <p:nvPr/>
        </p:nvSpPr>
        <p:spPr>
          <a:xfrm>
            <a:off x="2073619" y="595222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79AA4C0A-6EA8-154B-4CC6-70F77F658062}"/>
              </a:ext>
            </a:extLst>
          </p:cNvPr>
          <p:cNvSpPr/>
          <p:nvPr/>
        </p:nvSpPr>
        <p:spPr>
          <a:xfrm>
            <a:off x="2179225" y="595222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0F3FBD91-1605-246D-1D34-7F01D2BE03B3}"/>
              </a:ext>
            </a:extLst>
          </p:cNvPr>
          <p:cNvSpPr/>
          <p:nvPr/>
        </p:nvSpPr>
        <p:spPr>
          <a:xfrm>
            <a:off x="2284831" y="595222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18E88B65-B1D0-D0E9-8F06-18604D16F287}"/>
              </a:ext>
            </a:extLst>
          </p:cNvPr>
          <p:cNvSpPr/>
          <p:nvPr/>
        </p:nvSpPr>
        <p:spPr>
          <a:xfrm>
            <a:off x="2390437" y="595222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853F949B-39E2-F4EB-DDBE-6E1D7093BAE6}"/>
              </a:ext>
            </a:extLst>
          </p:cNvPr>
          <p:cNvSpPr/>
          <p:nvPr/>
        </p:nvSpPr>
        <p:spPr>
          <a:xfrm>
            <a:off x="2496043" y="595222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ED3D1050-824C-9A1C-F685-C1CAD2E00229}"/>
              </a:ext>
            </a:extLst>
          </p:cNvPr>
          <p:cNvSpPr/>
          <p:nvPr/>
        </p:nvSpPr>
        <p:spPr>
          <a:xfrm>
            <a:off x="2601649" y="595222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F778D50D-79ED-54E0-594A-D1916A59B5B4}"/>
              </a:ext>
            </a:extLst>
          </p:cNvPr>
          <p:cNvSpPr/>
          <p:nvPr/>
        </p:nvSpPr>
        <p:spPr>
          <a:xfrm>
            <a:off x="1651195" y="611373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FDFE176C-84B9-97E1-57B7-335EA2E688B9}"/>
              </a:ext>
            </a:extLst>
          </p:cNvPr>
          <p:cNvSpPr/>
          <p:nvPr/>
        </p:nvSpPr>
        <p:spPr>
          <a:xfrm>
            <a:off x="1756801" y="611373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7B3A7E74-052B-C28D-689F-B5D06E0C9348}"/>
              </a:ext>
            </a:extLst>
          </p:cNvPr>
          <p:cNvSpPr/>
          <p:nvPr/>
        </p:nvSpPr>
        <p:spPr>
          <a:xfrm>
            <a:off x="1862407" y="611373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F8E04FDA-3E7A-74A8-0472-57016BA45BED}"/>
              </a:ext>
            </a:extLst>
          </p:cNvPr>
          <p:cNvSpPr/>
          <p:nvPr/>
        </p:nvSpPr>
        <p:spPr>
          <a:xfrm>
            <a:off x="1968013" y="611373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D0C49415-4930-7E42-CB48-1104DFBFA613}"/>
              </a:ext>
            </a:extLst>
          </p:cNvPr>
          <p:cNvSpPr/>
          <p:nvPr/>
        </p:nvSpPr>
        <p:spPr>
          <a:xfrm>
            <a:off x="2073619" y="611373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FDCE993D-C31F-B429-FB67-38D107D28D89}"/>
              </a:ext>
            </a:extLst>
          </p:cNvPr>
          <p:cNvSpPr/>
          <p:nvPr/>
        </p:nvSpPr>
        <p:spPr>
          <a:xfrm>
            <a:off x="2179225" y="611373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910FB0F6-FCDB-E9EB-77EB-0BF8DE18A78A}"/>
              </a:ext>
            </a:extLst>
          </p:cNvPr>
          <p:cNvSpPr/>
          <p:nvPr/>
        </p:nvSpPr>
        <p:spPr>
          <a:xfrm>
            <a:off x="2284831" y="611373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E5238CEE-47A7-ABED-DC43-CC09FE29F1DC}"/>
              </a:ext>
            </a:extLst>
          </p:cNvPr>
          <p:cNvSpPr/>
          <p:nvPr/>
        </p:nvSpPr>
        <p:spPr>
          <a:xfrm>
            <a:off x="2390437" y="611373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F04E5BF1-0B7B-A327-2BAE-ED00C3B6C560}"/>
              </a:ext>
            </a:extLst>
          </p:cNvPr>
          <p:cNvSpPr/>
          <p:nvPr/>
        </p:nvSpPr>
        <p:spPr>
          <a:xfrm>
            <a:off x="2496043" y="611373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3F19CF1E-710C-43E9-D9A1-2398A6DE4AC8}"/>
              </a:ext>
            </a:extLst>
          </p:cNvPr>
          <p:cNvSpPr/>
          <p:nvPr/>
        </p:nvSpPr>
        <p:spPr>
          <a:xfrm>
            <a:off x="2601649" y="611373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C6FFEF60-428D-DCB3-2B55-12141328CE87}"/>
              </a:ext>
            </a:extLst>
          </p:cNvPr>
          <p:cNvSpPr/>
          <p:nvPr/>
        </p:nvSpPr>
        <p:spPr>
          <a:xfrm>
            <a:off x="1651195" y="627524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3C3BB626-B215-643A-38DB-3D705E020E49}"/>
              </a:ext>
            </a:extLst>
          </p:cNvPr>
          <p:cNvSpPr/>
          <p:nvPr/>
        </p:nvSpPr>
        <p:spPr>
          <a:xfrm>
            <a:off x="1756801" y="627524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FBEF2FD3-8D29-D9EC-5D0E-8584B47E3724}"/>
              </a:ext>
            </a:extLst>
          </p:cNvPr>
          <p:cNvSpPr/>
          <p:nvPr/>
        </p:nvSpPr>
        <p:spPr>
          <a:xfrm>
            <a:off x="1862407" y="627524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FC0B10CE-779D-BB9C-3407-4AD9340BC06C}"/>
              </a:ext>
            </a:extLst>
          </p:cNvPr>
          <p:cNvSpPr/>
          <p:nvPr/>
        </p:nvSpPr>
        <p:spPr>
          <a:xfrm>
            <a:off x="1968013" y="627524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4D8CB095-FD0D-333D-79C7-470C3FD11AFD}"/>
              </a:ext>
            </a:extLst>
          </p:cNvPr>
          <p:cNvSpPr/>
          <p:nvPr/>
        </p:nvSpPr>
        <p:spPr>
          <a:xfrm>
            <a:off x="2073619" y="627524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3E2B275-D8D2-A2F8-30E7-3D00149E1B94}"/>
              </a:ext>
            </a:extLst>
          </p:cNvPr>
          <p:cNvSpPr/>
          <p:nvPr/>
        </p:nvSpPr>
        <p:spPr>
          <a:xfrm>
            <a:off x="2179225" y="627524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83437F32-85F6-DE1E-C7A4-BC55CADAC9E8}"/>
              </a:ext>
            </a:extLst>
          </p:cNvPr>
          <p:cNvSpPr/>
          <p:nvPr/>
        </p:nvSpPr>
        <p:spPr>
          <a:xfrm>
            <a:off x="2284831" y="627524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582C7F49-D7A7-B325-72D4-B2894F8F8747}"/>
              </a:ext>
            </a:extLst>
          </p:cNvPr>
          <p:cNvSpPr/>
          <p:nvPr/>
        </p:nvSpPr>
        <p:spPr>
          <a:xfrm>
            <a:off x="2390437" y="627524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12DE938F-489C-CF42-6874-BB4C2F233AA0}"/>
              </a:ext>
            </a:extLst>
          </p:cNvPr>
          <p:cNvSpPr/>
          <p:nvPr/>
        </p:nvSpPr>
        <p:spPr>
          <a:xfrm>
            <a:off x="2496043" y="627524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7AB09BC6-1CA6-34A3-9059-1642C231E546}"/>
              </a:ext>
            </a:extLst>
          </p:cNvPr>
          <p:cNvSpPr/>
          <p:nvPr/>
        </p:nvSpPr>
        <p:spPr>
          <a:xfrm>
            <a:off x="2601649" y="627524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1" name="Picture 180" descr="A group of white circle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890C9EA-E77F-5B1E-639F-8870CEE33E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08238" y="4394543"/>
            <a:ext cx="2455306" cy="1823285"/>
          </a:xfrm>
          <a:prstGeom prst="rect">
            <a:avLst/>
          </a:prstGeom>
        </p:spPr>
      </p:pic>
      <p:pic>
        <p:nvPicPr>
          <p:cNvPr id="182" name="Picture 181" descr="A group of white circle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5B4B3F1-28C6-287F-202E-680C6382BA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99" y="4646602"/>
            <a:ext cx="1747973" cy="1749862"/>
          </a:xfrm>
          <a:prstGeom prst="rect">
            <a:avLst/>
          </a:prstGeom>
        </p:spPr>
      </p:pic>
      <p:graphicFrame>
        <p:nvGraphicFramePr>
          <p:cNvPr id="183" name="Table 236">
            <a:extLst>
              <a:ext uri="{FF2B5EF4-FFF2-40B4-BE49-F238E27FC236}">
                <a16:creationId xmlns:a16="http://schemas.microsoft.com/office/drawing/2014/main" id="{84A2F643-0EC4-9928-5428-C30EBBA7FCD2}"/>
              </a:ext>
            </a:extLst>
          </p:cNvPr>
          <p:cNvGraphicFramePr>
            <a:graphicFrameLocks noGrp="1"/>
          </p:cNvGraphicFramePr>
          <p:nvPr/>
        </p:nvGraphicFramePr>
        <p:xfrm>
          <a:off x="5474036" y="2840018"/>
          <a:ext cx="2297029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1171">
                  <a:extLst>
                    <a:ext uri="{9D8B030D-6E8A-4147-A177-3AD203B41FA5}">
                      <a16:colId xmlns:a16="http://schemas.microsoft.com/office/drawing/2014/main" val="763461502"/>
                    </a:ext>
                  </a:extLst>
                </a:gridCol>
                <a:gridCol w="1365858">
                  <a:extLst>
                    <a:ext uri="{9D8B030D-6E8A-4147-A177-3AD203B41FA5}">
                      <a16:colId xmlns:a16="http://schemas.microsoft.com/office/drawing/2014/main" val="3732505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487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710054"/>
                  </a:ext>
                </a:extLst>
              </a:tr>
            </a:tbl>
          </a:graphicData>
        </a:graphic>
      </p:graphicFrame>
      <p:pic>
        <p:nvPicPr>
          <p:cNvPr id="184" name="Picture 183" descr="A picture containing rectangle, square, building, shoji&#10;&#10;Description automatically generated">
            <a:extLst>
              <a:ext uri="{FF2B5EF4-FFF2-40B4-BE49-F238E27FC236}">
                <a16:creationId xmlns:a16="http://schemas.microsoft.com/office/drawing/2014/main" id="{BA813CBD-807F-B6FA-6B51-61FECC5695F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7390" y="-156434"/>
            <a:ext cx="1170323" cy="2649966"/>
          </a:xfrm>
          <a:prstGeom prst="rect">
            <a:avLst/>
          </a:prstGeom>
        </p:spPr>
      </p:pic>
      <p:sp>
        <p:nvSpPr>
          <p:cNvPr id="185" name="Oval 184">
            <a:extLst>
              <a:ext uri="{FF2B5EF4-FFF2-40B4-BE49-F238E27FC236}">
                <a16:creationId xmlns:a16="http://schemas.microsoft.com/office/drawing/2014/main" id="{07C09079-21DE-D5EF-A70E-4DF515413957}"/>
              </a:ext>
            </a:extLst>
          </p:cNvPr>
          <p:cNvSpPr/>
          <p:nvPr/>
        </p:nvSpPr>
        <p:spPr>
          <a:xfrm>
            <a:off x="5461189" y="756470"/>
            <a:ext cx="331755" cy="33175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1E7D0C35-7701-DA16-92DD-63AE4832217A}"/>
              </a:ext>
            </a:extLst>
          </p:cNvPr>
          <p:cNvSpPr/>
          <p:nvPr/>
        </p:nvSpPr>
        <p:spPr>
          <a:xfrm>
            <a:off x="5461189" y="1259314"/>
            <a:ext cx="331755" cy="33175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Picture 186">
            <a:extLst>
              <a:ext uri="{FF2B5EF4-FFF2-40B4-BE49-F238E27FC236}">
                <a16:creationId xmlns:a16="http://schemas.microsoft.com/office/drawing/2014/main" id="{36E58D04-B6A8-C6A9-D32D-8DFA428AAF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27" y="756470"/>
            <a:ext cx="601545" cy="750852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CD3E4C22-1C05-C87D-3FF5-D274AF7C0BE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178" y="612517"/>
            <a:ext cx="839357" cy="1038758"/>
          </a:xfrm>
          <a:prstGeom prst="rect">
            <a:avLst/>
          </a:prstGeom>
        </p:spPr>
      </p:pic>
      <p:graphicFrame>
        <p:nvGraphicFramePr>
          <p:cNvPr id="189" name="Table 139">
            <a:extLst>
              <a:ext uri="{FF2B5EF4-FFF2-40B4-BE49-F238E27FC236}">
                <a16:creationId xmlns:a16="http://schemas.microsoft.com/office/drawing/2014/main" id="{16CB6F8D-3999-682F-4CF6-E7A1409A70D5}"/>
              </a:ext>
            </a:extLst>
          </p:cNvPr>
          <p:cNvGraphicFramePr>
            <a:graphicFrameLocks noGrp="1"/>
          </p:cNvGraphicFramePr>
          <p:nvPr/>
        </p:nvGraphicFramePr>
        <p:xfrm>
          <a:off x="260859" y="2840018"/>
          <a:ext cx="4892050" cy="664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205">
                  <a:extLst>
                    <a:ext uri="{9D8B030D-6E8A-4147-A177-3AD203B41FA5}">
                      <a16:colId xmlns:a16="http://schemas.microsoft.com/office/drawing/2014/main" val="1436323791"/>
                    </a:ext>
                  </a:extLst>
                </a:gridCol>
                <a:gridCol w="489205">
                  <a:extLst>
                    <a:ext uri="{9D8B030D-6E8A-4147-A177-3AD203B41FA5}">
                      <a16:colId xmlns:a16="http://schemas.microsoft.com/office/drawing/2014/main" val="47341268"/>
                    </a:ext>
                  </a:extLst>
                </a:gridCol>
                <a:gridCol w="489205">
                  <a:extLst>
                    <a:ext uri="{9D8B030D-6E8A-4147-A177-3AD203B41FA5}">
                      <a16:colId xmlns:a16="http://schemas.microsoft.com/office/drawing/2014/main" val="4284847002"/>
                    </a:ext>
                  </a:extLst>
                </a:gridCol>
                <a:gridCol w="489205">
                  <a:extLst>
                    <a:ext uri="{9D8B030D-6E8A-4147-A177-3AD203B41FA5}">
                      <a16:colId xmlns:a16="http://schemas.microsoft.com/office/drawing/2014/main" val="2973348298"/>
                    </a:ext>
                  </a:extLst>
                </a:gridCol>
                <a:gridCol w="489205">
                  <a:extLst>
                    <a:ext uri="{9D8B030D-6E8A-4147-A177-3AD203B41FA5}">
                      <a16:colId xmlns:a16="http://schemas.microsoft.com/office/drawing/2014/main" val="3960741810"/>
                    </a:ext>
                  </a:extLst>
                </a:gridCol>
                <a:gridCol w="489205">
                  <a:extLst>
                    <a:ext uri="{9D8B030D-6E8A-4147-A177-3AD203B41FA5}">
                      <a16:colId xmlns:a16="http://schemas.microsoft.com/office/drawing/2014/main" val="4241849984"/>
                    </a:ext>
                  </a:extLst>
                </a:gridCol>
                <a:gridCol w="489205">
                  <a:extLst>
                    <a:ext uri="{9D8B030D-6E8A-4147-A177-3AD203B41FA5}">
                      <a16:colId xmlns:a16="http://schemas.microsoft.com/office/drawing/2014/main" val="2440652340"/>
                    </a:ext>
                  </a:extLst>
                </a:gridCol>
                <a:gridCol w="489205">
                  <a:extLst>
                    <a:ext uri="{9D8B030D-6E8A-4147-A177-3AD203B41FA5}">
                      <a16:colId xmlns:a16="http://schemas.microsoft.com/office/drawing/2014/main" val="1797017602"/>
                    </a:ext>
                  </a:extLst>
                </a:gridCol>
                <a:gridCol w="489205">
                  <a:extLst>
                    <a:ext uri="{9D8B030D-6E8A-4147-A177-3AD203B41FA5}">
                      <a16:colId xmlns:a16="http://schemas.microsoft.com/office/drawing/2014/main" val="338042798"/>
                    </a:ext>
                  </a:extLst>
                </a:gridCol>
                <a:gridCol w="489205">
                  <a:extLst>
                    <a:ext uri="{9D8B030D-6E8A-4147-A177-3AD203B41FA5}">
                      <a16:colId xmlns:a16="http://schemas.microsoft.com/office/drawing/2014/main" val="2683026156"/>
                    </a:ext>
                  </a:extLst>
                </a:gridCol>
              </a:tblGrid>
              <a:tr h="293877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HTh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TTh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8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0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79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Tth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Hth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0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Thth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694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450337"/>
                  </a:ext>
                </a:extLst>
              </a:tr>
            </a:tbl>
          </a:graphicData>
        </a:graphic>
      </p:graphicFrame>
      <p:sp>
        <p:nvSpPr>
          <p:cNvPr id="190" name="Oval 189">
            <a:extLst>
              <a:ext uri="{FF2B5EF4-FFF2-40B4-BE49-F238E27FC236}">
                <a16:creationId xmlns:a16="http://schemas.microsoft.com/office/drawing/2014/main" id="{BD85063F-178A-8CCB-3C8C-43A2A1817EEF}"/>
              </a:ext>
            </a:extLst>
          </p:cNvPr>
          <p:cNvSpPr/>
          <p:nvPr/>
        </p:nvSpPr>
        <p:spPr>
          <a:xfrm>
            <a:off x="3660009" y="3319333"/>
            <a:ext cx="54000" cy="5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91" name="Table 139">
            <a:extLst>
              <a:ext uri="{FF2B5EF4-FFF2-40B4-BE49-F238E27FC236}">
                <a16:creationId xmlns:a16="http://schemas.microsoft.com/office/drawing/2014/main" id="{FA68B926-5718-8100-DB5A-A849F6E38282}"/>
              </a:ext>
            </a:extLst>
          </p:cNvPr>
          <p:cNvGraphicFramePr>
            <a:graphicFrameLocks noGrp="1"/>
          </p:cNvGraphicFramePr>
          <p:nvPr/>
        </p:nvGraphicFramePr>
        <p:xfrm>
          <a:off x="258328" y="3586040"/>
          <a:ext cx="4890858" cy="958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694">
                  <a:extLst>
                    <a:ext uri="{9D8B030D-6E8A-4147-A177-3AD203B41FA5}">
                      <a16:colId xmlns:a16="http://schemas.microsoft.com/office/drawing/2014/main" val="1436323791"/>
                    </a:ext>
                  </a:extLst>
                </a:gridCol>
                <a:gridCol w="698694">
                  <a:extLst>
                    <a:ext uri="{9D8B030D-6E8A-4147-A177-3AD203B41FA5}">
                      <a16:colId xmlns:a16="http://schemas.microsoft.com/office/drawing/2014/main" val="47341268"/>
                    </a:ext>
                  </a:extLst>
                </a:gridCol>
                <a:gridCol w="698694">
                  <a:extLst>
                    <a:ext uri="{9D8B030D-6E8A-4147-A177-3AD203B41FA5}">
                      <a16:colId xmlns:a16="http://schemas.microsoft.com/office/drawing/2014/main" val="4284847002"/>
                    </a:ext>
                  </a:extLst>
                </a:gridCol>
                <a:gridCol w="698694">
                  <a:extLst>
                    <a:ext uri="{9D8B030D-6E8A-4147-A177-3AD203B41FA5}">
                      <a16:colId xmlns:a16="http://schemas.microsoft.com/office/drawing/2014/main" val="2973348298"/>
                    </a:ext>
                  </a:extLst>
                </a:gridCol>
                <a:gridCol w="698694">
                  <a:extLst>
                    <a:ext uri="{9D8B030D-6E8A-4147-A177-3AD203B41FA5}">
                      <a16:colId xmlns:a16="http://schemas.microsoft.com/office/drawing/2014/main" val="3960741810"/>
                    </a:ext>
                  </a:extLst>
                </a:gridCol>
                <a:gridCol w="698694">
                  <a:extLst>
                    <a:ext uri="{9D8B030D-6E8A-4147-A177-3AD203B41FA5}">
                      <a16:colId xmlns:a16="http://schemas.microsoft.com/office/drawing/2014/main" val="4241849984"/>
                    </a:ext>
                  </a:extLst>
                </a:gridCol>
                <a:gridCol w="698694">
                  <a:extLst>
                    <a:ext uri="{9D8B030D-6E8A-4147-A177-3AD203B41FA5}">
                      <a16:colId xmlns:a16="http://schemas.microsoft.com/office/drawing/2014/main" val="2440652340"/>
                    </a:ext>
                  </a:extLst>
                </a:gridCol>
              </a:tblGrid>
              <a:tr h="293877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Millions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6C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Thousands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8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Ones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79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7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940172"/>
                  </a:ext>
                </a:extLst>
              </a:tr>
              <a:tr h="293877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2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2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2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2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694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450337"/>
                  </a:ext>
                </a:extLst>
              </a:tr>
            </a:tbl>
          </a:graphicData>
        </a:graphic>
      </p:graphicFrame>
      <p:pic>
        <p:nvPicPr>
          <p:cNvPr id="192" name="Graphic 191">
            <a:extLst>
              <a:ext uri="{FF2B5EF4-FFF2-40B4-BE49-F238E27FC236}">
                <a16:creationId xmlns:a16="http://schemas.microsoft.com/office/drawing/2014/main" id="{588AB1E5-39B5-7CED-F958-2EE72523946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l="36343" t="35304" r="35371" b="35571"/>
          <a:stretch/>
        </p:blipFill>
        <p:spPr>
          <a:xfrm>
            <a:off x="3679241" y="2081375"/>
            <a:ext cx="505417" cy="502282"/>
          </a:xfrm>
          <a:prstGeom prst="rect">
            <a:avLst/>
          </a:prstGeom>
        </p:spPr>
      </p:pic>
      <p:pic>
        <p:nvPicPr>
          <p:cNvPr id="193" name="Graphic 192">
            <a:extLst>
              <a:ext uri="{FF2B5EF4-FFF2-40B4-BE49-F238E27FC236}">
                <a16:creationId xmlns:a16="http://schemas.microsoft.com/office/drawing/2014/main" id="{07B41180-BB36-9B9F-5445-55BF7B32B10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l="35647" t="35171" r="35982" b="35436"/>
          <a:stretch/>
        </p:blipFill>
        <p:spPr>
          <a:xfrm>
            <a:off x="4171464" y="2079072"/>
            <a:ext cx="506904" cy="506889"/>
          </a:xfrm>
          <a:prstGeom prst="rect">
            <a:avLst/>
          </a:prstGeom>
        </p:spPr>
      </p:pic>
      <p:pic>
        <p:nvPicPr>
          <p:cNvPr id="194" name="Graphic 193">
            <a:extLst>
              <a:ext uri="{FF2B5EF4-FFF2-40B4-BE49-F238E27FC236}">
                <a16:creationId xmlns:a16="http://schemas.microsoft.com/office/drawing/2014/main" id="{E88FF4AE-EAF3-9D67-2D76-0F21577D8B7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 l="35207" t="35290" r="36506" b="35643"/>
          <a:stretch/>
        </p:blipFill>
        <p:spPr>
          <a:xfrm>
            <a:off x="4665172" y="2081375"/>
            <a:ext cx="505418" cy="502282"/>
          </a:xfrm>
          <a:prstGeom prst="rect">
            <a:avLst/>
          </a:prstGeom>
        </p:spPr>
      </p:pic>
      <p:pic>
        <p:nvPicPr>
          <p:cNvPr id="195" name="Picture 194" descr="A yellow circle with white numbers on it&#10;&#10;Description automatically generated">
            <a:extLst>
              <a:ext uri="{FF2B5EF4-FFF2-40B4-BE49-F238E27FC236}">
                <a16:creationId xmlns:a16="http://schemas.microsoft.com/office/drawing/2014/main" id="{1613246F-A01B-FD88-0820-5228D0034B9D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36333" t="35204" r="35211" b="35542"/>
          <a:stretch/>
        </p:blipFill>
        <p:spPr>
          <a:xfrm>
            <a:off x="2691834" y="2081027"/>
            <a:ext cx="506891" cy="502978"/>
          </a:xfrm>
          <a:prstGeom prst="rect">
            <a:avLst/>
          </a:prstGeom>
        </p:spPr>
      </p:pic>
      <p:pic>
        <p:nvPicPr>
          <p:cNvPr id="196" name="Picture 195" descr="A green circle with white numbers on it&#10;&#10;Description automatically generated">
            <a:extLst>
              <a:ext uri="{FF2B5EF4-FFF2-40B4-BE49-F238E27FC236}">
                <a16:creationId xmlns:a16="http://schemas.microsoft.com/office/drawing/2014/main" id="{451A96A4-5EBF-17F2-5BB7-FE382E469A79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35663" t="35141" r="35800" b="35511"/>
          <a:stretch/>
        </p:blipFill>
        <p:spPr>
          <a:xfrm>
            <a:off x="2196715" y="2080223"/>
            <a:ext cx="508313" cy="504586"/>
          </a:xfrm>
          <a:prstGeom prst="rect">
            <a:avLst/>
          </a:prstGeom>
        </p:spPr>
      </p:pic>
      <p:pic>
        <p:nvPicPr>
          <p:cNvPr id="197" name="Picture 196" descr="A blue circle with white numbers on it&#10;&#10;Description automatically generated">
            <a:extLst>
              <a:ext uri="{FF2B5EF4-FFF2-40B4-BE49-F238E27FC236}">
                <a16:creationId xmlns:a16="http://schemas.microsoft.com/office/drawing/2014/main" id="{112304C4-1121-6D9D-CD1F-5FC2EFB3960B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35155" t="35025" r="36252" b="35494"/>
          <a:stretch/>
        </p:blipFill>
        <p:spPr>
          <a:xfrm>
            <a:off x="1701595" y="2079071"/>
            <a:ext cx="508314" cy="506890"/>
          </a:xfrm>
          <a:prstGeom prst="rect">
            <a:avLst/>
          </a:prstGeom>
        </p:spPr>
      </p:pic>
      <p:pic>
        <p:nvPicPr>
          <p:cNvPr id="198" name="Picture 197" descr="A purple circle with white numbers on it&#10;&#10;Description automatically generated">
            <a:extLst>
              <a:ext uri="{FF2B5EF4-FFF2-40B4-BE49-F238E27FC236}">
                <a16:creationId xmlns:a16="http://schemas.microsoft.com/office/drawing/2014/main" id="{486ADE57-9E41-E0FA-2BD5-FE98EECE4E52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36220" t="34774" r="35188" b="35971"/>
          <a:stretch/>
        </p:blipFill>
        <p:spPr>
          <a:xfrm>
            <a:off x="1206477" y="2081028"/>
            <a:ext cx="508312" cy="502977"/>
          </a:xfrm>
          <a:prstGeom prst="rect">
            <a:avLst/>
          </a:prstGeom>
        </p:spPr>
      </p:pic>
      <p:pic>
        <p:nvPicPr>
          <p:cNvPr id="199" name="Picture 198" descr="A circle with numbers on it&#10;&#10;Description automatically generated">
            <a:extLst>
              <a:ext uri="{FF2B5EF4-FFF2-40B4-BE49-F238E27FC236}">
                <a16:creationId xmlns:a16="http://schemas.microsoft.com/office/drawing/2014/main" id="{CD626201-F3DA-BAD5-FB46-88CC96BA3D36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35860" t="34754" r="35664" b="35925"/>
          <a:stretch/>
        </p:blipFill>
        <p:spPr>
          <a:xfrm>
            <a:off x="714254" y="2081027"/>
            <a:ext cx="505417" cy="502978"/>
          </a:xfrm>
          <a:prstGeom prst="rect">
            <a:avLst/>
          </a:prstGeom>
        </p:spPr>
      </p:pic>
      <p:pic>
        <p:nvPicPr>
          <p:cNvPr id="200" name="Picture 199" descr="A number in a circle&#10;&#10;Description automatically generated">
            <a:extLst>
              <a:ext uri="{FF2B5EF4-FFF2-40B4-BE49-F238E27FC236}">
                <a16:creationId xmlns:a16="http://schemas.microsoft.com/office/drawing/2014/main" id="{88FF02CD-DA40-F6B2-3A5D-FB55C3E26685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35827" t="34315" r="35713" b="36203"/>
          <a:stretch/>
        </p:blipFill>
        <p:spPr>
          <a:xfrm>
            <a:off x="3185531" y="2079072"/>
            <a:ext cx="506904" cy="506889"/>
          </a:xfrm>
          <a:prstGeom prst="rect">
            <a:avLst/>
          </a:prstGeom>
        </p:spPr>
      </p:pic>
      <p:pic>
        <p:nvPicPr>
          <p:cNvPr id="201" name="Picture 200" descr="A white circle with numbers on it&#10;&#10;Description automatically generated">
            <a:extLst>
              <a:ext uri="{FF2B5EF4-FFF2-40B4-BE49-F238E27FC236}">
                <a16:creationId xmlns:a16="http://schemas.microsoft.com/office/drawing/2014/main" id="{A3C23FEE-E29F-0D4E-C8AF-4CCF3EA2A570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35969" t="34404" r="35536" b="36110"/>
          <a:stretch/>
        </p:blipFill>
        <p:spPr>
          <a:xfrm>
            <a:off x="218976" y="2079064"/>
            <a:ext cx="508472" cy="506904"/>
          </a:xfrm>
          <a:prstGeom prst="rect">
            <a:avLst/>
          </a:prstGeom>
        </p:spPr>
      </p:pic>
      <p:pic>
        <p:nvPicPr>
          <p:cNvPr id="202" name="Picture 201" descr="A yellow circle with white numbers and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DD27CEB-1360-98EB-6BD2-B47B5F92A5B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21701" y="2045092"/>
            <a:ext cx="597927" cy="583200"/>
          </a:xfrm>
          <a:prstGeom prst="rect">
            <a:avLst/>
          </a:prstGeom>
        </p:spPr>
      </p:pic>
      <p:pic>
        <p:nvPicPr>
          <p:cNvPr id="203" name="Picture 202" descr="A green circle with white numbers&#10;&#10;Description automatically generated">
            <a:extLst>
              <a:ext uri="{FF2B5EF4-FFF2-40B4-BE49-F238E27FC236}">
                <a16:creationId xmlns:a16="http://schemas.microsoft.com/office/drawing/2014/main" id="{0276E7A9-D893-546E-3D43-DE6E430B01B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627601" y="2044305"/>
            <a:ext cx="599542" cy="584775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E6345046-8635-3720-EEF3-4AB47217C3E1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/>
          <a:stretch/>
        </p:blipFill>
        <p:spPr>
          <a:xfrm>
            <a:off x="6135116" y="2045092"/>
            <a:ext cx="597928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5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pple with a stem&#10;&#10;Description automatically generated with low confidence">
            <a:extLst>
              <a:ext uri="{FF2B5EF4-FFF2-40B4-BE49-F238E27FC236}">
                <a16:creationId xmlns:a16="http://schemas.microsoft.com/office/drawing/2014/main" id="{097F6AFA-5326-85D0-2638-181F8B392A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451" t="31265" r="30587" b="30586"/>
          <a:stretch/>
        </p:blipFill>
        <p:spPr>
          <a:xfrm>
            <a:off x="255314" y="579025"/>
            <a:ext cx="566875" cy="569656"/>
          </a:xfrm>
          <a:prstGeom prst="rect">
            <a:avLst/>
          </a:prstGeom>
        </p:spPr>
      </p:pic>
      <p:pic>
        <p:nvPicPr>
          <p:cNvPr id="3" name="Picture 2" descr="A picture containing fruit, apple, heart&#10;&#10;Description automatically generated">
            <a:extLst>
              <a:ext uri="{FF2B5EF4-FFF2-40B4-BE49-F238E27FC236}">
                <a16:creationId xmlns:a16="http://schemas.microsoft.com/office/drawing/2014/main" id="{B004F593-7816-BCF5-D28E-9746EA20A2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451" t="32886" r="31201" b="30463"/>
          <a:stretch/>
        </p:blipFill>
        <p:spPr>
          <a:xfrm>
            <a:off x="853967" y="603863"/>
            <a:ext cx="560699" cy="550231"/>
          </a:xfrm>
          <a:prstGeom prst="rect">
            <a:avLst/>
          </a:prstGeom>
        </p:spPr>
      </p:pic>
      <p:pic>
        <p:nvPicPr>
          <p:cNvPr id="4" name="Picture 3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320ABDF2-EAD1-186A-DE3F-AAAA959B90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9" r="83020" b="10041"/>
          <a:stretch/>
        </p:blipFill>
        <p:spPr>
          <a:xfrm>
            <a:off x="6939290" y="2097626"/>
            <a:ext cx="454834" cy="734344"/>
          </a:xfrm>
          <a:prstGeom prst="rect">
            <a:avLst/>
          </a:prstGeom>
        </p:spPr>
      </p:pic>
      <p:pic>
        <p:nvPicPr>
          <p:cNvPr id="5" name="Picture 4" descr="A cartoon of a green car&#10;&#10;Description automatically generated with medium confidence">
            <a:extLst>
              <a:ext uri="{FF2B5EF4-FFF2-40B4-BE49-F238E27FC236}">
                <a16:creationId xmlns:a16="http://schemas.microsoft.com/office/drawing/2014/main" id="{DC4C800E-0533-A42E-E1A4-B8FE43429D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16" t="17417" r="18880" b="41623"/>
          <a:stretch/>
        </p:blipFill>
        <p:spPr>
          <a:xfrm>
            <a:off x="343958" y="5208655"/>
            <a:ext cx="1037342" cy="602652"/>
          </a:xfrm>
          <a:prstGeom prst="rect">
            <a:avLst/>
          </a:prstGeom>
        </p:spPr>
      </p:pic>
      <p:pic>
        <p:nvPicPr>
          <p:cNvPr id="6" name="Picture 5" descr="A green apple with a stem&#10;&#10;Description automatically generated with low confidence">
            <a:extLst>
              <a:ext uri="{FF2B5EF4-FFF2-40B4-BE49-F238E27FC236}">
                <a16:creationId xmlns:a16="http://schemas.microsoft.com/office/drawing/2014/main" id="{440EA4A6-2AF7-D694-C6DB-98AFE755E6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61" t="14157" r="18027" b="18088"/>
          <a:stretch/>
        </p:blipFill>
        <p:spPr>
          <a:xfrm>
            <a:off x="2429998" y="734407"/>
            <a:ext cx="588579" cy="514623"/>
          </a:xfrm>
          <a:prstGeom prst="rect">
            <a:avLst/>
          </a:prstGeom>
        </p:spPr>
      </p:pic>
      <p:pic>
        <p:nvPicPr>
          <p:cNvPr id="7" name="Picture 6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E98D59B5-5E16-6929-DFE8-464277B294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76" t="32283" r="27615" b="15904"/>
          <a:stretch/>
        </p:blipFill>
        <p:spPr>
          <a:xfrm>
            <a:off x="7390734" y="2317737"/>
            <a:ext cx="291074" cy="482041"/>
          </a:xfrm>
          <a:prstGeom prst="rect">
            <a:avLst/>
          </a:prstGeom>
        </p:spPr>
      </p:pic>
      <p:pic>
        <p:nvPicPr>
          <p:cNvPr id="8" name="Picture 7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EA0EB131-B7AF-890E-7367-F30C2C1B74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681" t="59753" r="-290" b="14185"/>
          <a:stretch/>
        </p:blipFill>
        <p:spPr>
          <a:xfrm>
            <a:off x="7777527" y="2579684"/>
            <a:ext cx="232158" cy="193387"/>
          </a:xfrm>
          <a:prstGeom prst="rect">
            <a:avLst/>
          </a:prstGeom>
        </p:spPr>
      </p:pic>
      <p:pic>
        <p:nvPicPr>
          <p:cNvPr id="9" name="Picture 8" descr="A ruler and a red rectangular object&#10;&#10;Description automatically generated with low confidence">
            <a:extLst>
              <a:ext uri="{FF2B5EF4-FFF2-40B4-BE49-F238E27FC236}">
                <a16:creationId xmlns:a16="http://schemas.microsoft.com/office/drawing/2014/main" id="{9E08D949-8BE4-AF6B-0187-E64F90DD4A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50" t="39525" r="7816" b="34356"/>
          <a:stretch/>
        </p:blipFill>
        <p:spPr>
          <a:xfrm>
            <a:off x="220408" y="6062148"/>
            <a:ext cx="3795567" cy="540142"/>
          </a:xfrm>
          <a:prstGeom prst="rect">
            <a:avLst/>
          </a:prstGeom>
        </p:spPr>
      </p:pic>
      <p:pic>
        <p:nvPicPr>
          <p:cNvPr id="10" name="Picture 9" descr="A cartoon bee with big eyes&#10;&#10;Description automatically generated with low confidence">
            <a:extLst>
              <a:ext uri="{FF2B5EF4-FFF2-40B4-BE49-F238E27FC236}">
                <a16:creationId xmlns:a16="http://schemas.microsoft.com/office/drawing/2014/main" id="{941960EC-96EC-675A-E68B-DBB9CFABAD3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22" t="13167" r="21751" b="14892"/>
          <a:stretch/>
        </p:blipFill>
        <p:spPr>
          <a:xfrm>
            <a:off x="2309321" y="4028597"/>
            <a:ext cx="929664" cy="937281"/>
          </a:xfrm>
          <a:prstGeom prst="rect">
            <a:avLst/>
          </a:prstGeom>
        </p:spPr>
      </p:pic>
      <p:pic>
        <p:nvPicPr>
          <p:cNvPr id="11" name="Picture 10" descr="A cartoon of a blue bird&#10;&#10;Description automatically generated with medium confidence">
            <a:extLst>
              <a:ext uri="{FF2B5EF4-FFF2-40B4-BE49-F238E27FC236}">
                <a16:creationId xmlns:a16="http://schemas.microsoft.com/office/drawing/2014/main" id="{3DDEC514-8169-BCA4-8E4B-11882D6EB57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21" t="13167" r="12010" b="5706"/>
          <a:stretch/>
        </p:blipFill>
        <p:spPr>
          <a:xfrm>
            <a:off x="1326669" y="4103771"/>
            <a:ext cx="834239" cy="818449"/>
          </a:xfrm>
          <a:prstGeom prst="rect">
            <a:avLst/>
          </a:prstGeom>
        </p:spPr>
      </p:pic>
      <p:pic>
        <p:nvPicPr>
          <p:cNvPr id="12" name="Picture 11" descr="A picture containing green&#10;&#10;Description automatically generated">
            <a:extLst>
              <a:ext uri="{FF2B5EF4-FFF2-40B4-BE49-F238E27FC236}">
                <a16:creationId xmlns:a16="http://schemas.microsoft.com/office/drawing/2014/main" id="{F1FAE042-F465-42D4-DFBC-C28C606505C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7978" t="31341" r="60420" b="43322"/>
          <a:stretch/>
        </p:blipFill>
        <p:spPr>
          <a:xfrm>
            <a:off x="6825826" y="1459559"/>
            <a:ext cx="701196" cy="496386"/>
          </a:xfrm>
          <a:prstGeom prst="rect">
            <a:avLst/>
          </a:prstGeom>
        </p:spPr>
      </p:pic>
      <p:pic>
        <p:nvPicPr>
          <p:cNvPr id="13" name="Picture 12" descr="A cartoon of a small orange car&#10;&#10;Description automatically generated with low confidence">
            <a:extLst>
              <a:ext uri="{FF2B5EF4-FFF2-40B4-BE49-F238E27FC236}">
                <a16:creationId xmlns:a16="http://schemas.microsoft.com/office/drawing/2014/main" id="{9DB7D9E5-60A3-C0DE-7426-0DC19305395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12" t="17461" r="20260" b="41170"/>
          <a:stretch/>
        </p:blipFill>
        <p:spPr>
          <a:xfrm>
            <a:off x="1414666" y="5166957"/>
            <a:ext cx="1037343" cy="623493"/>
          </a:xfrm>
          <a:prstGeom prst="rect">
            <a:avLst/>
          </a:prstGeom>
        </p:spPr>
      </p:pic>
      <p:pic>
        <p:nvPicPr>
          <p:cNvPr id="14" name="Picture 13" descr="A picture containing food, cookie, snack, biscuit&#10;&#10;Description automatically generated">
            <a:extLst>
              <a:ext uri="{FF2B5EF4-FFF2-40B4-BE49-F238E27FC236}">
                <a16:creationId xmlns:a16="http://schemas.microsoft.com/office/drawing/2014/main" id="{58A01823-B99C-F5C0-F4FB-C0F13922FC0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95" t="5245" r="82103" b="67501"/>
          <a:stretch/>
        </p:blipFill>
        <p:spPr>
          <a:xfrm>
            <a:off x="2243568" y="2328943"/>
            <a:ext cx="543936" cy="424088"/>
          </a:xfrm>
          <a:prstGeom prst="rect">
            <a:avLst/>
          </a:prstGeom>
        </p:spPr>
      </p:pic>
      <p:pic>
        <p:nvPicPr>
          <p:cNvPr id="15" name="Picture 1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904052FD-3008-1DB0-8DCB-B5280960219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00" t="14419" r="84095" b="73316"/>
          <a:stretch/>
        </p:blipFill>
        <p:spPr>
          <a:xfrm>
            <a:off x="3672552" y="517815"/>
            <a:ext cx="1008186" cy="630866"/>
          </a:xfrm>
          <a:prstGeom prst="rect">
            <a:avLst/>
          </a:prstGeom>
        </p:spPr>
      </p:pic>
      <p:pic>
        <p:nvPicPr>
          <p:cNvPr id="16" name="Picture 15" descr="A cartoon of a frog&#10;&#10;Description automatically generated with medium confidence">
            <a:extLst>
              <a:ext uri="{FF2B5EF4-FFF2-40B4-BE49-F238E27FC236}">
                <a16:creationId xmlns:a16="http://schemas.microsoft.com/office/drawing/2014/main" id="{B3108319-3B9C-B4FE-439B-CA2184F757F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52" t="22589" r="18347" b="21507"/>
          <a:stretch/>
        </p:blipFill>
        <p:spPr>
          <a:xfrm>
            <a:off x="220408" y="4105323"/>
            <a:ext cx="929664" cy="818449"/>
          </a:xfrm>
          <a:prstGeom prst="rect">
            <a:avLst/>
          </a:prstGeom>
        </p:spPr>
      </p:pic>
      <p:pic>
        <p:nvPicPr>
          <p:cNvPr id="18" name="Picture 17" descr="A group of cupcakes on a rack&#10;&#10;Description automatically generated with low confidence">
            <a:extLst>
              <a:ext uri="{FF2B5EF4-FFF2-40B4-BE49-F238E27FC236}">
                <a16:creationId xmlns:a16="http://schemas.microsoft.com/office/drawing/2014/main" id="{08756A44-5259-E5DD-B581-86D58FE8184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408" t="15536" r="33083" b="25724"/>
          <a:stretch/>
        </p:blipFill>
        <p:spPr>
          <a:xfrm>
            <a:off x="255314" y="2288890"/>
            <a:ext cx="800267" cy="862384"/>
          </a:xfrm>
          <a:prstGeom prst="rect">
            <a:avLst/>
          </a:prstGeom>
        </p:spPr>
      </p:pic>
      <p:pic>
        <p:nvPicPr>
          <p:cNvPr id="20" name="Picture 19" descr="A group of cupcakes with different colors&#10;&#10;Description automatically generated with low confidence">
            <a:extLst>
              <a:ext uri="{FF2B5EF4-FFF2-40B4-BE49-F238E27FC236}">
                <a16:creationId xmlns:a16="http://schemas.microsoft.com/office/drawing/2014/main" id="{1F021A66-C49E-2D55-31E5-80CBC52BA29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398" t="67165" r="19002" b="4271"/>
          <a:stretch/>
        </p:blipFill>
        <p:spPr>
          <a:xfrm>
            <a:off x="1134315" y="2736825"/>
            <a:ext cx="424323" cy="367144"/>
          </a:xfrm>
          <a:prstGeom prst="rect">
            <a:avLst/>
          </a:prstGeom>
        </p:spPr>
      </p:pic>
      <p:pic>
        <p:nvPicPr>
          <p:cNvPr id="22" name="Picture 21" descr="A cartoon orange with a leaf&#10;&#10;Description automatically generated with low confidence">
            <a:extLst>
              <a:ext uri="{FF2B5EF4-FFF2-40B4-BE49-F238E27FC236}">
                <a16:creationId xmlns:a16="http://schemas.microsoft.com/office/drawing/2014/main" id="{95ED60ED-CE07-78F7-A102-C5E6CD12EB6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49" t="21153" r="22627" b="28003"/>
          <a:stretch/>
        </p:blipFill>
        <p:spPr>
          <a:xfrm>
            <a:off x="1904634" y="535065"/>
            <a:ext cx="610902" cy="634883"/>
          </a:xfrm>
          <a:prstGeom prst="rect">
            <a:avLst/>
          </a:prstGeom>
        </p:spPr>
      </p:pic>
      <p:pic>
        <p:nvPicPr>
          <p:cNvPr id="24" name="Picture 23" descr="A green pear with a leaf&#10;&#10;Description automatically generated with low confidence">
            <a:extLst>
              <a:ext uri="{FF2B5EF4-FFF2-40B4-BE49-F238E27FC236}">
                <a16:creationId xmlns:a16="http://schemas.microsoft.com/office/drawing/2014/main" id="{377903B9-DE1A-6DCC-6218-1DE892EA6DE8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61" t="29947" r="37430" b="30728"/>
          <a:stretch/>
        </p:blipFill>
        <p:spPr>
          <a:xfrm>
            <a:off x="1394263" y="525781"/>
            <a:ext cx="473709" cy="653453"/>
          </a:xfrm>
          <a:prstGeom prst="rect">
            <a:avLst/>
          </a:prstGeom>
        </p:spPr>
      </p:pic>
      <p:pic>
        <p:nvPicPr>
          <p:cNvPr id="26" name="Picture 25" descr="A picture containing office supplies, stationery, office instrument, tool&#10;&#10;Description automatically generated">
            <a:extLst>
              <a:ext uri="{FF2B5EF4-FFF2-40B4-BE49-F238E27FC236}">
                <a16:creationId xmlns:a16="http://schemas.microsoft.com/office/drawing/2014/main" id="{AE00BF41-1952-86F5-84EA-0DC06AE7DB7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90" t="15546" r="60219" b="31038"/>
          <a:stretch/>
        </p:blipFill>
        <p:spPr>
          <a:xfrm>
            <a:off x="7568842" y="531807"/>
            <a:ext cx="282407" cy="666601"/>
          </a:xfrm>
          <a:prstGeom prst="rect">
            <a:avLst/>
          </a:prstGeom>
        </p:spPr>
      </p:pic>
      <p:pic>
        <p:nvPicPr>
          <p:cNvPr id="28" name="Picture 27" descr="A yellow ruler with black numbers&#10;&#10;Description automatically generated with medium confidence">
            <a:extLst>
              <a:ext uri="{FF2B5EF4-FFF2-40B4-BE49-F238E27FC236}">
                <a16:creationId xmlns:a16="http://schemas.microsoft.com/office/drawing/2014/main" id="{71E4D713-9B6D-7782-CD0E-6A9E5BC25B9E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34" t="21153" r="37430" b="66692"/>
          <a:stretch/>
        </p:blipFill>
        <p:spPr>
          <a:xfrm>
            <a:off x="4790593" y="6067941"/>
            <a:ext cx="2674747" cy="611852"/>
          </a:xfrm>
          <a:prstGeom prst="rect">
            <a:avLst/>
          </a:prstGeom>
        </p:spPr>
      </p:pic>
      <p:pic>
        <p:nvPicPr>
          <p:cNvPr id="29" name="Picture 28" descr="A picture containing accessory, goggles, eyewear, spectacles&#10;&#10;Description automatically generated">
            <a:extLst>
              <a:ext uri="{FF2B5EF4-FFF2-40B4-BE49-F238E27FC236}">
                <a16:creationId xmlns:a16="http://schemas.microsoft.com/office/drawing/2014/main" id="{830E75A7-BE34-CEDE-BECA-14E0F153F46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16" t="5720" r="4288" b="7747"/>
          <a:stretch/>
        </p:blipFill>
        <p:spPr>
          <a:xfrm>
            <a:off x="1672845" y="2836738"/>
            <a:ext cx="488669" cy="229012"/>
          </a:xfrm>
          <a:prstGeom prst="rect">
            <a:avLst/>
          </a:prstGeom>
        </p:spPr>
      </p:pic>
      <p:pic>
        <p:nvPicPr>
          <p:cNvPr id="30" name="Picture 29" descr="A picture containing goggles, eyewear, glasses, accessory&#10;&#10;Description automatically generated">
            <a:extLst>
              <a:ext uri="{FF2B5EF4-FFF2-40B4-BE49-F238E27FC236}">
                <a16:creationId xmlns:a16="http://schemas.microsoft.com/office/drawing/2014/main" id="{BFF01F1B-0653-2FD4-D924-154EBE491A9B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2" t="9877" r="3544" b="8236"/>
          <a:stretch/>
        </p:blipFill>
        <p:spPr>
          <a:xfrm>
            <a:off x="1662339" y="2431387"/>
            <a:ext cx="495404" cy="216885"/>
          </a:xfrm>
          <a:prstGeom prst="rect">
            <a:avLst/>
          </a:prstGeom>
        </p:spPr>
      </p:pic>
      <p:pic>
        <p:nvPicPr>
          <p:cNvPr id="31" name="Picture 30" descr="A picture containing office supplies, stationery, office instrument, tool&#10;&#10;Description automatically generated">
            <a:extLst>
              <a:ext uri="{FF2B5EF4-FFF2-40B4-BE49-F238E27FC236}">
                <a16:creationId xmlns:a16="http://schemas.microsoft.com/office/drawing/2014/main" id="{041CCF68-3094-919A-2482-9FED40F5813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61" t="18440" r="36648" b="28144"/>
          <a:stretch/>
        </p:blipFill>
        <p:spPr>
          <a:xfrm>
            <a:off x="7191339" y="526515"/>
            <a:ext cx="282407" cy="666601"/>
          </a:xfrm>
          <a:prstGeom prst="rect">
            <a:avLst/>
          </a:prstGeom>
        </p:spPr>
      </p:pic>
      <p:pic>
        <p:nvPicPr>
          <p:cNvPr id="32" name="Picture 31" descr="A group of cupcakes with different colors&#10;&#10;Description automatically generated with low confidence">
            <a:extLst>
              <a:ext uri="{FF2B5EF4-FFF2-40B4-BE49-F238E27FC236}">
                <a16:creationId xmlns:a16="http://schemas.microsoft.com/office/drawing/2014/main" id="{C4E3D323-8CCD-D0A7-3308-5B397FA6F20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5" t="64798" r="67895" b="6638"/>
          <a:stretch/>
        </p:blipFill>
        <p:spPr>
          <a:xfrm>
            <a:off x="1134315" y="2320332"/>
            <a:ext cx="424323" cy="367144"/>
          </a:xfrm>
          <a:prstGeom prst="rect">
            <a:avLst/>
          </a:prstGeom>
        </p:spPr>
      </p:pic>
      <p:pic>
        <p:nvPicPr>
          <p:cNvPr id="33" name="Picture 32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9F07B749-899E-A7DB-9844-CA209A6E50F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49" t="46721" r="93121" b="41014"/>
          <a:stretch/>
        </p:blipFill>
        <p:spPr>
          <a:xfrm>
            <a:off x="4741839" y="517815"/>
            <a:ext cx="418123" cy="630866"/>
          </a:xfrm>
          <a:prstGeom prst="rect">
            <a:avLst/>
          </a:prstGeom>
        </p:spPr>
      </p:pic>
      <p:pic>
        <p:nvPicPr>
          <p:cNvPr id="35" name="Picture 3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32051D45-A426-0756-EAEE-9CE767F86D3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64" t="63430" r="91406" b="30530"/>
          <a:stretch/>
        </p:blipFill>
        <p:spPr>
          <a:xfrm>
            <a:off x="5452272" y="770761"/>
            <a:ext cx="480186" cy="356766"/>
          </a:xfrm>
          <a:prstGeom prst="rect">
            <a:avLst/>
          </a:prstGeom>
        </p:spPr>
      </p:pic>
      <p:pic>
        <p:nvPicPr>
          <p:cNvPr id="36" name="Picture 35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C4CEC3A0-71CB-20DA-9059-184E1DB737F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43" t="63325" r="84227" b="30635"/>
          <a:stretch/>
        </p:blipFill>
        <p:spPr>
          <a:xfrm>
            <a:off x="5142492" y="764008"/>
            <a:ext cx="480186" cy="356766"/>
          </a:xfrm>
          <a:prstGeom prst="rect">
            <a:avLst/>
          </a:prstGeom>
        </p:spPr>
      </p:pic>
      <p:pic>
        <p:nvPicPr>
          <p:cNvPr id="37" name="Picture 36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09013EBC-F2C8-2B8D-ADC8-1FF20973109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16" t="63118" r="76754" b="30842"/>
          <a:stretch/>
        </p:blipFill>
        <p:spPr>
          <a:xfrm>
            <a:off x="6035259" y="745004"/>
            <a:ext cx="480186" cy="356766"/>
          </a:xfrm>
          <a:prstGeom prst="rect">
            <a:avLst/>
          </a:prstGeom>
        </p:spPr>
      </p:pic>
      <p:pic>
        <p:nvPicPr>
          <p:cNvPr id="39" name="Picture 38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013C08B6-6314-3758-C90C-CBDC4F04C54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12" t="63066" r="69158" b="30894"/>
          <a:stretch/>
        </p:blipFill>
        <p:spPr>
          <a:xfrm>
            <a:off x="5768870" y="745004"/>
            <a:ext cx="480186" cy="356766"/>
          </a:xfrm>
          <a:prstGeom prst="rect">
            <a:avLst/>
          </a:prstGeom>
        </p:spPr>
      </p:pic>
      <p:pic>
        <p:nvPicPr>
          <p:cNvPr id="40" name="Picture 39" descr="A picture containing food, cookie, snack, biscuit&#10;&#10;Description automatically generated">
            <a:extLst>
              <a:ext uri="{FF2B5EF4-FFF2-40B4-BE49-F238E27FC236}">
                <a16:creationId xmlns:a16="http://schemas.microsoft.com/office/drawing/2014/main" id="{E3CB29E5-6741-2E67-40EB-25AED62F95E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96" t="35308" r="82402" b="37438"/>
          <a:stretch/>
        </p:blipFill>
        <p:spPr>
          <a:xfrm>
            <a:off x="2746625" y="2558898"/>
            <a:ext cx="543936" cy="424088"/>
          </a:xfrm>
          <a:prstGeom prst="rect">
            <a:avLst/>
          </a:prstGeom>
        </p:spPr>
      </p:pic>
      <p:pic>
        <p:nvPicPr>
          <p:cNvPr id="42" name="Picture 41" descr="A picture containing food, cookie, snack, biscuit&#10;&#10;Description automatically generated">
            <a:extLst>
              <a:ext uri="{FF2B5EF4-FFF2-40B4-BE49-F238E27FC236}">
                <a16:creationId xmlns:a16="http://schemas.microsoft.com/office/drawing/2014/main" id="{C9B893D4-B5F7-C230-EA4D-83A2EAC352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24" t="65953" r="81974" b="6793"/>
          <a:stretch/>
        </p:blipFill>
        <p:spPr>
          <a:xfrm>
            <a:off x="2243568" y="2753031"/>
            <a:ext cx="543936" cy="424088"/>
          </a:xfrm>
          <a:prstGeom prst="rect">
            <a:avLst/>
          </a:prstGeom>
        </p:spPr>
      </p:pic>
      <p:pic>
        <p:nvPicPr>
          <p:cNvPr id="44" name="Picture 43" descr="A picture containing green&#10;&#10;Description automatically generated">
            <a:extLst>
              <a:ext uri="{FF2B5EF4-FFF2-40B4-BE49-F238E27FC236}">
                <a16:creationId xmlns:a16="http://schemas.microsoft.com/office/drawing/2014/main" id="{5018DD98-534E-5ECD-ED30-D49CFDC6242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619" t="38658" r="52087" b="44841"/>
          <a:stretch/>
        </p:blipFill>
        <p:spPr>
          <a:xfrm>
            <a:off x="7537061" y="1605807"/>
            <a:ext cx="380382" cy="323275"/>
          </a:xfrm>
          <a:prstGeom prst="rect">
            <a:avLst/>
          </a:prstGeom>
        </p:spPr>
      </p:pic>
      <p:pic>
        <p:nvPicPr>
          <p:cNvPr id="45" name="Picture 44" descr="A red container full of nails&#10;&#10;Description automatically generated with low confidence">
            <a:extLst>
              <a:ext uri="{FF2B5EF4-FFF2-40B4-BE49-F238E27FC236}">
                <a16:creationId xmlns:a16="http://schemas.microsoft.com/office/drawing/2014/main" id="{45AD7944-DE80-000C-4DC1-7BE299177818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11390" t="4140" r="15872" b="17862"/>
          <a:stretch/>
        </p:blipFill>
        <p:spPr>
          <a:xfrm>
            <a:off x="3689297" y="2133339"/>
            <a:ext cx="937190" cy="647090"/>
          </a:xfrm>
          <a:prstGeom prst="rect">
            <a:avLst/>
          </a:prstGeom>
        </p:spPr>
      </p:pic>
      <p:pic>
        <p:nvPicPr>
          <p:cNvPr id="46" name="Picture 45" descr="A picture containing fruit, clipart, sketch, drawing&#10;&#10;Description automatically generated">
            <a:extLst>
              <a:ext uri="{FF2B5EF4-FFF2-40B4-BE49-F238E27FC236}">
                <a16:creationId xmlns:a16="http://schemas.microsoft.com/office/drawing/2014/main" id="{460D372E-67C3-0511-051A-0EF0F80159A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195" r="84968" b="35515"/>
          <a:stretch/>
        </p:blipFill>
        <p:spPr>
          <a:xfrm>
            <a:off x="1703949" y="1187316"/>
            <a:ext cx="730944" cy="889328"/>
          </a:xfrm>
          <a:prstGeom prst="rect">
            <a:avLst/>
          </a:prstGeom>
        </p:spPr>
      </p:pic>
      <p:pic>
        <p:nvPicPr>
          <p:cNvPr id="47" name="Picture 46" descr="A picture containing cartoon, clipart&#10;&#10;Description automatically generated with medium confidence">
            <a:extLst>
              <a:ext uri="{FF2B5EF4-FFF2-40B4-BE49-F238E27FC236}">
                <a16:creationId xmlns:a16="http://schemas.microsoft.com/office/drawing/2014/main" id="{A30AACB4-5B46-F05E-FC38-FCB026D45201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7" t="7653" r="52703" b="59925"/>
          <a:stretch/>
        </p:blipFill>
        <p:spPr>
          <a:xfrm>
            <a:off x="220408" y="3418907"/>
            <a:ext cx="1684226" cy="467455"/>
          </a:xfrm>
          <a:prstGeom prst="rect">
            <a:avLst/>
          </a:prstGeom>
        </p:spPr>
      </p:pic>
      <p:pic>
        <p:nvPicPr>
          <p:cNvPr id="48" name="Picture 47" descr="A picture containing screenshot, colorfulness, font, design&#10;&#10;Description automatically generated">
            <a:extLst>
              <a:ext uri="{FF2B5EF4-FFF2-40B4-BE49-F238E27FC236}">
                <a16:creationId xmlns:a16="http://schemas.microsoft.com/office/drawing/2014/main" id="{9C24D8BA-8907-EC02-910F-989E114D337B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67" r="9570" b="71357"/>
          <a:stretch/>
        </p:blipFill>
        <p:spPr>
          <a:xfrm>
            <a:off x="3672552" y="1479110"/>
            <a:ext cx="1487410" cy="388498"/>
          </a:xfrm>
          <a:prstGeom prst="rect">
            <a:avLst/>
          </a:prstGeom>
        </p:spPr>
      </p:pic>
      <p:pic>
        <p:nvPicPr>
          <p:cNvPr id="49" name="Picture 48" descr="A nail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4A858AA5-D64B-4953-9C9D-E611B88A7277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81" t="35619" r="63636" b="41587"/>
          <a:stretch/>
        </p:blipFill>
        <p:spPr>
          <a:xfrm>
            <a:off x="5838578" y="2502095"/>
            <a:ext cx="185374" cy="308823"/>
          </a:xfrm>
          <a:prstGeom prst="rect">
            <a:avLst/>
          </a:prstGeom>
        </p:spPr>
      </p:pic>
      <p:pic>
        <p:nvPicPr>
          <p:cNvPr id="50" name="Picture 49" descr="A picture containing text, logo&#10;&#10;Description automatically generated">
            <a:extLst>
              <a:ext uri="{FF2B5EF4-FFF2-40B4-BE49-F238E27FC236}">
                <a16:creationId xmlns:a16="http://schemas.microsoft.com/office/drawing/2014/main" id="{86A72EDC-30DE-3091-7439-385786C46741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32976" t="37668" r="40649" b="27135"/>
          <a:stretch/>
        </p:blipFill>
        <p:spPr>
          <a:xfrm>
            <a:off x="5408688" y="2332603"/>
            <a:ext cx="358436" cy="478315"/>
          </a:xfrm>
          <a:prstGeom prst="rect">
            <a:avLst/>
          </a:prstGeom>
        </p:spPr>
      </p:pic>
      <p:pic>
        <p:nvPicPr>
          <p:cNvPr id="51" name="Picture 50" descr="A picture containing text, logo&#10;&#10;Description automatically generated">
            <a:extLst>
              <a:ext uri="{FF2B5EF4-FFF2-40B4-BE49-F238E27FC236}">
                <a16:creationId xmlns:a16="http://schemas.microsoft.com/office/drawing/2014/main" id="{7E00B56F-E53C-6EDF-280C-EE015B7281ED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21135" t="27961" r="26206" b="38117"/>
          <a:stretch/>
        </p:blipFill>
        <p:spPr>
          <a:xfrm>
            <a:off x="4626487" y="2311273"/>
            <a:ext cx="742518" cy="478314"/>
          </a:xfrm>
          <a:prstGeom prst="rect">
            <a:avLst/>
          </a:prstGeom>
        </p:spPr>
      </p:pic>
      <p:pic>
        <p:nvPicPr>
          <p:cNvPr id="52" name="Picture 51" descr="A picture containing screenshot, colorfulness, font, design&#10;&#10;Description automatically generated">
            <a:extLst>
              <a:ext uri="{FF2B5EF4-FFF2-40B4-BE49-F238E27FC236}">
                <a16:creationId xmlns:a16="http://schemas.microsoft.com/office/drawing/2014/main" id="{961931BC-8415-D9AC-6F98-5A8534B57BF5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5" t="29540" r="62646" b="49591"/>
          <a:stretch/>
        </p:blipFill>
        <p:spPr>
          <a:xfrm>
            <a:off x="5228741" y="1595301"/>
            <a:ext cx="609837" cy="283058"/>
          </a:xfrm>
          <a:prstGeom prst="rect">
            <a:avLst/>
          </a:prstGeom>
        </p:spPr>
      </p:pic>
      <p:pic>
        <p:nvPicPr>
          <p:cNvPr id="53" name="Picture 52" descr="A picture containing screenshot, colorfulness, font, design&#10;&#10;Description automatically generated">
            <a:extLst>
              <a:ext uri="{FF2B5EF4-FFF2-40B4-BE49-F238E27FC236}">
                <a16:creationId xmlns:a16="http://schemas.microsoft.com/office/drawing/2014/main" id="{5C63C8BB-F73B-A840-3170-8833DFD207B2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051" t="39259" r="43895" b="49767"/>
          <a:stretch/>
        </p:blipFill>
        <p:spPr>
          <a:xfrm>
            <a:off x="5899779" y="1763365"/>
            <a:ext cx="185866" cy="148843"/>
          </a:xfrm>
          <a:prstGeom prst="rect">
            <a:avLst/>
          </a:prstGeom>
        </p:spPr>
      </p:pic>
      <p:pic>
        <p:nvPicPr>
          <p:cNvPr id="54" name="Picture 53" descr="A picture containing cartoon, clipart&#10;&#10;Description automatically generated with medium confidence">
            <a:extLst>
              <a:ext uri="{FF2B5EF4-FFF2-40B4-BE49-F238E27FC236}">
                <a16:creationId xmlns:a16="http://schemas.microsoft.com/office/drawing/2014/main" id="{2AEFECCC-FE87-E5E2-13F9-D34C58BA6730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077" t="53060" r="34339" b="23357"/>
          <a:stretch/>
        </p:blipFill>
        <p:spPr>
          <a:xfrm>
            <a:off x="2028011" y="3560449"/>
            <a:ext cx="431114" cy="369950"/>
          </a:xfrm>
          <a:prstGeom prst="rect">
            <a:avLst/>
          </a:prstGeom>
        </p:spPr>
      </p:pic>
      <p:pic>
        <p:nvPicPr>
          <p:cNvPr id="55" name="Picture 54" descr="A picture containing fruit, clipart, sketch, drawing&#10;&#10;Description automatically generated">
            <a:extLst>
              <a:ext uri="{FF2B5EF4-FFF2-40B4-BE49-F238E27FC236}">
                <a16:creationId xmlns:a16="http://schemas.microsoft.com/office/drawing/2014/main" id="{80CAB7AD-7486-F175-AA9F-22A7F625CCE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227" t="19193" r="43741" b="35517"/>
          <a:stretch/>
        </p:blipFill>
        <p:spPr>
          <a:xfrm>
            <a:off x="987273" y="1188962"/>
            <a:ext cx="730944" cy="889329"/>
          </a:xfrm>
          <a:prstGeom prst="rect">
            <a:avLst/>
          </a:prstGeom>
        </p:spPr>
      </p:pic>
      <p:pic>
        <p:nvPicPr>
          <p:cNvPr id="56" name="Picture 55" descr="A picture containing fruit, clipart, sketch, drawing&#10;&#10;Description automatically generated">
            <a:extLst>
              <a:ext uri="{FF2B5EF4-FFF2-40B4-BE49-F238E27FC236}">
                <a16:creationId xmlns:a16="http://schemas.microsoft.com/office/drawing/2014/main" id="{AD7897A5-F5FC-C32E-88B6-815E4719B233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984" t="19428" r="2984" b="35282"/>
          <a:stretch/>
        </p:blipFill>
        <p:spPr>
          <a:xfrm>
            <a:off x="223206" y="1188962"/>
            <a:ext cx="730944" cy="889329"/>
          </a:xfrm>
          <a:prstGeom prst="rect">
            <a:avLst/>
          </a:prstGeom>
        </p:spPr>
      </p:pic>
      <p:pic>
        <p:nvPicPr>
          <p:cNvPr id="57" name="Picture 56" descr="A close up of a coin&#10;&#10;Description automatically generated">
            <a:extLst>
              <a:ext uri="{FF2B5EF4-FFF2-40B4-BE49-F238E27FC236}">
                <a16:creationId xmlns:a16="http://schemas.microsoft.com/office/drawing/2014/main" id="{1412F029-B440-9A70-6251-B38AB6EC0C8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351883" y="4772185"/>
            <a:ext cx="557473" cy="512642"/>
          </a:xfrm>
          <a:prstGeom prst="rect">
            <a:avLst/>
          </a:prstGeom>
        </p:spPr>
      </p:pic>
      <p:pic>
        <p:nvPicPr>
          <p:cNvPr id="58" name="Picture 57" descr="A yellow coin with a design on it&#10;&#10;Description automatically generated">
            <a:extLst>
              <a:ext uri="{FF2B5EF4-FFF2-40B4-BE49-F238E27FC236}">
                <a16:creationId xmlns:a16="http://schemas.microsoft.com/office/drawing/2014/main" id="{B7E0E9AD-392A-9D32-1B00-1063B13EF06B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396867" y="3301605"/>
            <a:ext cx="557473" cy="491200"/>
          </a:xfrm>
          <a:prstGeom prst="rect">
            <a:avLst/>
          </a:prstGeom>
        </p:spPr>
      </p:pic>
      <p:pic>
        <p:nvPicPr>
          <p:cNvPr id="59" name="Picture 58" descr="A close up of a coin&#10;&#10;Description automatically generated">
            <a:extLst>
              <a:ext uri="{FF2B5EF4-FFF2-40B4-BE49-F238E27FC236}">
                <a16:creationId xmlns:a16="http://schemas.microsoft.com/office/drawing/2014/main" id="{A78E2A4F-4A13-0C37-2A1A-A54FE487A7EA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803239" y="4714409"/>
            <a:ext cx="557473" cy="551626"/>
          </a:xfrm>
          <a:prstGeom prst="rect">
            <a:avLst/>
          </a:prstGeom>
        </p:spPr>
      </p:pic>
      <p:pic>
        <p:nvPicPr>
          <p:cNvPr id="60" name="Picture 59" descr="A gold coin with a silver and yellow design&#10;&#10;Description automatically generated">
            <a:extLst>
              <a:ext uri="{FF2B5EF4-FFF2-40B4-BE49-F238E27FC236}">
                <a16:creationId xmlns:a16="http://schemas.microsoft.com/office/drawing/2014/main" id="{6D7F7956-EB62-0AE2-CB38-82919AD4F58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738023" y="3165771"/>
            <a:ext cx="625696" cy="709512"/>
          </a:xfrm>
          <a:prstGeom prst="rect">
            <a:avLst/>
          </a:prstGeom>
        </p:spPr>
      </p:pic>
      <p:pic>
        <p:nvPicPr>
          <p:cNvPr id="61" name="Picture 60" descr="A silver coin with a logo on it&#10;&#10;Description automatically generated">
            <a:extLst>
              <a:ext uri="{FF2B5EF4-FFF2-40B4-BE49-F238E27FC236}">
                <a16:creationId xmlns:a16="http://schemas.microsoft.com/office/drawing/2014/main" id="{76FF6413-5DA3-2F73-E206-F040B46605D3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403595" y="4026420"/>
            <a:ext cx="530184" cy="528235"/>
          </a:xfrm>
          <a:prstGeom prst="rect">
            <a:avLst/>
          </a:prstGeom>
        </p:spPr>
      </p:pic>
      <p:pic>
        <p:nvPicPr>
          <p:cNvPr id="62" name="Picture 61" descr="A close-up of a currency&#10;&#10;Description automatically generated">
            <a:extLst>
              <a:ext uri="{FF2B5EF4-FFF2-40B4-BE49-F238E27FC236}">
                <a16:creationId xmlns:a16="http://schemas.microsoft.com/office/drawing/2014/main" id="{CB40139C-53EE-4A70-9A68-DC2764A2B97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801127" y="5354012"/>
            <a:ext cx="1274119" cy="653776"/>
          </a:xfrm>
          <a:prstGeom prst="rect">
            <a:avLst/>
          </a:prstGeom>
        </p:spPr>
      </p:pic>
      <p:pic>
        <p:nvPicPr>
          <p:cNvPr id="63" name="Picture 62" descr="A silver coin with a cartoon animal on it&#10;&#10;Description automatically generated">
            <a:extLst>
              <a:ext uri="{FF2B5EF4-FFF2-40B4-BE49-F238E27FC236}">
                <a16:creationId xmlns:a16="http://schemas.microsoft.com/office/drawing/2014/main" id="{D66291D8-E3D1-C178-72DE-62F3533FD76B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876690" y="4018446"/>
            <a:ext cx="625696" cy="557473"/>
          </a:xfrm>
          <a:prstGeom prst="rect">
            <a:avLst/>
          </a:prstGeom>
        </p:spPr>
      </p:pic>
      <p:pic>
        <p:nvPicPr>
          <p:cNvPr id="64" name="Picture 63" descr="A close-up of a currency&#10;&#10;Description automatically generated">
            <a:extLst>
              <a:ext uri="{FF2B5EF4-FFF2-40B4-BE49-F238E27FC236}">
                <a16:creationId xmlns:a16="http://schemas.microsoft.com/office/drawing/2014/main" id="{2C29687D-14B0-D020-2D9B-BCD72A5C857A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835963" y="4627822"/>
            <a:ext cx="1274119" cy="704599"/>
          </a:xfrm>
          <a:prstGeom prst="rect">
            <a:avLst/>
          </a:prstGeom>
        </p:spPr>
      </p:pic>
      <p:pic>
        <p:nvPicPr>
          <p:cNvPr id="65" name="Picture 64" descr="A silver coin with a crown and flowers&#10;&#10;Description automatically generated">
            <a:extLst>
              <a:ext uri="{FF2B5EF4-FFF2-40B4-BE49-F238E27FC236}">
                <a16:creationId xmlns:a16="http://schemas.microsoft.com/office/drawing/2014/main" id="{4930F3B5-E71B-8547-A235-D2217824C9E5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388158" y="4034043"/>
            <a:ext cx="557473" cy="557473"/>
          </a:xfrm>
          <a:prstGeom prst="rect">
            <a:avLst/>
          </a:prstGeom>
        </p:spPr>
      </p:pic>
      <p:pic>
        <p:nvPicPr>
          <p:cNvPr id="66" name="Picture 65" descr="A close-up of a currency&#10;&#10;Description automatically generated">
            <a:extLst>
              <a:ext uri="{FF2B5EF4-FFF2-40B4-BE49-F238E27FC236}">
                <a16:creationId xmlns:a16="http://schemas.microsoft.com/office/drawing/2014/main" id="{0551D745-0C7E-A488-AAA6-4BB880890DC4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827254" y="3888989"/>
            <a:ext cx="1274119" cy="717243"/>
          </a:xfrm>
          <a:prstGeom prst="rect">
            <a:avLst/>
          </a:prstGeom>
        </p:spPr>
      </p:pic>
      <p:pic>
        <p:nvPicPr>
          <p:cNvPr id="67" name="Picture 66" descr="A silver coin with a person holding a bag&#10;&#10;Description automatically generated">
            <a:extLst>
              <a:ext uri="{FF2B5EF4-FFF2-40B4-BE49-F238E27FC236}">
                <a16:creationId xmlns:a16="http://schemas.microsoft.com/office/drawing/2014/main" id="{D8F32EC8-C545-FCF1-0377-38D75F0FEDFA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784765" y="3967770"/>
            <a:ext cx="625696" cy="623746"/>
          </a:xfrm>
          <a:prstGeom prst="rect">
            <a:avLst/>
          </a:prstGeom>
        </p:spPr>
      </p:pic>
      <p:pic>
        <p:nvPicPr>
          <p:cNvPr id="68" name="Picture 67" descr="A close-up of a bank card&#10;&#10;Description automatically generated">
            <a:extLst>
              <a:ext uri="{FF2B5EF4-FFF2-40B4-BE49-F238E27FC236}">
                <a16:creationId xmlns:a16="http://schemas.microsoft.com/office/drawing/2014/main" id="{9E0163B1-8540-F785-6714-E66CDDF7C43B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835963" y="3146171"/>
            <a:ext cx="1274119" cy="72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04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60D537A5-6DB4-82D3-1678-31232C26B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665" y="1941428"/>
            <a:ext cx="400934" cy="791928"/>
          </a:xfrm>
          <a:prstGeom prst="rect">
            <a:avLst/>
          </a:prstGeom>
        </p:spPr>
      </p:pic>
      <p:pic>
        <p:nvPicPr>
          <p:cNvPr id="31" name="Picture 30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53E18456-AC1A-5F42-7520-784F2DA06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78" y="1941428"/>
            <a:ext cx="400934" cy="791928"/>
          </a:xfrm>
          <a:prstGeom prst="rect">
            <a:avLst/>
          </a:prstGeom>
        </p:spPr>
      </p:pic>
      <p:pic>
        <p:nvPicPr>
          <p:cNvPr id="33" name="Picture 32" descr="A hand making a peace sign&#10;&#10;Description automatically generated">
            <a:extLst>
              <a:ext uri="{FF2B5EF4-FFF2-40B4-BE49-F238E27FC236}">
                <a16:creationId xmlns:a16="http://schemas.microsoft.com/office/drawing/2014/main" id="{5DA2BF7F-E599-BD53-A131-01F4BAA1C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542" y="1904979"/>
            <a:ext cx="404248" cy="828377"/>
          </a:xfrm>
          <a:prstGeom prst="rect">
            <a:avLst/>
          </a:prstGeom>
        </p:spPr>
      </p:pic>
      <p:pic>
        <p:nvPicPr>
          <p:cNvPr id="35" name="Picture 34" descr="A hand making a peace sign&#10;&#10;Description automatically generated">
            <a:extLst>
              <a:ext uri="{FF2B5EF4-FFF2-40B4-BE49-F238E27FC236}">
                <a16:creationId xmlns:a16="http://schemas.microsoft.com/office/drawing/2014/main" id="{39A88881-B99C-524F-1AF2-BD1CD60B5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162" y="1904979"/>
            <a:ext cx="404248" cy="828377"/>
          </a:xfrm>
          <a:prstGeom prst="rect">
            <a:avLst/>
          </a:prstGeom>
        </p:spPr>
      </p:pic>
      <p:pic>
        <p:nvPicPr>
          <p:cNvPr id="37" name="Picture 36" descr="A hand with a number four&#10;&#10;Description automatically generated">
            <a:extLst>
              <a:ext uri="{FF2B5EF4-FFF2-40B4-BE49-F238E27FC236}">
                <a16:creationId xmlns:a16="http://schemas.microsoft.com/office/drawing/2014/main" id="{2D3F4370-75E2-952B-B382-DBEDF3182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1208" y="1885098"/>
            <a:ext cx="404248" cy="848258"/>
          </a:xfrm>
          <a:prstGeom prst="rect">
            <a:avLst/>
          </a:prstGeom>
        </p:spPr>
      </p:pic>
      <p:pic>
        <p:nvPicPr>
          <p:cNvPr id="39" name="Picture 38" descr="A cartoon hand with fingers up&#10;&#10;Description automatically generated">
            <a:extLst>
              <a:ext uri="{FF2B5EF4-FFF2-40B4-BE49-F238E27FC236}">
                <a16:creationId xmlns:a16="http://schemas.microsoft.com/office/drawing/2014/main" id="{B54C4635-0B42-5C7D-D9BF-249871F062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4060" y="1885098"/>
            <a:ext cx="404248" cy="848258"/>
          </a:xfrm>
          <a:prstGeom prst="rect">
            <a:avLst/>
          </a:prstGeom>
        </p:spPr>
      </p:pic>
      <p:pic>
        <p:nvPicPr>
          <p:cNvPr id="41" name="Picture 40" descr="A hand with fingers raised&#10;&#10;Description automatically generated">
            <a:extLst>
              <a:ext uri="{FF2B5EF4-FFF2-40B4-BE49-F238E27FC236}">
                <a16:creationId xmlns:a16="http://schemas.microsoft.com/office/drawing/2014/main" id="{7907A1CA-BBE8-AC9A-2013-9E55E87CD3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6961" y="1851963"/>
            <a:ext cx="530161" cy="881393"/>
          </a:xfrm>
          <a:prstGeom prst="rect">
            <a:avLst/>
          </a:prstGeom>
        </p:spPr>
      </p:pic>
      <p:pic>
        <p:nvPicPr>
          <p:cNvPr id="43" name="Picture 42" descr="A cartoon hand with a black background&#10;&#10;Description automatically generated">
            <a:extLst>
              <a:ext uri="{FF2B5EF4-FFF2-40B4-BE49-F238E27FC236}">
                <a16:creationId xmlns:a16="http://schemas.microsoft.com/office/drawing/2014/main" id="{95E2BC62-E578-AFDB-4933-E65E39F525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2394" y="1851963"/>
            <a:ext cx="530161" cy="881393"/>
          </a:xfrm>
          <a:prstGeom prst="rect">
            <a:avLst/>
          </a:prstGeom>
        </p:spPr>
      </p:pic>
      <p:pic>
        <p:nvPicPr>
          <p:cNvPr id="45" name="Picture 44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B3291A96-2FB0-AD47-02D2-E7F2FC664F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6801" y="1851963"/>
            <a:ext cx="656074" cy="881393"/>
          </a:xfrm>
          <a:prstGeom prst="rect">
            <a:avLst/>
          </a:prstGeom>
        </p:spPr>
      </p:pic>
      <p:pic>
        <p:nvPicPr>
          <p:cNvPr id="47" name="Picture 46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F56E19EA-D488-5E68-D89A-3CA944B22E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6641" y="1851963"/>
            <a:ext cx="656074" cy="881393"/>
          </a:xfrm>
          <a:prstGeom prst="rect">
            <a:avLst/>
          </a:prstGeom>
        </p:spPr>
      </p:pic>
      <p:pic>
        <p:nvPicPr>
          <p:cNvPr id="49" name="Picture 48" descr="Two hands with fists in front of a black background&#10;&#10;Description automatically generated">
            <a:extLst>
              <a:ext uri="{FF2B5EF4-FFF2-40B4-BE49-F238E27FC236}">
                <a16:creationId xmlns:a16="http://schemas.microsoft.com/office/drawing/2014/main" id="{98F70A32-C5B0-A3F9-F702-CDFDD0979C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46635" y="1991130"/>
            <a:ext cx="1010619" cy="603058"/>
          </a:xfrm>
          <a:prstGeom prst="rect">
            <a:avLst/>
          </a:prstGeom>
        </p:spPr>
      </p:pic>
      <p:pic>
        <p:nvPicPr>
          <p:cNvPr id="51" name="Picture 50" descr="A hand with a finger raised&#10;&#10;Description automatically generated">
            <a:extLst>
              <a:ext uri="{FF2B5EF4-FFF2-40B4-BE49-F238E27FC236}">
                <a16:creationId xmlns:a16="http://schemas.microsoft.com/office/drawing/2014/main" id="{FCC12DB8-6452-9E90-2903-FA961B8F1A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15019" y="3078931"/>
            <a:ext cx="400934" cy="791928"/>
          </a:xfrm>
          <a:prstGeom prst="rect">
            <a:avLst/>
          </a:prstGeom>
        </p:spPr>
      </p:pic>
      <p:pic>
        <p:nvPicPr>
          <p:cNvPr id="53" name="Picture 52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E4B2098B-B316-0272-4195-EA55BA195C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9578" y="3078931"/>
            <a:ext cx="400934" cy="791928"/>
          </a:xfrm>
          <a:prstGeom prst="rect">
            <a:avLst/>
          </a:prstGeom>
        </p:spPr>
      </p:pic>
      <p:pic>
        <p:nvPicPr>
          <p:cNvPr id="55" name="Picture 54" descr="A hand making a peace sign&#10;&#10;Description automatically generated">
            <a:extLst>
              <a:ext uri="{FF2B5EF4-FFF2-40B4-BE49-F238E27FC236}">
                <a16:creationId xmlns:a16="http://schemas.microsoft.com/office/drawing/2014/main" id="{C79708B0-9FE4-84B0-E4F7-6D66D974BB1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49542" y="3042482"/>
            <a:ext cx="404248" cy="828377"/>
          </a:xfrm>
          <a:prstGeom prst="rect">
            <a:avLst/>
          </a:prstGeom>
        </p:spPr>
      </p:pic>
      <p:pic>
        <p:nvPicPr>
          <p:cNvPr id="57" name="Picture 56" descr="A hand making a peace sign&#10;&#10;Description automatically generated">
            <a:extLst>
              <a:ext uri="{FF2B5EF4-FFF2-40B4-BE49-F238E27FC236}">
                <a16:creationId xmlns:a16="http://schemas.microsoft.com/office/drawing/2014/main" id="{4C7F5364-8037-7C32-31BD-C9B8B7D053F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7715" y="3042482"/>
            <a:ext cx="404248" cy="828377"/>
          </a:xfrm>
          <a:prstGeom prst="rect">
            <a:avLst/>
          </a:prstGeom>
        </p:spPr>
      </p:pic>
      <p:pic>
        <p:nvPicPr>
          <p:cNvPr id="59" name="Picture 58" descr="A hand with a number four&#10;&#10;Description automatically generated">
            <a:extLst>
              <a:ext uri="{FF2B5EF4-FFF2-40B4-BE49-F238E27FC236}">
                <a16:creationId xmlns:a16="http://schemas.microsoft.com/office/drawing/2014/main" id="{D8770ACE-F984-716A-3D0F-963309E211B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11208" y="3025915"/>
            <a:ext cx="404248" cy="844944"/>
          </a:xfrm>
          <a:prstGeom prst="rect">
            <a:avLst/>
          </a:prstGeom>
        </p:spPr>
      </p:pic>
      <p:pic>
        <p:nvPicPr>
          <p:cNvPr id="61" name="Picture 60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9E74FEAB-07B2-C67B-3E60-4E0037171B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72027" y="3015973"/>
            <a:ext cx="404248" cy="854886"/>
          </a:xfrm>
          <a:prstGeom prst="rect">
            <a:avLst/>
          </a:prstGeom>
        </p:spPr>
      </p:pic>
      <p:pic>
        <p:nvPicPr>
          <p:cNvPr id="63" name="Picture 62" descr="A hand with fingers raised&#10;&#10;Description automatically generated">
            <a:extLst>
              <a:ext uri="{FF2B5EF4-FFF2-40B4-BE49-F238E27FC236}">
                <a16:creationId xmlns:a16="http://schemas.microsoft.com/office/drawing/2014/main" id="{761D7B95-C02F-3DB5-F3F4-C7D850302F4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41489" y="2989466"/>
            <a:ext cx="530161" cy="881393"/>
          </a:xfrm>
          <a:prstGeom prst="rect">
            <a:avLst/>
          </a:prstGeom>
        </p:spPr>
      </p:pic>
      <p:pic>
        <p:nvPicPr>
          <p:cNvPr id="65" name="Picture 64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9E72101D-8FE8-0927-0305-859DFD21E52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6339" y="2989466"/>
            <a:ext cx="530161" cy="881393"/>
          </a:xfrm>
          <a:prstGeom prst="rect">
            <a:avLst/>
          </a:prstGeom>
        </p:spPr>
      </p:pic>
      <p:pic>
        <p:nvPicPr>
          <p:cNvPr id="67" name="Picture 66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09F94B76-9EF1-21C0-2CC7-F04265485E3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56801" y="2986153"/>
            <a:ext cx="656074" cy="884706"/>
          </a:xfrm>
          <a:prstGeom prst="rect">
            <a:avLst/>
          </a:prstGeom>
        </p:spPr>
      </p:pic>
      <p:pic>
        <p:nvPicPr>
          <p:cNvPr id="69" name="Picture 68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CB66FEE1-C514-BC0E-8144-B6E1BD1B7FC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83756" y="2989467"/>
            <a:ext cx="656074" cy="881392"/>
          </a:xfrm>
          <a:prstGeom prst="rect">
            <a:avLst/>
          </a:prstGeom>
        </p:spPr>
      </p:pic>
      <p:pic>
        <p:nvPicPr>
          <p:cNvPr id="71" name="Picture 70" descr="Two hands with fists clenched together&#10;&#10;Description automatically generated with medium confidence">
            <a:extLst>
              <a:ext uri="{FF2B5EF4-FFF2-40B4-BE49-F238E27FC236}">
                <a16:creationId xmlns:a16="http://schemas.microsoft.com/office/drawing/2014/main" id="{0EA5AB84-CA17-F52F-2CF5-3A15327FA5B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46635" y="3306526"/>
            <a:ext cx="1010619" cy="603058"/>
          </a:xfrm>
          <a:prstGeom prst="rect">
            <a:avLst/>
          </a:prstGeom>
        </p:spPr>
      </p:pic>
      <p:pic>
        <p:nvPicPr>
          <p:cNvPr id="73" name="Picture 72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59159E05-9531-BF2A-E2A5-30F22EDFB8E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918483" y="4216434"/>
            <a:ext cx="399433" cy="788962"/>
          </a:xfrm>
          <a:prstGeom prst="rect">
            <a:avLst/>
          </a:prstGeom>
        </p:spPr>
      </p:pic>
      <p:pic>
        <p:nvPicPr>
          <p:cNvPr id="75" name="Picture 74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2FEF8587-B7E1-F4E8-437A-DBF599BD4E6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75658" y="4222447"/>
            <a:ext cx="399433" cy="788962"/>
          </a:xfrm>
          <a:prstGeom prst="rect">
            <a:avLst/>
          </a:prstGeom>
        </p:spPr>
      </p:pic>
      <p:pic>
        <p:nvPicPr>
          <p:cNvPr id="77" name="Picture 76" descr="A cartoon hand making a peace sign&#10;&#10;Description automatically generated">
            <a:extLst>
              <a:ext uri="{FF2B5EF4-FFF2-40B4-BE49-F238E27FC236}">
                <a16:creationId xmlns:a16="http://schemas.microsoft.com/office/drawing/2014/main" id="{B5799329-6F65-1963-1FA8-6B0C79139B4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397503" y="4179985"/>
            <a:ext cx="402734" cy="825274"/>
          </a:xfrm>
          <a:prstGeom prst="rect">
            <a:avLst/>
          </a:prstGeom>
        </p:spPr>
      </p:pic>
      <p:pic>
        <p:nvPicPr>
          <p:cNvPr id="79" name="Picture 78" descr="A hand making a peace sign&#10;&#10;Description automatically generated">
            <a:extLst>
              <a:ext uri="{FF2B5EF4-FFF2-40B4-BE49-F238E27FC236}">
                <a16:creationId xmlns:a16="http://schemas.microsoft.com/office/drawing/2014/main" id="{CD8FB028-044E-AD3B-E14C-AF1195EA7BB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1676" y="4179985"/>
            <a:ext cx="402734" cy="825274"/>
          </a:xfrm>
          <a:prstGeom prst="rect">
            <a:avLst/>
          </a:prstGeom>
        </p:spPr>
      </p:pic>
      <p:pic>
        <p:nvPicPr>
          <p:cNvPr id="81" name="Picture 80" descr="A hand with a number four&#10;&#10;Description automatically generated">
            <a:extLst>
              <a:ext uri="{FF2B5EF4-FFF2-40B4-BE49-F238E27FC236}">
                <a16:creationId xmlns:a16="http://schemas.microsoft.com/office/drawing/2014/main" id="{3FEAC60A-AD92-9011-8712-FB9F2F20209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847197" y="4155126"/>
            <a:ext cx="402734" cy="845081"/>
          </a:xfrm>
          <a:prstGeom prst="rect">
            <a:avLst/>
          </a:prstGeom>
        </p:spPr>
      </p:pic>
      <p:pic>
        <p:nvPicPr>
          <p:cNvPr id="83" name="Picture 82" descr="A cartoon hand with a black background&#10;&#10;Description automatically generated">
            <a:extLst>
              <a:ext uri="{FF2B5EF4-FFF2-40B4-BE49-F238E27FC236}">
                <a16:creationId xmlns:a16="http://schemas.microsoft.com/office/drawing/2014/main" id="{0712FF33-AEE8-5B37-BB27-D0E9CFFC8D0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376576" y="4153476"/>
            <a:ext cx="402734" cy="848382"/>
          </a:xfrm>
          <a:prstGeom prst="rect">
            <a:avLst/>
          </a:prstGeom>
        </p:spPr>
      </p:pic>
      <p:pic>
        <p:nvPicPr>
          <p:cNvPr id="85" name="Picture 84" descr="A hand with fingers raised&#10;&#10;Description automatically generated">
            <a:extLst>
              <a:ext uri="{FF2B5EF4-FFF2-40B4-BE49-F238E27FC236}">
                <a16:creationId xmlns:a16="http://schemas.microsoft.com/office/drawing/2014/main" id="{49B370A8-26E5-2A66-05F1-70CC78D2440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143474" y="4126969"/>
            <a:ext cx="528176" cy="878092"/>
          </a:xfrm>
          <a:prstGeom prst="rect">
            <a:avLst/>
          </a:prstGeom>
        </p:spPr>
      </p:pic>
      <p:pic>
        <p:nvPicPr>
          <p:cNvPr id="87" name="Picture 86" descr="A cartoon hand with a black background&#10;&#10;Description automatically generated">
            <a:extLst>
              <a:ext uri="{FF2B5EF4-FFF2-40B4-BE49-F238E27FC236}">
                <a16:creationId xmlns:a16="http://schemas.microsoft.com/office/drawing/2014/main" id="{37C24881-11A4-F0B2-58AD-F9F253039E6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948324" y="4126969"/>
            <a:ext cx="528176" cy="878092"/>
          </a:xfrm>
          <a:prstGeom prst="rect">
            <a:avLst/>
          </a:prstGeom>
        </p:spPr>
      </p:pic>
      <p:pic>
        <p:nvPicPr>
          <p:cNvPr id="89" name="Picture 88" descr="A yellow hand with black background&#10;&#10;Description automatically generated">
            <a:extLst>
              <a:ext uri="{FF2B5EF4-FFF2-40B4-BE49-F238E27FC236}">
                <a16:creationId xmlns:a16="http://schemas.microsoft.com/office/drawing/2014/main" id="{41A1B9F7-29A6-D0D0-2E21-86C143834D0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359258" y="4130016"/>
            <a:ext cx="653617" cy="881393"/>
          </a:xfrm>
          <a:prstGeom prst="rect">
            <a:avLst/>
          </a:prstGeom>
        </p:spPr>
      </p:pic>
      <p:pic>
        <p:nvPicPr>
          <p:cNvPr id="91" name="Picture 90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B3F784A7-EACB-D10B-9DC0-06972C4BD85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583756" y="4130016"/>
            <a:ext cx="653617" cy="881393"/>
          </a:xfrm>
          <a:prstGeom prst="rect">
            <a:avLst/>
          </a:prstGeom>
        </p:spPr>
      </p:pic>
      <p:pic>
        <p:nvPicPr>
          <p:cNvPr id="93" name="Picture 92" descr="Two hands with fists clenched together&#10;&#10;Description automatically generated with medium confidence">
            <a:extLst>
              <a:ext uri="{FF2B5EF4-FFF2-40B4-BE49-F238E27FC236}">
                <a16:creationId xmlns:a16="http://schemas.microsoft.com/office/drawing/2014/main" id="{344BDA69-EEDD-F79B-1862-4E9EE2A05E2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743028" y="4410609"/>
            <a:ext cx="1006835" cy="60080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487B9E5-FFAB-33E9-712C-FF40EFE2170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3" y="5141526"/>
            <a:ext cx="1174616" cy="1195009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435F1767-44C3-AD15-25B5-9E5EA3DADF5A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427" y="5258716"/>
            <a:ext cx="1260548" cy="128243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1BE5D4AC-39ED-07DC-B8C4-E8C81CD35D8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832" y="5188925"/>
            <a:ext cx="892813" cy="98922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5C42B51-7D73-7804-3CFB-FB64C89EA83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31" y="5405323"/>
            <a:ext cx="892813" cy="98922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1726AFBE-F8BA-EE08-B298-7DC85C54A446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683" y="5333346"/>
            <a:ext cx="901340" cy="982503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488DE06C-C0F0-F2E8-B0C4-6A58B9402FD2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44" y="4958200"/>
            <a:ext cx="750499" cy="106038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C9E4343-FCAE-E531-10C7-25A407DFF949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00" y="5551029"/>
            <a:ext cx="901842" cy="813318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734538CF-D331-A693-EA83-E21F6EBF1AF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40" y="5000207"/>
            <a:ext cx="1152771" cy="841912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93B52DBA-0E9D-0E35-204C-B5E3B4B2B59B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27" y="5551662"/>
            <a:ext cx="953724" cy="696540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F5BD88B2-E805-A23C-9851-04583612A9B0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69" y="5480185"/>
            <a:ext cx="832841" cy="950143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ED5CF27D-E7DA-749D-3961-1983CCC821E4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97" y="5498389"/>
            <a:ext cx="700133" cy="98922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20DEB4ED-9D67-C937-37CE-B4D12DAEBA8F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24" y="5106921"/>
            <a:ext cx="894766" cy="1264218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3AA28B45-83F8-96CD-9689-8B12610CE786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3157" y="4854887"/>
            <a:ext cx="661788" cy="935043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A19D18CA-EE4F-F8BA-79D4-C958269DD861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663" y="5538798"/>
            <a:ext cx="777013" cy="746268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E12179CD-768C-D82A-3356-92D0E6010A15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27" y="5109527"/>
            <a:ext cx="559723" cy="59896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7CFF118B-454A-8092-2A70-1E5AACD68696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14" y="5533986"/>
            <a:ext cx="567387" cy="707137"/>
          </a:xfrm>
          <a:prstGeom prst="rect">
            <a:avLst/>
          </a:prstGeom>
        </p:spPr>
      </p:pic>
      <p:pic>
        <p:nvPicPr>
          <p:cNvPr id="119" name="Picture 118" descr="A white cone with black lines&#10;&#10;Description automatically generated">
            <a:extLst>
              <a:ext uri="{FF2B5EF4-FFF2-40B4-BE49-F238E27FC236}">
                <a16:creationId xmlns:a16="http://schemas.microsoft.com/office/drawing/2014/main" id="{21675728-3171-C09F-1CD2-970438A6E5CF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21603" y="512572"/>
            <a:ext cx="964133" cy="964133"/>
          </a:xfrm>
          <a:prstGeom prst="rect">
            <a:avLst/>
          </a:prstGeom>
        </p:spPr>
      </p:pic>
      <p:pic>
        <p:nvPicPr>
          <p:cNvPr id="121" name="Picture 120" descr="A white cube with black lines&#10;&#10;Description automatically generated">
            <a:extLst>
              <a:ext uri="{FF2B5EF4-FFF2-40B4-BE49-F238E27FC236}">
                <a16:creationId xmlns:a16="http://schemas.microsoft.com/office/drawing/2014/main" id="{F2144EF0-44EA-4481-8A80-11638B96BC99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2775370" y="542151"/>
            <a:ext cx="964133" cy="964133"/>
          </a:xfrm>
          <a:prstGeom prst="rect">
            <a:avLst/>
          </a:prstGeom>
        </p:spPr>
      </p:pic>
      <p:pic>
        <p:nvPicPr>
          <p:cNvPr id="123" name="Picture 122" descr="A rectangular object with lines&#10;&#10;Description automatically generated">
            <a:extLst>
              <a:ext uri="{FF2B5EF4-FFF2-40B4-BE49-F238E27FC236}">
                <a16:creationId xmlns:a16="http://schemas.microsoft.com/office/drawing/2014/main" id="{3E0A5B31-90D6-3C20-D0B6-33BA1061498C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4634785" y="300320"/>
            <a:ext cx="1548121" cy="1239599"/>
          </a:xfrm>
          <a:prstGeom prst="rect">
            <a:avLst/>
          </a:prstGeom>
        </p:spPr>
      </p:pic>
      <p:pic>
        <p:nvPicPr>
          <p:cNvPr id="125" name="Picture 124" descr="A white cylinder with a black line&#10;&#10;Description automatically generated">
            <a:extLst>
              <a:ext uri="{FF2B5EF4-FFF2-40B4-BE49-F238E27FC236}">
                <a16:creationId xmlns:a16="http://schemas.microsoft.com/office/drawing/2014/main" id="{3E047724-222A-FAB0-31AD-7E1BB1D68DA5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969999" y="471365"/>
            <a:ext cx="845306" cy="1020814"/>
          </a:xfrm>
          <a:prstGeom prst="rect">
            <a:avLst/>
          </a:prstGeom>
        </p:spPr>
      </p:pic>
      <p:pic>
        <p:nvPicPr>
          <p:cNvPr id="127" name="Picture 126" descr="A white circle with black lines&#10;&#10;Description automatically generated">
            <a:extLst>
              <a:ext uri="{FF2B5EF4-FFF2-40B4-BE49-F238E27FC236}">
                <a16:creationId xmlns:a16="http://schemas.microsoft.com/office/drawing/2014/main" id="{D5C02918-36F1-C52A-61A0-8E27649E6A52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045801" y="512573"/>
            <a:ext cx="964133" cy="964133"/>
          </a:xfrm>
          <a:prstGeom prst="rect">
            <a:avLst/>
          </a:prstGeom>
        </p:spPr>
      </p:pic>
      <p:pic>
        <p:nvPicPr>
          <p:cNvPr id="129" name="Picture 128" descr="A white pyramid with black lines&#10;&#10;Description automatically generated">
            <a:extLst>
              <a:ext uri="{FF2B5EF4-FFF2-40B4-BE49-F238E27FC236}">
                <a16:creationId xmlns:a16="http://schemas.microsoft.com/office/drawing/2014/main" id="{D0EE1224-DDD5-FB10-2D08-DFCE7FE166A5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6142971" y="452570"/>
            <a:ext cx="964133" cy="964133"/>
          </a:xfrm>
          <a:prstGeom prst="rect">
            <a:avLst/>
          </a:prstGeom>
        </p:spPr>
      </p:pic>
      <p:pic>
        <p:nvPicPr>
          <p:cNvPr id="131" name="Picture 130" descr="A white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764F93F6-AB53-5E29-CCAB-75D37D487532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3699568" y="430456"/>
            <a:ext cx="975152" cy="1178997"/>
          </a:xfrm>
          <a:prstGeom prst="rect">
            <a:avLst/>
          </a:prstGeom>
        </p:spPr>
      </p:pic>
      <p:pic>
        <p:nvPicPr>
          <p:cNvPr id="133" name="Picture 132" descr="A white pyramid with a dotted line&#10;&#10;Description automatically generated">
            <a:extLst>
              <a:ext uri="{FF2B5EF4-FFF2-40B4-BE49-F238E27FC236}">
                <a16:creationId xmlns:a16="http://schemas.microsoft.com/office/drawing/2014/main" id="{D7790AB7-51D1-7257-F1C3-393E6D00C34A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7067171" y="452570"/>
            <a:ext cx="964133" cy="96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1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C65AB7C-792A-9307-5FB3-76703E9A148F}"/>
                  </a:ext>
                </a:extLst>
              </p:cNvPr>
              <p:cNvSpPr txBox="1"/>
              <p:nvPr/>
            </p:nvSpPr>
            <p:spPr>
              <a:xfrm>
                <a:off x="667512" y="334776"/>
                <a:ext cx="7497474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Use rounding to estimate 6,941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18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Use rounding to estimate 6,941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4,099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3,000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1,943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4) 2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59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C65AB7C-792A-9307-5FB3-76703E9A1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334776"/>
                <a:ext cx="7497474" cy="5693866"/>
              </a:xfrm>
              <a:prstGeom prst="rect">
                <a:avLst/>
              </a:prstGeom>
              <a:blipFill>
                <a:blip r:embed="rId2"/>
                <a:stretch>
                  <a:fillRect l="-1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006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583D50A-602F-D5FF-5958-F4E3F16C8A05}"/>
                  </a:ext>
                </a:extLst>
              </p:cNvPr>
              <p:cNvSpPr txBox="1"/>
              <p:nvPr/>
            </p:nvSpPr>
            <p:spPr>
              <a:xfrm>
                <a:off x="667512" y="334776"/>
                <a:ext cx="7497474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Use rounding to estimate 6,941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18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Use rounding to estimate 6,941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4,099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3,000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1,943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4) 2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59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583D50A-602F-D5FF-5958-F4E3F16C8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334776"/>
                <a:ext cx="7497474" cy="5693866"/>
              </a:xfrm>
              <a:prstGeom prst="rect">
                <a:avLst/>
              </a:prstGeom>
              <a:blipFill>
                <a:blip r:embed="rId2"/>
                <a:stretch>
                  <a:fillRect l="-1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8F9EE6-EF49-66BE-AB9E-6602C62273F1}"/>
                  </a:ext>
                </a:extLst>
              </p:cNvPr>
              <p:cNvSpPr txBox="1"/>
              <p:nvPr/>
            </p:nvSpPr>
            <p:spPr>
              <a:xfrm>
                <a:off x="1071155" y="1229320"/>
                <a:ext cx="37359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7,000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</a:t>
                </a:r>
                <a:r>
                  <a:rPr lang="en-GB" sz="2800" dirty="0">
                    <a:solidFill>
                      <a:schemeClr val="accent1"/>
                    </a:solidFill>
                  </a:rPr>
                  <a:t>20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8F9EE6-EF49-66BE-AB9E-6602C6227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155" y="1229320"/>
                <a:ext cx="3735976" cy="523220"/>
              </a:xfrm>
              <a:prstGeom prst="rect">
                <a:avLst/>
              </a:prstGeom>
              <a:blipFill>
                <a:blip r:embed="rId3"/>
                <a:stretch>
                  <a:fillRect l="-3390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C66448-B4C1-BF9F-045C-08188BAAC932}"/>
                  </a:ext>
                </a:extLst>
              </p:cNvPr>
              <p:cNvSpPr txBox="1"/>
              <p:nvPr/>
            </p:nvSpPr>
            <p:spPr>
              <a:xfrm>
                <a:off x="2725784" y="1229320"/>
                <a:ext cx="37359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140,000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C66448-B4C1-BF9F-045C-08188BAAC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784" y="1229320"/>
                <a:ext cx="3735976" cy="523220"/>
              </a:xfrm>
              <a:prstGeom prst="rect">
                <a:avLst/>
              </a:prstGeom>
              <a:blipFill>
                <a:blip r:embed="rId4"/>
                <a:stretch>
                  <a:fillRect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F1CE5B-A4D6-5BF7-3B59-A983D7B6400F}"/>
                  </a:ext>
                </a:extLst>
              </p:cNvPr>
              <p:cNvSpPr txBox="1"/>
              <p:nvPr/>
            </p:nvSpPr>
            <p:spPr>
              <a:xfrm>
                <a:off x="1071155" y="2492063"/>
                <a:ext cx="37359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7,000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</a:t>
                </a:r>
                <a:r>
                  <a:rPr lang="en-GB" sz="2800" dirty="0">
                    <a:solidFill>
                      <a:schemeClr val="accent1"/>
                    </a:solidFill>
                  </a:rPr>
                  <a:t>4,000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F1CE5B-A4D6-5BF7-3B59-A983D7B64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155" y="2492063"/>
                <a:ext cx="3735976" cy="523220"/>
              </a:xfrm>
              <a:prstGeom prst="rect">
                <a:avLst/>
              </a:prstGeom>
              <a:blipFill>
                <a:blip r:embed="rId5"/>
                <a:stretch>
                  <a:fillRect l="-3390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96B7DF-05DF-B0C1-6897-F145B2A99E9E}"/>
                  </a:ext>
                </a:extLst>
              </p:cNvPr>
              <p:cNvSpPr txBox="1"/>
              <p:nvPr/>
            </p:nvSpPr>
            <p:spPr>
              <a:xfrm>
                <a:off x="3152504" y="2492063"/>
                <a:ext cx="37359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11,000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96B7DF-05DF-B0C1-6897-F145B2A99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504" y="2492063"/>
                <a:ext cx="3735976" cy="523220"/>
              </a:xfrm>
              <a:prstGeom prst="rect">
                <a:avLst/>
              </a:prstGeom>
              <a:blipFill>
                <a:blip r:embed="rId6"/>
                <a:stretch>
                  <a:fillRect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921E1DA-C3B2-EEB9-362D-5B549B670845}"/>
              </a:ext>
            </a:extLst>
          </p:cNvPr>
          <p:cNvSpPr txBox="1"/>
          <p:nvPr/>
        </p:nvSpPr>
        <p:spPr>
          <a:xfrm>
            <a:off x="3500847" y="3323732"/>
            <a:ext cx="373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1,057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90D152F-1278-C17F-17FC-7B1A0CE50C2B}"/>
              </a:ext>
            </a:extLst>
          </p:cNvPr>
          <p:cNvCxnSpPr/>
          <p:nvPr/>
        </p:nvCxnSpPr>
        <p:spPr>
          <a:xfrm>
            <a:off x="1254034" y="5055326"/>
            <a:ext cx="418012" cy="352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0AA1F6-84F9-4722-EB99-715F3B59E886}"/>
              </a:ext>
            </a:extLst>
          </p:cNvPr>
          <p:cNvCxnSpPr/>
          <p:nvPr/>
        </p:nvCxnSpPr>
        <p:spPr>
          <a:xfrm flipH="1">
            <a:off x="2085703" y="5055326"/>
            <a:ext cx="461554" cy="352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A579CD6-56A4-4115-BCA8-6D24E9A11EF7}"/>
              </a:ext>
            </a:extLst>
          </p:cNvPr>
          <p:cNvSpPr txBox="1"/>
          <p:nvPr/>
        </p:nvSpPr>
        <p:spPr>
          <a:xfrm>
            <a:off x="1632859" y="5083569"/>
            <a:ext cx="640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3A6CF6-BE36-8FE6-6798-5B747B92061B}"/>
                  </a:ext>
                </a:extLst>
              </p:cNvPr>
              <p:cNvSpPr txBox="1"/>
              <p:nvPr/>
            </p:nvSpPr>
            <p:spPr>
              <a:xfrm>
                <a:off x="1299755" y="5505422"/>
                <a:ext cx="15718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10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59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3A6CF6-BE36-8FE6-6798-5B747B920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755" y="5505422"/>
                <a:ext cx="1571895" cy="523220"/>
              </a:xfrm>
              <a:prstGeom prst="rect">
                <a:avLst/>
              </a:prstGeom>
              <a:blipFill>
                <a:blip r:embed="rId7"/>
                <a:stretch>
                  <a:fillRect l="-8000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B160959-CC17-9CEA-A517-B01D1DF272CA}"/>
              </a:ext>
            </a:extLst>
          </p:cNvPr>
          <p:cNvSpPr txBox="1"/>
          <p:nvPr/>
        </p:nvSpPr>
        <p:spPr>
          <a:xfrm>
            <a:off x="2993571" y="4600040"/>
            <a:ext cx="157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590</a:t>
            </a:r>
          </a:p>
        </p:txBody>
      </p:sp>
    </p:spTree>
    <p:extLst>
      <p:ext uri="{BB962C8B-B14F-4D97-AF65-F5344CB8AC3E}">
        <p14:creationId xmlns:p14="http://schemas.microsoft.com/office/powerpoint/2010/main" val="327715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51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6F8D46-9582-1690-351F-A2FFFCDA54DF}"/>
                  </a:ext>
                </a:extLst>
              </p:cNvPr>
              <p:cNvSpPr txBox="1"/>
              <p:nvPr/>
            </p:nvSpPr>
            <p:spPr>
              <a:xfrm>
                <a:off x="3265894" y="2394199"/>
                <a:ext cx="19343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/>
                  <a:t>39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/>
                  <a:t> 13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6F8D46-9582-1690-351F-A2FFFCDA5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894" y="2394199"/>
                <a:ext cx="1934309" cy="646331"/>
              </a:xfrm>
              <a:prstGeom prst="rect">
                <a:avLst/>
              </a:prstGeom>
              <a:blipFill>
                <a:blip r:embed="rId2"/>
                <a:stretch>
                  <a:fillRect l="-9804" t="-15385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071997D-34FB-C0DC-D84E-CB3D8BCDF770}"/>
              </a:ext>
            </a:extLst>
          </p:cNvPr>
          <p:cNvSpPr txBox="1"/>
          <p:nvPr/>
        </p:nvSpPr>
        <p:spPr>
          <a:xfrm>
            <a:off x="2976803" y="1102878"/>
            <a:ext cx="2769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In your head…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4A4F53-CA8E-09F9-332C-0CA715DCE1B5}"/>
              </a:ext>
            </a:extLst>
          </p:cNvPr>
          <p:cNvSpPr txBox="1"/>
          <p:nvPr/>
        </p:nvSpPr>
        <p:spPr>
          <a:xfrm>
            <a:off x="2687390" y="3966755"/>
            <a:ext cx="3348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did you do it?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0329BB-D64D-D2F9-7812-5C008708F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760" y="5109516"/>
            <a:ext cx="747045" cy="747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888DFA-FB62-5D17-A2F0-7B9CC7342CB8}"/>
              </a:ext>
            </a:extLst>
          </p:cNvPr>
          <p:cNvSpPr txBox="1"/>
          <p:nvPr/>
        </p:nvSpPr>
        <p:spPr>
          <a:xfrm>
            <a:off x="5551604" y="5273190"/>
            <a:ext cx="2095136" cy="41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426622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A038CE-BD86-44C1-345A-8E221C417B56}"/>
                  </a:ext>
                </a:extLst>
              </p:cNvPr>
              <p:cNvSpPr txBox="1"/>
              <p:nvPr/>
            </p:nvSpPr>
            <p:spPr>
              <a:xfrm>
                <a:off x="3086282" y="366522"/>
                <a:ext cx="193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39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13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A038CE-BD86-44C1-345A-8E221C417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282" y="366522"/>
                <a:ext cx="1934309" cy="523220"/>
              </a:xfrm>
              <a:prstGeom prst="rect">
                <a:avLst/>
              </a:prstGeom>
              <a:blipFill>
                <a:blip r:embed="rId2"/>
                <a:stretch>
                  <a:fillRect l="-6494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2D4A76-BF89-04DC-3CB5-D45A836BBB1C}"/>
                  </a:ext>
                </a:extLst>
              </p:cNvPr>
              <p:cNvSpPr txBox="1"/>
              <p:nvPr/>
            </p:nvSpPr>
            <p:spPr>
              <a:xfrm>
                <a:off x="4408596" y="366522"/>
                <a:ext cx="193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52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2D4A76-BF89-04DC-3CB5-D45A836BB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596" y="366522"/>
                <a:ext cx="1934309" cy="523220"/>
              </a:xfrm>
              <a:prstGeom prst="rect">
                <a:avLst/>
              </a:prstGeom>
              <a:blipFill>
                <a:blip r:embed="rId3"/>
                <a:stretch>
                  <a:fillRect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00B0A75-B454-CBD9-834B-4673AB0BF633}"/>
              </a:ext>
            </a:extLst>
          </p:cNvPr>
          <p:cNvSpPr txBox="1"/>
          <p:nvPr/>
        </p:nvSpPr>
        <p:spPr>
          <a:xfrm>
            <a:off x="601678" y="1369231"/>
            <a:ext cx="3631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/>
              <a:t>Strategy 1 – </a:t>
            </a:r>
            <a:r>
              <a:rPr lang="en-GB" sz="2800" dirty="0"/>
              <a:t>Partitioning and 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949409-6706-E7DA-500E-5946E72AA46E}"/>
                  </a:ext>
                </a:extLst>
              </p:cNvPr>
              <p:cNvSpPr txBox="1"/>
              <p:nvPr/>
            </p:nvSpPr>
            <p:spPr>
              <a:xfrm>
                <a:off x="1605566" y="2422257"/>
                <a:ext cx="193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39 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  13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949409-6706-E7DA-500E-5946E72AA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566" y="2422257"/>
                <a:ext cx="1934309" cy="523220"/>
              </a:xfrm>
              <a:prstGeom prst="rect">
                <a:avLst/>
              </a:prstGeom>
              <a:blipFill>
                <a:blip r:embed="rId4"/>
                <a:stretch>
                  <a:fillRect l="-653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F2DD57-18D2-542C-D0C3-BD8D07AC17BF}"/>
              </a:ext>
            </a:extLst>
          </p:cNvPr>
          <p:cNvCxnSpPr>
            <a:cxnSpLocks/>
          </p:cNvCxnSpPr>
          <p:nvPr/>
        </p:nvCxnSpPr>
        <p:spPr>
          <a:xfrm flipH="1">
            <a:off x="1634841" y="2871481"/>
            <a:ext cx="172400" cy="5610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A0B9F4-A7C2-390D-81B5-93864462908F}"/>
              </a:ext>
            </a:extLst>
          </p:cNvPr>
          <p:cNvCxnSpPr>
            <a:cxnSpLocks/>
          </p:cNvCxnSpPr>
          <p:nvPr/>
        </p:nvCxnSpPr>
        <p:spPr>
          <a:xfrm flipH="1">
            <a:off x="2745469" y="2871481"/>
            <a:ext cx="172800" cy="561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AD8EC0C-D92E-CF7D-91FB-3731E045A687}"/>
              </a:ext>
            </a:extLst>
          </p:cNvPr>
          <p:cNvSpPr txBox="1"/>
          <p:nvPr/>
        </p:nvSpPr>
        <p:spPr>
          <a:xfrm>
            <a:off x="1318092" y="3370776"/>
            <a:ext cx="659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3A3150-879C-D7EC-2099-A2BA36C930D4}"/>
              </a:ext>
            </a:extLst>
          </p:cNvPr>
          <p:cNvSpPr txBox="1"/>
          <p:nvPr/>
        </p:nvSpPr>
        <p:spPr>
          <a:xfrm>
            <a:off x="2469718" y="3370776"/>
            <a:ext cx="586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77D940-F198-7276-E918-5BB94F845375}"/>
              </a:ext>
            </a:extLst>
          </p:cNvPr>
          <p:cNvCxnSpPr/>
          <p:nvPr/>
        </p:nvCxnSpPr>
        <p:spPr>
          <a:xfrm>
            <a:off x="1974866" y="2871481"/>
            <a:ext cx="172800" cy="5616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12A986-E96F-A825-A451-5C0DCF0F10F0}"/>
              </a:ext>
            </a:extLst>
          </p:cNvPr>
          <p:cNvCxnSpPr/>
          <p:nvPr/>
        </p:nvCxnSpPr>
        <p:spPr>
          <a:xfrm>
            <a:off x="3076482" y="2871481"/>
            <a:ext cx="172800" cy="5616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7A54BBE-D771-4033-BD49-BDE1562E9691}"/>
              </a:ext>
            </a:extLst>
          </p:cNvPr>
          <p:cNvSpPr txBox="1"/>
          <p:nvPr/>
        </p:nvSpPr>
        <p:spPr>
          <a:xfrm>
            <a:off x="1995842" y="3370776"/>
            <a:ext cx="659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86DD48-CDFF-6FE5-980E-0640334F9A85}"/>
              </a:ext>
            </a:extLst>
          </p:cNvPr>
          <p:cNvSpPr txBox="1"/>
          <p:nvPr/>
        </p:nvSpPr>
        <p:spPr>
          <a:xfrm>
            <a:off x="3064272" y="3364935"/>
            <a:ext cx="659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CFD3DB-47A7-0DFC-AA10-A53115E980D3}"/>
              </a:ext>
            </a:extLst>
          </p:cNvPr>
          <p:cNvCxnSpPr/>
          <p:nvPr/>
        </p:nvCxnSpPr>
        <p:spPr>
          <a:xfrm>
            <a:off x="1628970" y="3823918"/>
            <a:ext cx="432000" cy="529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EF70E32-5A98-D8EA-C0F2-18B8A0EC5816}"/>
              </a:ext>
            </a:extLst>
          </p:cNvPr>
          <p:cNvCxnSpPr/>
          <p:nvPr/>
        </p:nvCxnSpPr>
        <p:spPr>
          <a:xfrm flipH="1">
            <a:off x="2215983" y="3823918"/>
            <a:ext cx="430820" cy="5275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6F8B3B6-C5FA-7253-F8D5-F841B06ABB56}"/>
              </a:ext>
            </a:extLst>
          </p:cNvPr>
          <p:cNvSpPr txBox="1"/>
          <p:nvPr/>
        </p:nvSpPr>
        <p:spPr>
          <a:xfrm>
            <a:off x="1855485" y="4292811"/>
            <a:ext cx="1002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40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8AEA8F0-9E77-5681-147A-E6C871538585}"/>
              </a:ext>
            </a:extLst>
          </p:cNvPr>
          <p:cNvCxnSpPr/>
          <p:nvPr/>
        </p:nvCxnSpPr>
        <p:spPr>
          <a:xfrm>
            <a:off x="2232505" y="3823918"/>
            <a:ext cx="432000" cy="5292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28400F6-0EAF-51F1-E199-AE46B3F01B0F}"/>
              </a:ext>
            </a:extLst>
          </p:cNvPr>
          <p:cNvCxnSpPr/>
          <p:nvPr/>
        </p:nvCxnSpPr>
        <p:spPr>
          <a:xfrm flipH="1">
            <a:off x="2807372" y="3823918"/>
            <a:ext cx="432000" cy="5292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D277D61-87BF-EFA0-0D85-7CE4CFBE24C7}"/>
              </a:ext>
            </a:extLst>
          </p:cNvPr>
          <p:cNvSpPr txBox="1"/>
          <p:nvPr/>
        </p:nvSpPr>
        <p:spPr>
          <a:xfrm>
            <a:off x="2465816" y="4279589"/>
            <a:ext cx="1002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AD74D3-871D-847C-A751-02E37093BA96}"/>
              </a:ext>
            </a:extLst>
          </p:cNvPr>
          <p:cNvCxnSpPr/>
          <p:nvPr/>
        </p:nvCxnSpPr>
        <p:spPr>
          <a:xfrm>
            <a:off x="2209807" y="4737227"/>
            <a:ext cx="169200" cy="38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63F59A-9F60-4828-D59F-F9F211DB38B1}"/>
              </a:ext>
            </a:extLst>
          </p:cNvPr>
          <p:cNvCxnSpPr/>
          <p:nvPr/>
        </p:nvCxnSpPr>
        <p:spPr>
          <a:xfrm flipH="1">
            <a:off x="2593991" y="4737227"/>
            <a:ext cx="169986" cy="3836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7DD250E-3D46-61EE-E9C0-97FCE7412C19}"/>
              </a:ext>
            </a:extLst>
          </p:cNvPr>
          <p:cNvSpPr txBox="1"/>
          <p:nvPr/>
        </p:nvSpPr>
        <p:spPr>
          <a:xfrm>
            <a:off x="2227622" y="5042094"/>
            <a:ext cx="1002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52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D63D4E-3682-657D-0BED-76330A5F3B55}"/>
              </a:ext>
            </a:extLst>
          </p:cNvPr>
          <p:cNvSpPr txBox="1"/>
          <p:nvPr/>
        </p:nvSpPr>
        <p:spPr>
          <a:xfrm>
            <a:off x="4336653" y="1360426"/>
            <a:ext cx="3631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/>
              <a:t>Strategy 2 –</a:t>
            </a:r>
          </a:p>
          <a:p>
            <a:pPr algn="ctr"/>
            <a:r>
              <a:rPr lang="en-GB" sz="2800" dirty="0"/>
              <a:t>Round then add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0CE2C86-8568-DE8B-3258-8B2AFC468C22}"/>
                  </a:ext>
                </a:extLst>
              </p:cNvPr>
              <p:cNvSpPr txBox="1"/>
              <p:nvPr/>
            </p:nvSpPr>
            <p:spPr>
              <a:xfrm>
                <a:off x="5286219" y="2560756"/>
                <a:ext cx="193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39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13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0CE2C86-8568-DE8B-3258-8B2AFC468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219" y="2560756"/>
                <a:ext cx="1934309" cy="523220"/>
              </a:xfrm>
              <a:prstGeom prst="rect">
                <a:avLst/>
              </a:prstGeom>
              <a:blipFill>
                <a:blip r:embed="rId5"/>
                <a:stretch>
                  <a:fillRect l="-653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4A77821-CAC4-91C1-3439-0536320D715D}"/>
                  </a:ext>
                </a:extLst>
              </p:cNvPr>
              <p:cNvSpPr txBox="1"/>
              <p:nvPr/>
            </p:nvSpPr>
            <p:spPr>
              <a:xfrm>
                <a:off x="5286219" y="3399672"/>
                <a:ext cx="193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13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4A77821-CAC4-91C1-3439-0536320D7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219" y="3399672"/>
                <a:ext cx="1934309" cy="523220"/>
              </a:xfrm>
              <a:prstGeom prst="rect">
                <a:avLst/>
              </a:prstGeom>
              <a:blipFill>
                <a:blip r:embed="rId6"/>
                <a:stretch>
                  <a:fillRect l="-6536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D2033E75-73CB-58B9-95E6-B1F6DEED1FD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292569" y="2838314"/>
            <a:ext cx="12700" cy="838916"/>
          </a:xfrm>
          <a:prstGeom prst="curvedConnector3">
            <a:avLst>
              <a:gd name="adj1" fmla="val 2561535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9758CCD-C944-EE84-3C82-5FE806741304}"/>
                  </a:ext>
                </a:extLst>
              </p:cNvPr>
              <p:cNvSpPr txBox="1"/>
              <p:nvPr/>
            </p:nvSpPr>
            <p:spPr>
              <a:xfrm>
                <a:off x="4361168" y="3037809"/>
                <a:ext cx="6594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1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9758CCD-C944-EE84-3C82-5FE806741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168" y="3037809"/>
                <a:ext cx="659423" cy="523220"/>
              </a:xfrm>
              <a:prstGeom prst="rect">
                <a:avLst/>
              </a:prstGeom>
              <a:blipFill>
                <a:blip r:embed="rId7"/>
                <a:stretch>
                  <a:fillRect l="-3774" t="-11905" r="-1509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63BB5A6-A986-A8A5-DBFE-188EA3E600AC}"/>
                  </a:ext>
                </a:extLst>
              </p:cNvPr>
              <p:cNvSpPr txBox="1"/>
              <p:nvPr/>
            </p:nvSpPr>
            <p:spPr>
              <a:xfrm>
                <a:off x="6542004" y="3383946"/>
                <a:ext cx="193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53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63BB5A6-A986-A8A5-DBFE-188EA3E60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004" y="3383946"/>
                <a:ext cx="1934309" cy="523220"/>
              </a:xfrm>
              <a:prstGeom prst="rect">
                <a:avLst/>
              </a:prstGeom>
              <a:blipFill>
                <a:blip r:embed="rId8"/>
                <a:stretch>
                  <a:fillRect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EC508B2-03B9-31E5-5C2C-2C2C05B81D4D}"/>
                  </a:ext>
                </a:extLst>
              </p:cNvPr>
              <p:cNvSpPr txBox="1"/>
              <p:nvPr/>
            </p:nvSpPr>
            <p:spPr>
              <a:xfrm>
                <a:off x="5499619" y="4077312"/>
                <a:ext cx="26190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53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1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dirty="0">
                    <a:solidFill>
                      <a:srgbClr val="0070C0"/>
                    </a:solidFill>
                  </a:rPr>
                  <a:t>52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EC508B2-03B9-31E5-5C2C-2C2C05B81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619" y="4077312"/>
                <a:ext cx="2619047" cy="523220"/>
              </a:xfrm>
              <a:prstGeom prst="rect">
                <a:avLst/>
              </a:prstGeom>
              <a:blipFill>
                <a:blip r:embed="rId9"/>
                <a:stretch>
                  <a:fillRect l="-4808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75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2" grpId="0"/>
      <p:bldP spid="13" grpId="0"/>
      <p:bldP spid="16" grpId="0"/>
      <p:bldP spid="19" grpId="0"/>
      <p:bldP spid="22" grpId="0"/>
      <p:bldP spid="23" grpId="0"/>
      <p:bldP spid="24" grpId="0"/>
      <p:bldP spid="25" grpId="0"/>
      <p:bldP spid="27" grpId="0"/>
      <p:bldP spid="27" grpId="1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DB9A6C-B683-1D9A-4D91-76E882E2EC2B}"/>
              </a:ext>
            </a:extLst>
          </p:cNvPr>
          <p:cNvSpPr txBox="1"/>
          <p:nvPr/>
        </p:nvSpPr>
        <p:spPr>
          <a:xfrm>
            <a:off x="3926382" y="1399004"/>
            <a:ext cx="3631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Which strategy </a:t>
            </a:r>
            <a:r>
              <a:rPr lang="en-GB" sz="2800" i="1" dirty="0"/>
              <a:t>might </a:t>
            </a:r>
            <a:r>
              <a:rPr lang="en-GB" sz="2800" dirty="0"/>
              <a:t>you use for these calculations?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C56007-A852-4A2C-8BCD-19F1FF61ADDB}"/>
                  </a:ext>
                </a:extLst>
              </p:cNvPr>
              <p:cNvSpPr txBox="1"/>
              <p:nvPr/>
            </p:nvSpPr>
            <p:spPr>
              <a:xfrm>
                <a:off x="4151924" y="3456144"/>
                <a:ext cx="14640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38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21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C56007-A852-4A2C-8BCD-19F1FF61A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924" y="3456144"/>
                <a:ext cx="1464063" cy="523220"/>
              </a:xfrm>
              <a:prstGeom prst="rect">
                <a:avLst/>
              </a:prstGeom>
              <a:blipFill>
                <a:blip r:embed="rId2"/>
                <a:stretch>
                  <a:fillRect l="-8547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AF840A-C8A0-2A71-3ED4-5FB2630BAE31}"/>
                  </a:ext>
                </a:extLst>
              </p:cNvPr>
              <p:cNvSpPr txBox="1"/>
              <p:nvPr/>
            </p:nvSpPr>
            <p:spPr>
              <a:xfrm>
                <a:off x="6302673" y="3458976"/>
                <a:ext cx="14640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53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37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AF840A-C8A0-2A71-3ED4-5FB2630BA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673" y="3458976"/>
                <a:ext cx="1464063" cy="523220"/>
              </a:xfrm>
              <a:prstGeom prst="rect">
                <a:avLst/>
              </a:prstGeom>
              <a:blipFill>
                <a:blip r:embed="rId3"/>
                <a:stretch>
                  <a:fillRect l="-8621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0AE14ED-DD4A-DCF9-50BE-8FFD30B5D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081" y="493368"/>
            <a:ext cx="747045" cy="747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97552D-1891-5046-E511-77715CE29BC6}"/>
              </a:ext>
            </a:extLst>
          </p:cNvPr>
          <p:cNvSpPr txBox="1"/>
          <p:nvPr/>
        </p:nvSpPr>
        <p:spPr>
          <a:xfrm>
            <a:off x="5486925" y="657042"/>
            <a:ext cx="2095136" cy="41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824D09-B5E5-8B15-3547-B88CFEB6C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068" y="347992"/>
            <a:ext cx="2992303" cy="34870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B95697-C366-F082-6727-8304B93E83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803" y="3650847"/>
            <a:ext cx="3261274" cy="273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B36822-00B4-A5D6-5C15-F75390D02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48" y="3650847"/>
            <a:ext cx="3261274" cy="27329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2EA6B6-0CFB-6039-CD78-0D4CCB6FED0F}"/>
              </a:ext>
            </a:extLst>
          </p:cNvPr>
          <p:cNvSpPr txBox="1"/>
          <p:nvPr/>
        </p:nvSpPr>
        <p:spPr>
          <a:xfrm>
            <a:off x="4112388" y="643732"/>
            <a:ext cx="3631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Which strategy </a:t>
            </a:r>
            <a:r>
              <a:rPr lang="en-GB" sz="2800" i="1" dirty="0"/>
              <a:t>might </a:t>
            </a:r>
            <a:r>
              <a:rPr lang="en-GB" sz="2800" dirty="0"/>
              <a:t>you use for these calculations?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629228-3D2E-A112-AC9B-CF5DECEA4A58}"/>
                  </a:ext>
                </a:extLst>
              </p:cNvPr>
              <p:cNvSpPr txBox="1"/>
              <p:nvPr/>
            </p:nvSpPr>
            <p:spPr>
              <a:xfrm>
                <a:off x="3893774" y="2153461"/>
                <a:ext cx="14640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38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21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629228-3D2E-A112-AC9B-CF5DECEA4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774" y="2153461"/>
                <a:ext cx="1464063" cy="523220"/>
              </a:xfrm>
              <a:prstGeom prst="rect">
                <a:avLst/>
              </a:prstGeom>
              <a:blipFill>
                <a:blip r:embed="rId3"/>
                <a:stretch>
                  <a:fillRect l="-8621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EF0E74-6029-907B-3743-92ED18A543B6}"/>
                  </a:ext>
                </a:extLst>
              </p:cNvPr>
              <p:cNvSpPr txBox="1"/>
              <p:nvPr/>
            </p:nvSpPr>
            <p:spPr>
              <a:xfrm>
                <a:off x="6464555" y="2094067"/>
                <a:ext cx="14640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53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37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EF0E74-6029-907B-3743-92ED18A54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555" y="2094067"/>
                <a:ext cx="1464063" cy="523220"/>
              </a:xfrm>
              <a:prstGeom prst="rect">
                <a:avLst/>
              </a:prstGeom>
              <a:blipFill>
                <a:blip r:embed="rId4"/>
                <a:stretch>
                  <a:fillRect l="-7692" t="-14634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653D5CF-0BC3-195A-1685-74A44472C33D}"/>
              </a:ext>
            </a:extLst>
          </p:cNvPr>
          <p:cNvSpPr/>
          <p:nvPr/>
        </p:nvSpPr>
        <p:spPr>
          <a:xfrm>
            <a:off x="672448" y="3757331"/>
            <a:ext cx="2659185" cy="252033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8A5C8C-54ED-C527-AA02-692269445869}"/>
                  </a:ext>
                </a:extLst>
              </p:cNvPr>
              <p:cNvSpPr txBox="1"/>
              <p:nvPr/>
            </p:nvSpPr>
            <p:spPr>
              <a:xfrm>
                <a:off x="3845508" y="2667340"/>
                <a:ext cx="193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38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21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8A5C8C-54ED-C527-AA02-692269445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508" y="2667340"/>
                <a:ext cx="1934309" cy="523220"/>
              </a:xfrm>
              <a:prstGeom prst="rect">
                <a:avLst/>
              </a:prstGeom>
              <a:blipFill>
                <a:blip r:embed="rId5"/>
                <a:stretch>
                  <a:fillRect l="-6494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36DDC1-34A9-311D-77CC-0ACD87A97812}"/>
                  </a:ext>
                </a:extLst>
              </p:cNvPr>
              <p:cNvSpPr txBox="1"/>
              <p:nvPr/>
            </p:nvSpPr>
            <p:spPr>
              <a:xfrm>
                <a:off x="3845507" y="3175105"/>
                <a:ext cx="193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38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20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36DDC1-34A9-311D-77CC-0ACD87A97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507" y="3175105"/>
                <a:ext cx="1934309" cy="523220"/>
              </a:xfrm>
              <a:prstGeom prst="rect">
                <a:avLst/>
              </a:prstGeom>
              <a:blipFill>
                <a:blip r:embed="rId6"/>
                <a:stretch>
                  <a:fillRect l="-6494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463751CE-7821-13F6-D351-90271E732BD2}"/>
              </a:ext>
            </a:extLst>
          </p:cNvPr>
          <p:cNvCxnSpPr/>
          <p:nvPr/>
        </p:nvCxnSpPr>
        <p:spPr>
          <a:xfrm rot="10800000" flipH="1" flipV="1">
            <a:off x="5105974" y="2903850"/>
            <a:ext cx="1" cy="507765"/>
          </a:xfrm>
          <a:prstGeom prst="curvedConnector3">
            <a:avLst>
              <a:gd name="adj1" fmla="val 2286010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785F9B-41E6-68A2-7589-BC89DF92572F}"/>
                  </a:ext>
                </a:extLst>
              </p:cNvPr>
              <p:cNvSpPr txBox="1"/>
              <p:nvPr/>
            </p:nvSpPr>
            <p:spPr>
              <a:xfrm>
                <a:off x="5294123" y="2914561"/>
                <a:ext cx="6594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dirty="0"/>
                  <a:t>1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785F9B-41E6-68A2-7589-BC89DF925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123" y="2914561"/>
                <a:ext cx="659423" cy="369332"/>
              </a:xfrm>
              <a:prstGeom prst="rect">
                <a:avLst/>
              </a:prstGeom>
              <a:blipFill>
                <a:blip r:embed="rId7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523CBD-CB84-DC5D-A3D4-5529B3AC7E60}"/>
                  </a:ext>
                </a:extLst>
              </p:cNvPr>
              <p:cNvSpPr txBox="1"/>
              <p:nvPr/>
            </p:nvSpPr>
            <p:spPr>
              <a:xfrm>
                <a:off x="5019503" y="3225306"/>
                <a:ext cx="193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KG Primary Penmanship" panose="02000506000000020003" pitchFamily="2" charset="0"/>
                  </a:rPr>
                  <a:t> </a:t>
                </a:r>
                <a:r>
                  <a:rPr lang="en-GB" sz="2800" dirty="0"/>
                  <a:t>58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523CBD-CB84-DC5D-A3D4-5529B3AC7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503" y="3225306"/>
                <a:ext cx="1934309" cy="523220"/>
              </a:xfrm>
              <a:prstGeom prst="rect">
                <a:avLst/>
              </a:prstGeom>
              <a:blipFill>
                <a:blip r:embed="rId8"/>
                <a:stretch>
                  <a:fillRect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0F00B5-2D56-C55D-F7FD-9298EBC51203}"/>
                  </a:ext>
                </a:extLst>
              </p:cNvPr>
              <p:cNvSpPr txBox="1"/>
              <p:nvPr/>
            </p:nvSpPr>
            <p:spPr>
              <a:xfrm>
                <a:off x="3845508" y="3687447"/>
                <a:ext cx="26190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58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dirty="0">
                    <a:solidFill>
                      <a:srgbClr val="0070C0"/>
                    </a:solidFill>
                  </a:rPr>
                  <a:t>59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0F00B5-2D56-C55D-F7FD-9298EBC51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508" y="3687447"/>
                <a:ext cx="2619047" cy="523220"/>
              </a:xfrm>
              <a:prstGeom prst="rect">
                <a:avLst/>
              </a:prstGeom>
              <a:blipFill>
                <a:blip r:embed="rId9"/>
                <a:stretch>
                  <a:fillRect l="-4831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20774C9-D0DB-15A8-A2C9-7F92B6AF69F1}"/>
              </a:ext>
            </a:extLst>
          </p:cNvPr>
          <p:cNvSpPr/>
          <p:nvPr/>
        </p:nvSpPr>
        <p:spPr>
          <a:xfrm>
            <a:off x="3920283" y="2148272"/>
            <a:ext cx="1378198" cy="50032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BF769E4-ECA1-F3FA-E647-3A01BDBC0C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713" y="347992"/>
            <a:ext cx="2992303" cy="348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3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/>
      <p:bldP spid="10" grpId="1"/>
      <p:bldP spid="11" grpId="0"/>
      <p:bldP spid="12" grpId="0"/>
      <p:bldP spid="13" grpId="0" animBg="1"/>
    </p:bldLst>
  </p:timing>
</p:sld>
</file>

<file path=ppt/theme/theme1.xml><?xml version="1.0" encoding="utf-8"?>
<a:theme xmlns:a="http://schemas.openxmlformats.org/drawingml/2006/main" name="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6" ma:contentTypeDescription="Create a new document." ma:contentTypeScope="" ma:versionID="e412c57edb5a3587a47f8935b497d6b1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5697a356853932bbc0cb7f0666b0602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CC6691-7F99-4E03-BC9E-2C65CEFC1726}">
  <ds:schemaRefs>
    <ds:schemaRef ds:uri="http://schemas.microsoft.com/office/infopath/2007/PartnerControls"/>
    <ds:schemaRef ds:uri="http://purl.org/dc/terms/"/>
    <ds:schemaRef ds:uri="1773a752-338d-48d4-aab1-fb5d939e1fab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e9e213f7-a068-4185-ae5b-85aa76b56dbd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896B9A8-E04D-4986-B29B-5328232A16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A239C2-1EC8-4C57-9192-776EC1767A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732</TotalTime>
  <Words>588</Words>
  <Application>Microsoft Office PowerPoint</Application>
  <PresentationFormat>On-screen Show (4:3)</PresentationFormat>
  <Paragraphs>221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Cambria Math</vt:lpstr>
      <vt:lpstr>KG Primary Penmanship</vt:lpstr>
      <vt:lpstr>Title</vt:lpstr>
      <vt:lpstr>Get ready</vt:lpstr>
      <vt:lpstr>Let's learn</vt:lpstr>
      <vt:lpstr>Your turn</vt:lpstr>
      <vt:lpstr>Main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Mary-Kate Connolly</dc:creator>
  <cp:lastModifiedBy>S Archard (Llanrhidian Primary School)</cp:lastModifiedBy>
  <cp:revision>16</cp:revision>
  <dcterms:created xsi:type="dcterms:W3CDTF">2023-08-02T14:09:38Z</dcterms:created>
  <dcterms:modified xsi:type="dcterms:W3CDTF">2024-10-06T10:21:04Z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  <property fmtid="{D5CDD505-2E9C-101B-9397-08002B2CF9AE}" pid="3" name="MediaServiceImageTags">
    <vt:lpwstr/>
  </property>
</Properties>
</file>