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64" r:id="rId6"/>
    <p:sldId id="263" r:id="rId7"/>
    <p:sldId id="262" r:id="rId8"/>
    <p:sldId id="261" r:id="rId9"/>
    <p:sldId id="260" r:id="rId10"/>
    <p:sldId id="259" r:id="rId11"/>
    <p:sldId id="266" r:id="rId12"/>
    <p:sldId id="268" r:id="rId13"/>
    <p:sldId id="267"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50" d="100"/>
          <a:sy n="50" d="100"/>
        </p:scale>
        <p:origin x="1244" y="5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3CD6B-C67C-34EF-5A23-8F7B0F58A39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4A76DB9-56AE-0554-0697-D155BF35E1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5787F28-2F9E-E401-8DBC-3EA583395DA7}"/>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883FB84D-CC9E-0FCE-4502-B303894E45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32DA1B-96D3-F15A-0DD9-164515A6DEE2}"/>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37256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DA0FD-6976-A54E-9486-B123C9987A2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1783F5-79A9-259E-4301-0101366E07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F7DFD1-5D1D-7509-6509-2F95E70E7095}"/>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C1712016-DBE0-2CD2-25FF-FCBF5CDAEB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418B18-183B-8AB6-145B-93BD4B622153}"/>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3538538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032440-1C77-67D1-9C6D-1237B3689D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6D5CB6-82B1-162C-6C27-ACE8B0773A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3E887B7-EE88-2C6C-103C-3EFCCD139FFB}"/>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3E745178-A179-B97F-B50A-F833EA4430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1BB6D2-DB07-1502-AC81-9D0A8F423B2D}"/>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575613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BF280-9F17-F2B8-B5DE-DF0EF574ACC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DD49BAD-D207-24BC-C493-3C5D50B290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88E170-2947-2B70-53C6-39FD14652EFB}"/>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923610FA-B04E-4097-C1A8-C9A5716EA3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5FAA47-DA54-611F-1D73-5D2C5287E167}"/>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2227333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50F6-41E9-E2D8-EAA5-33B046A5E0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E01F67A-C233-1813-C3D4-F33EC073424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9B00CE-6478-0FC2-5EF5-9F077DE43C0E}"/>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522B75D4-830D-7627-F606-8751696DE4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0FD43E-973B-4C6B-54AE-B3AF606C24D5}"/>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415149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A6EE3-8EDD-A259-FFBA-EF28CE883C3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1BD70B-53CC-86B1-EDAD-ED349AE838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EF1349-1983-9770-C703-71AAD17ED4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49242C8-25E2-89F2-D55C-6604C273847A}"/>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6" name="Footer Placeholder 5">
            <a:extLst>
              <a:ext uri="{FF2B5EF4-FFF2-40B4-BE49-F238E27FC236}">
                <a16:creationId xmlns:a16="http://schemas.microsoft.com/office/drawing/2014/main" id="{7E30E640-B634-474B-9A47-7AB1038828D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99460E-1CBE-DB13-3BE1-FE96B222903E}"/>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2035657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9990A-1C34-B111-61C8-D8ECE6350F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A72DE17-DB05-2D8C-2F47-2B15FF7192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E77DBE-A637-C596-64BE-06990A2BC64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CAE5A6C-3161-8813-2D76-302C59092E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E9BEF9-AABA-FFCE-9404-596B994E9A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7D161A-5FD0-61A6-F4FD-DB7364101EDE}"/>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8" name="Footer Placeholder 7">
            <a:extLst>
              <a:ext uri="{FF2B5EF4-FFF2-40B4-BE49-F238E27FC236}">
                <a16:creationId xmlns:a16="http://schemas.microsoft.com/office/drawing/2014/main" id="{81D82FBF-D0AF-973F-8032-1101D7C552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0D8FDF4-B5D3-0927-B8D4-EE73F3029C86}"/>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1738658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47C6B-1204-F65E-573E-8453A1BF1C4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C45C985-2810-0534-5DB2-4F19FBCA16B0}"/>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4" name="Footer Placeholder 3">
            <a:extLst>
              <a:ext uri="{FF2B5EF4-FFF2-40B4-BE49-F238E27FC236}">
                <a16:creationId xmlns:a16="http://schemas.microsoft.com/office/drawing/2014/main" id="{E95B0882-4CBA-B972-4A93-A9EA962B98F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A76235E-E704-FC6F-C186-8AE3853EE531}"/>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479591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05B426-DEF0-AF6F-1EFB-759AA4A2FAAC}"/>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3" name="Footer Placeholder 2">
            <a:extLst>
              <a:ext uri="{FF2B5EF4-FFF2-40B4-BE49-F238E27FC236}">
                <a16:creationId xmlns:a16="http://schemas.microsoft.com/office/drawing/2014/main" id="{268C604A-9AE3-C4E8-6488-CF13E01BA8A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5448B31-9CF7-7D75-7A47-00E74789D500}"/>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1770979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D61B9-3D24-1A34-C6BE-10B612AFE0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7D7FD2A-B423-DBAE-CC1B-3E79E14234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AA3E66-330A-EA65-9F49-240BBFE55A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EF9D9C-A9AF-9BB1-8061-29C7BED68C28}"/>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6" name="Footer Placeholder 5">
            <a:extLst>
              <a:ext uri="{FF2B5EF4-FFF2-40B4-BE49-F238E27FC236}">
                <a16:creationId xmlns:a16="http://schemas.microsoft.com/office/drawing/2014/main" id="{A5192E6D-2345-4A2E-4FA6-F6CC47C7435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FA98B6-EA37-BA46-74A2-133B60192C4E}"/>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3787899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058F9-D512-0738-3B75-63F6ECCBD5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023DCE-AE5C-45BB-668E-4840263D086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3FED3A4-8C48-2F40-D4E9-1171424AFA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D9C0E2-C4B2-88F2-739B-66A95C3DB36F}"/>
              </a:ext>
            </a:extLst>
          </p:cNvPr>
          <p:cNvSpPr>
            <a:spLocks noGrp="1"/>
          </p:cNvSpPr>
          <p:nvPr>
            <p:ph type="dt" sz="half" idx="10"/>
          </p:nvPr>
        </p:nvSpPr>
        <p:spPr/>
        <p:txBody>
          <a:bodyPr/>
          <a:lstStyle/>
          <a:p>
            <a:fld id="{6CD009FB-CB72-4AF2-B2D2-5DF3E0A88182}" type="datetimeFigureOut">
              <a:rPr lang="en-GB" smtClean="0"/>
              <a:t>06/12/2024</a:t>
            </a:fld>
            <a:endParaRPr lang="en-GB"/>
          </a:p>
        </p:txBody>
      </p:sp>
      <p:sp>
        <p:nvSpPr>
          <p:cNvPr id="6" name="Footer Placeholder 5">
            <a:extLst>
              <a:ext uri="{FF2B5EF4-FFF2-40B4-BE49-F238E27FC236}">
                <a16:creationId xmlns:a16="http://schemas.microsoft.com/office/drawing/2014/main" id="{1B6A394D-2BA3-2A75-DC86-437AC7C5B1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C08CD74-79A8-D9ED-39C0-84DCC9B32CD2}"/>
              </a:ext>
            </a:extLst>
          </p:cNvPr>
          <p:cNvSpPr>
            <a:spLocks noGrp="1"/>
          </p:cNvSpPr>
          <p:nvPr>
            <p:ph type="sldNum" sz="quarter" idx="12"/>
          </p:nvPr>
        </p:nvSpPr>
        <p:spPr/>
        <p:txBody>
          <a:bodyPr/>
          <a:lstStyle/>
          <a:p>
            <a:fld id="{CC52043B-3E3F-4139-8678-5FF8A034E59B}" type="slidenum">
              <a:rPr lang="en-GB" smtClean="0"/>
              <a:t>‹#›</a:t>
            </a:fld>
            <a:endParaRPr lang="en-GB"/>
          </a:p>
        </p:txBody>
      </p:sp>
    </p:spTree>
    <p:extLst>
      <p:ext uri="{BB962C8B-B14F-4D97-AF65-F5344CB8AC3E}">
        <p14:creationId xmlns:p14="http://schemas.microsoft.com/office/powerpoint/2010/main" val="665074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000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98E7B-ADD5-3D28-DDF9-01596B1EFB9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7DC75F-1941-203F-23C9-3A4E53C067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155975C-4C69-7ECA-CB88-D753AD5AC9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CD009FB-CB72-4AF2-B2D2-5DF3E0A88182}" type="datetimeFigureOut">
              <a:rPr lang="en-GB" smtClean="0"/>
              <a:t>06/12/2024</a:t>
            </a:fld>
            <a:endParaRPr lang="en-GB"/>
          </a:p>
        </p:txBody>
      </p:sp>
      <p:sp>
        <p:nvSpPr>
          <p:cNvPr id="5" name="Footer Placeholder 4">
            <a:extLst>
              <a:ext uri="{FF2B5EF4-FFF2-40B4-BE49-F238E27FC236}">
                <a16:creationId xmlns:a16="http://schemas.microsoft.com/office/drawing/2014/main" id="{B426AB4C-20F5-AEE9-A6D2-B23B2EC12D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22006C7-1BDF-CA59-5179-17783A18FF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C52043B-3E3F-4139-8678-5FF8A034E59B}" type="slidenum">
              <a:rPr lang="en-GB" smtClean="0"/>
              <a:t>‹#›</a:t>
            </a:fld>
            <a:endParaRPr lang="en-GB"/>
          </a:p>
        </p:txBody>
      </p:sp>
    </p:spTree>
    <p:extLst>
      <p:ext uri="{BB962C8B-B14F-4D97-AF65-F5344CB8AC3E}">
        <p14:creationId xmlns:p14="http://schemas.microsoft.com/office/powerpoint/2010/main" val="2227339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5" Type="http://schemas.openxmlformats.org/officeDocument/2006/relationships/image" Target="../media/image6.pn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hought Bubble: Cloud 4">
            <a:extLst>
              <a:ext uri="{FF2B5EF4-FFF2-40B4-BE49-F238E27FC236}">
                <a16:creationId xmlns:a16="http://schemas.microsoft.com/office/drawing/2014/main" id="{7E11AD57-7E7F-6F54-A547-2E2398C9656E}"/>
              </a:ext>
            </a:extLst>
          </p:cNvPr>
          <p:cNvSpPr/>
          <p:nvPr/>
        </p:nvSpPr>
        <p:spPr>
          <a:xfrm rot="287029">
            <a:off x="900378" y="57860"/>
            <a:ext cx="10147300" cy="5937840"/>
          </a:xfrm>
          <a:prstGeom prst="cloudCallout">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F5120BB6-CE6F-EEDD-A7A2-B8B478284584}"/>
              </a:ext>
            </a:extLst>
          </p:cNvPr>
          <p:cNvSpPr txBox="1"/>
          <p:nvPr/>
        </p:nvSpPr>
        <p:spPr>
          <a:xfrm>
            <a:off x="2764764" y="1041621"/>
            <a:ext cx="6662472" cy="3970318"/>
          </a:xfrm>
          <a:prstGeom prst="rect">
            <a:avLst/>
          </a:prstGeom>
          <a:noFill/>
        </p:spPr>
        <p:txBody>
          <a:bodyPr wrap="square" rtlCol="0">
            <a:spAutoFit/>
          </a:bodyPr>
          <a:lstStyle/>
          <a:p>
            <a:pPr algn="ctr"/>
            <a:r>
              <a:rPr lang="en-GB" sz="3600" b="1" i="0" dirty="0">
                <a:solidFill>
                  <a:schemeClr val="accent6">
                    <a:lumMod val="75000"/>
                  </a:schemeClr>
                </a:solidFill>
                <a:effectLst/>
                <a:latin typeface="Harrington" panose="04040505050A02020702" pitchFamily="82" charset="0"/>
              </a:rPr>
              <a:t>Santa has sent out party invitations for your Pod party next week, but as he was delivering them, they fell out of his sleigh! Now, they’re scattered around, and Santa needs your help to find them! </a:t>
            </a:r>
            <a:endParaRPr lang="en-GB" sz="2400" dirty="0"/>
          </a:p>
        </p:txBody>
      </p:sp>
    </p:spTree>
    <p:extLst>
      <p:ext uri="{BB962C8B-B14F-4D97-AF65-F5344CB8AC3E}">
        <p14:creationId xmlns:p14="http://schemas.microsoft.com/office/powerpoint/2010/main" val="181417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FC356-2D79-3AA4-167D-0A1BE0D18A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D76A28-DBE7-714D-DDC6-0289BF0FBF42}"/>
              </a:ext>
            </a:extLst>
          </p:cNvPr>
          <p:cNvSpPr>
            <a:spLocks noGrp="1"/>
          </p:cNvSpPr>
          <p:nvPr>
            <p:ph type="title"/>
          </p:nvPr>
        </p:nvSpPr>
        <p:spPr/>
        <p:txBody>
          <a:bodyPr/>
          <a:lstStyle/>
          <a:p>
            <a:r>
              <a:rPr lang="en-GB" dirty="0"/>
              <a:t>Clue:</a:t>
            </a:r>
          </a:p>
        </p:txBody>
      </p:sp>
      <p:pic>
        <p:nvPicPr>
          <p:cNvPr id="3074" name="Picture 2" descr="FAT BIKE WHEELS CHOPPER CRUISER BICYCLE ...">
            <a:extLst>
              <a:ext uri="{FF2B5EF4-FFF2-40B4-BE49-F238E27FC236}">
                <a16:creationId xmlns:a16="http://schemas.microsoft.com/office/drawing/2014/main" id="{11B658F6-3F81-FDAC-3A86-ADB43A39373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1093" y="2133600"/>
            <a:ext cx="5030403" cy="3305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8902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ABE9E-2EFD-3DD1-98B4-A299C05E86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E6CCE-CD08-C057-DED5-A1743BE11CD2}"/>
              </a:ext>
            </a:extLst>
          </p:cNvPr>
          <p:cNvSpPr>
            <a:spLocks noGrp="1"/>
          </p:cNvSpPr>
          <p:nvPr>
            <p:ph type="title"/>
          </p:nvPr>
        </p:nvSpPr>
        <p:spPr/>
        <p:txBody>
          <a:bodyPr/>
          <a:lstStyle/>
          <a:p>
            <a:r>
              <a:rPr lang="en-GB" dirty="0"/>
              <a:t>Question 4: </a:t>
            </a:r>
          </a:p>
        </p:txBody>
      </p:sp>
      <p:sp>
        <p:nvSpPr>
          <p:cNvPr id="3" name="Content Placeholder 2">
            <a:extLst>
              <a:ext uri="{FF2B5EF4-FFF2-40B4-BE49-F238E27FC236}">
                <a16:creationId xmlns:a16="http://schemas.microsoft.com/office/drawing/2014/main" id="{AE6CE1E7-9453-D3FF-65A0-A54762BA95F3}"/>
              </a:ext>
            </a:extLst>
          </p:cNvPr>
          <p:cNvSpPr>
            <a:spLocks noGrp="1"/>
          </p:cNvSpPr>
          <p:nvPr>
            <p:ph idx="1"/>
          </p:nvPr>
        </p:nvSpPr>
        <p:spPr>
          <a:xfrm>
            <a:off x="838200" y="2295525"/>
            <a:ext cx="10515600" cy="4351338"/>
          </a:xfrm>
        </p:spPr>
        <p:txBody>
          <a:bodyPr>
            <a:normAutofit/>
          </a:bodyPr>
          <a:lstStyle/>
          <a:p>
            <a:pPr marL="0" indent="0">
              <a:buNone/>
            </a:pPr>
            <a:r>
              <a:rPr lang="en-GB" sz="19900" dirty="0">
                <a:solidFill>
                  <a:schemeClr val="accent3">
                    <a:lumMod val="60000"/>
                    <a:lumOff val="40000"/>
                  </a:schemeClr>
                </a:solidFill>
              </a:rPr>
              <a:t>5 + ? = 10</a:t>
            </a:r>
          </a:p>
        </p:txBody>
      </p:sp>
    </p:spTree>
    <p:extLst>
      <p:ext uri="{BB962C8B-B14F-4D97-AF65-F5344CB8AC3E}">
        <p14:creationId xmlns:p14="http://schemas.microsoft.com/office/powerpoint/2010/main" val="3982110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20CD3-463C-625E-D521-632E99DAFA73}"/>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93C9E74C-FA95-0D15-B300-DEDB7779AF4C}"/>
              </a:ext>
            </a:extLst>
          </p:cNvPr>
          <p:cNvSpPr/>
          <p:nvPr/>
        </p:nvSpPr>
        <p:spPr>
          <a:xfrm>
            <a:off x="2628900" y="406400"/>
            <a:ext cx="6223000" cy="5702300"/>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500" dirty="0">
                <a:solidFill>
                  <a:schemeClr val="tx1"/>
                </a:solidFill>
              </a:rPr>
              <a:t>5</a:t>
            </a:r>
          </a:p>
        </p:txBody>
      </p:sp>
    </p:spTree>
    <p:extLst>
      <p:ext uri="{BB962C8B-B14F-4D97-AF65-F5344CB8AC3E}">
        <p14:creationId xmlns:p14="http://schemas.microsoft.com/office/powerpoint/2010/main" val="1869623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ED5173-A8B7-75FC-E0D4-E7934D07A1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B53F48-6333-F2B6-1076-E941A2BC76BE}"/>
              </a:ext>
            </a:extLst>
          </p:cNvPr>
          <p:cNvSpPr>
            <a:spLocks noGrp="1"/>
          </p:cNvSpPr>
          <p:nvPr>
            <p:ph type="title"/>
          </p:nvPr>
        </p:nvSpPr>
        <p:spPr/>
        <p:txBody>
          <a:bodyPr/>
          <a:lstStyle/>
          <a:p>
            <a:r>
              <a:rPr lang="en-GB" dirty="0"/>
              <a:t>Clue:</a:t>
            </a:r>
          </a:p>
        </p:txBody>
      </p:sp>
      <p:pic>
        <p:nvPicPr>
          <p:cNvPr id="4098" name="Picture 2" descr="Safety Helmet Yellow Ref OX-S245002">
            <a:extLst>
              <a:ext uri="{FF2B5EF4-FFF2-40B4-BE49-F238E27FC236}">
                <a16:creationId xmlns:a16="http://schemas.microsoft.com/office/drawing/2014/main" id="{9CAF1105-DFFB-85F8-FF91-EB08535AFD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0019" y="1690688"/>
            <a:ext cx="4271962" cy="4271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7079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F6DD5-F0A4-7889-ED7A-A02045056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2EC696-3C72-18AA-B4EF-1F02444F0367}"/>
              </a:ext>
            </a:extLst>
          </p:cNvPr>
          <p:cNvSpPr>
            <a:spLocks noGrp="1"/>
          </p:cNvSpPr>
          <p:nvPr>
            <p:ph type="title"/>
          </p:nvPr>
        </p:nvSpPr>
        <p:spPr>
          <a:xfrm>
            <a:off x="723900" y="947621"/>
            <a:ext cx="10515600" cy="1325563"/>
          </a:xfrm>
        </p:spPr>
        <p:txBody>
          <a:bodyPr>
            <a:normAutofit/>
          </a:bodyPr>
          <a:lstStyle/>
          <a:p>
            <a:pPr algn="ctr"/>
            <a:r>
              <a:rPr lang="en-GB" sz="8800" dirty="0">
                <a:solidFill>
                  <a:schemeClr val="accent3">
                    <a:lumMod val="60000"/>
                    <a:lumOff val="40000"/>
                  </a:schemeClr>
                </a:solidFill>
              </a:rPr>
              <a:t>Well done! </a:t>
            </a:r>
          </a:p>
        </p:txBody>
      </p:sp>
      <p:pic>
        <p:nvPicPr>
          <p:cNvPr id="5122" name="Picture 2" descr="How Santa Claus Works | HowStuffWorks">
            <a:extLst>
              <a:ext uri="{FF2B5EF4-FFF2-40B4-BE49-F238E27FC236}">
                <a16:creationId xmlns:a16="http://schemas.microsoft.com/office/drawing/2014/main" id="{34016512-92B4-F845-36CD-6A341B2D49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3600" y="2599890"/>
            <a:ext cx="5384800" cy="3025574"/>
          </a:xfrm>
          <a:prstGeom prst="rect">
            <a:avLst/>
          </a:prstGeom>
          <a:noFill/>
          <a:extLst>
            <a:ext uri="{909E8E84-426E-40DD-AFC4-6F175D3DCCD1}">
              <a14:hiddenFill xmlns:a14="http://schemas.microsoft.com/office/drawing/2010/main">
                <a:solidFill>
                  <a:srgbClr val="FFFFFF"/>
                </a:solidFill>
              </a14:hiddenFill>
            </a:ext>
          </a:extLst>
        </p:spPr>
      </p:pic>
      <p:pic>
        <p:nvPicPr>
          <p:cNvPr id="4" name="ElevenLabs_Text_to_Speech_audio (1)">
            <a:hlinkClick r:id="" action="ppaction://media"/>
            <a:extLst>
              <a:ext uri="{FF2B5EF4-FFF2-40B4-BE49-F238E27FC236}">
                <a16:creationId xmlns:a16="http://schemas.microsoft.com/office/drawing/2014/main" id="{39A1CE41-5F83-7D45-1CF1-A06E58EBD7A4}"/>
              </a:ext>
            </a:extLst>
          </p:cNvPr>
          <p:cNvPicPr>
            <a:picLocks noChangeAspect="1"/>
          </p:cNvPicPr>
          <p:nvPr>
            <a:audioFile r:link="rId2"/>
            <p:extLst>
              <p:ext uri="{DAA4B4D4-6D71-4841-9C94-3DE7FCFB9230}">
                <p14:media xmlns:p14="http://schemas.microsoft.com/office/powerpoint/2010/main" r:embed="rId1"/>
              </p:ext>
            </p:extLst>
          </p:nvPr>
        </p:nvPicPr>
        <p:blipFill>
          <a:blip r:embed="rId5"/>
          <a:stretch>
            <a:fillRect/>
          </a:stretch>
        </p:blipFill>
        <p:spPr>
          <a:xfrm>
            <a:off x="3611879" y="5048766"/>
            <a:ext cx="406400" cy="406400"/>
          </a:xfrm>
          <a:prstGeom prst="rect">
            <a:avLst/>
          </a:prstGeom>
        </p:spPr>
      </p:pic>
    </p:spTree>
    <p:extLst>
      <p:ext uri="{BB962C8B-B14F-4D97-AF65-F5344CB8AC3E}">
        <p14:creationId xmlns:p14="http://schemas.microsoft.com/office/powerpoint/2010/main" val="3091446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437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89C6A-7D02-E717-0581-BD868A498436}"/>
              </a:ext>
            </a:extLst>
          </p:cNvPr>
          <p:cNvSpPr>
            <a:spLocks noGrp="1"/>
          </p:cNvSpPr>
          <p:nvPr>
            <p:ph type="title"/>
          </p:nvPr>
        </p:nvSpPr>
        <p:spPr/>
        <p:txBody>
          <a:bodyPr/>
          <a:lstStyle/>
          <a:p>
            <a:r>
              <a:rPr lang="en-GB" dirty="0"/>
              <a:t>Question 1:</a:t>
            </a:r>
          </a:p>
        </p:txBody>
      </p:sp>
      <p:sp>
        <p:nvSpPr>
          <p:cNvPr id="3" name="Content Placeholder 2">
            <a:extLst>
              <a:ext uri="{FF2B5EF4-FFF2-40B4-BE49-F238E27FC236}">
                <a16:creationId xmlns:a16="http://schemas.microsoft.com/office/drawing/2014/main" id="{3ED69846-7CFA-F0C6-D8D8-44318AA8BFC5}"/>
              </a:ext>
            </a:extLst>
          </p:cNvPr>
          <p:cNvSpPr>
            <a:spLocks noGrp="1"/>
          </p:cNvSpPr>
          <p:nvPr>
            <p:ph idx="1"/>
          </p:nvPr>
        </p:nvSpPr>
        <p:spPr>
          <a:xfrm>
            <a:off x="838200" y="2285205"/>
            <a:ext cx="10515600" cy="2938463"/>
          </a:xfrm>
        </p:spPr>
        <p:txBody>
          <a:bodyPr>
            <a:normAutofit/>
          </a:bodyPr>
          <a:lstStyle/>
          <a:p>
            <a:pPr marL="0" indent="0">
              <a:buNone/>
            </a:pPr>
            <a:r>
              <a:rPr lang="en-GB" sz="19900" dirty="0"/>
              <a:t>  </a:t>
            </a:r>
            <a:r>
              <a:rPr lang="en-GB" sz="19900" dirty="0">
                <a:solidFill>
                  <a:schemeClr val="accent3">
                    <a:lumMod val="60000"/>
                    <a:lumOff val="40000"/>
                  </a:schemeClr>
                </a:solidFill>
              </a:rPr>
              <a:t>2 + 8 =</a:t>
            </a:r>
          </a:p>
        </p:txBody>
      </p:sp>
    </p:spTree>
    <p:extLst>
      <p:ext uri="{BB962C8B-B14F-4D97-AF65-F5344CB8AC3E}">
        <p14:creationId xmlns:p14="http://schemas.microsoft.com/office/powerpoint/2010/main" val="33464477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5FE2-6372-53B9-D196-EC07528D6D5C}"/>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3505B511-8C2D-00FF-FD4A-3E2A3E3DF75F}"/>
              </a:ext>
            </a:extLst>
          </p:cNvPr>
          <p:cNvSpPr/>
          <p:nvPr/>
        </p:nvSpPr>
        <p:spPr>
          <a:xfrm>
            <a:off x="2781300" y="457200"/>
            <a:ext cx="6223000" cy="5702300"/>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49A052F5-FB9E-9B3C-1BDE-9531E47E7AFC}"/>
              </a:ext>
            </a:extLst>
          </p:cNvPr>
          <p:cNvSpPr txBox="1"/>
          <p:nvPr/>
        </p:nvSpPr>
        <p:spPr>
          <a:xfrm>
            <a:off x="5073650" y="2882900"/>
            <a:ext cx="1638300" cy="1569660"/>
          </a:xfrm>
          <a:prstGeom prst="rect">
            <a:avLst/>
          </a:prstGeom>
          <a:noFill/>
        </p:spPr>
        <p:txBody>
          <a:bodyPr wrap="square" rtlCol="0">
            <a:spAutoFit/>
          </a:bodyPr>
          <a:lstStyle/>
          <a:p>
            <a:r>
              <a:rPr lang="en-GB" sz="9600" dirty="0"/>
              <a:t>10</a:t>
            </a:r>
          </a:p>
        </p:txBody>
      </p:sp>
    </p:spTree>
    <p:extLst>
      <p:ext uri="{BB962C8B-B14F-4D97-AF65-F5344CB8AC3E}">
        <p14:creationId xmlns:p14="http://schemas.microsoft.com/office/powerpoint/2010/main" val="3686803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91FF29-DD4A-480E-50B4-59CB3A30A4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331CF-C06A-9B4D-994D-37329199B9DB}"/>
              </a:ext>
            </a:extLst>
          </p:cNvPr>
          <p:cNvSpPr>
            <a:spLocks noGrp="1"/>
          </p:cNvSpPr>
          <p:nvPr>
            <p:ph type="title"/>
          </p:nvPr>
        </p:nvSpPr>
        <p:spPr/>
        <p:txBody>
          <a:bodyPr/>
          <a:lstStyle/>
          <a:p>
            <a:r>
              <a:rPr lang="en-GB" dirty="0"/>
              <a:t>Clue:</a:t>
            </a:r>
          </a:p>
        </p:txBody>
      </p:sp>
      <p:pic>
        <p:nvPicPr>
          <p:cNvPr id="1028" name="Picture 4" descr="Importance of Sand in Construction ...">
            <a:extLst>
              <a:ext uri="{FF2B5EF4-FFF2-40B4-BE49-F238E27FC236}">
                <a16:creationId xmlns:a16="http://schemas.microsoft.com/office/drawing/2014/main" id="{3F1858EC-1616-DB60-3596-0FCD9D08CC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1350" y="2265973"/>
            <a:ext cx="5829300" cy="30267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7000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810EA-36C7-6D53-5267-756BCD57B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8DE21-3B5C-FA16-92E9-3CAA6BD6BD0A}"/>
              </a:ext>
            </a:extLst>
          </p:cNvPr>
          <p:cNvSpPr>
            <a:spLocks noGrp="1"/>
          </p:cNvSpPr>
          <p:nvPr>
            <p:ph type="title"/>
          </p:nvPr>
        </p:nvSpPr>
        <p:spPr/>
        <p:txBody>
          <a:bodyPr/>
          <a:lstStyle/>
          <a:p>
            <a:r>
              <a:rPr lang="en-GB" dirty="0"/>
              <a:t>Question 2:</a:t>
            </a:r>
          </a:p>
        </p:txBody>
      </p:sp>
      <p:sp>
        <p:nvSpPr>
          <p:cNvPr id="3" name="Content Placeholder 2">
            <a:extLst>
              <a:ext uri="{FF2B5EF4-FFF2-40B4-BE49-F238E27FC236}">
                <a16:creationId xmlns:a16="http://schemas.microsoft.com/office/drawing/2014/main" id="{2C775B2A-71D1-1CD3-3D94-68E9FD27C10D}"/>
              </a:ext>
            </a:extLst>
          </p:cNvPr>
          <p:cNvSpPr>
            <a:spLocks noGrp="1"/>
          </p:cNvSpPr>
          <p:nvPr>
            <p:ph idx="1"/>
          </p:nvPr>
        </p:nvSpPr>
        <p:spPr>
          <a:xfrm>
            <a:off x="838200" y="2141537"/>
            <a:ext cx="10515600" cy="4351338"/>
          </a:xfrm>
        </p:spPr>
        <p:txBody>
          <a:bodyPr>
            <a:normAutofit/>
          </a:bodyPr>
          <a:lstStyle/>
          <a:p>
            <a:pPr marL="0" indent="0">
              <a:buNone/>
            </a:pPr>
            <a:r>
              <a:rPr lang="en-GB" sz="19900" dirty="0">
                <a:solidFill>
                  <a:schemeClr val="accent3">
                    <a:lumMod val="60000"/>
                    <a:lumOff val="40000"/>
                  </a:schemeClr>
                </a:solidFill>
              </a:rPr>
              <a:t>7 + ? = 10</a:t>
            </a:r>
          </a:p>
        </p:txBody>
      </p:sp>
    </p:spTree>
    <p:extLst>
      <p:ext uri="{BB962C8B-B14F-4D97-AF65-F5344CB8AC3E}">
        <p14:creationId xmlns:p14="http://schemas.microsoft.com/office/powerpoint/2010/main" val="2803742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5793D-95D4-0123-F88F-24EA7EB1AC0F}"/>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0FFBC044-5DCE-FC1F-D892-E6C849D91B1E}"/>
              </a:ext>
            </a:extLst>
          </p:cNvPr>
          <p:cNvSpPr/>
          <p:nvPr/>
        </p:nvSpPr>
        <p:spPr>
          <a:xfrm>
            <a:off x="2628900" y="406400"/>
            <a:ext cx="6223000" cy="5702300"/>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500" dirty="0">
                <a:solidFill>
                  <a:schemeClr val="tx1"/>
                </a:solidFill>
              </a:rPr>
              <a:t>3</a:t>
            </a:r>
          </a:p>
        </p:txBody>
      </p:sp>
    </p:spTree>
    <p:extLst>
      <p:ext uri="{BB962C8B-B14F-4D97-AF65-F5344CB8AC3E}">
        <p14:creationId xmlns:p14="http://schemas.microsoft.com/office/powerpoint/2010/main" val="213957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72EC1-BB89-AC34-CCCC-71D2A0B451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4E3E54-034B-46C8-5573-2E6B9D98FFEE}"/>
              </a:ext>
            </a:extLst>
          </p:cNvPr>
          <p:cNvSpPr>
            <a:spLocks noGrp="1"/>
          </p:cNvSpPr>
          <p:nvPr>
            <p:ph type="title"/>
          </p:nvPr>
        </p:nvSpPr>
        <p:spPr/>
        <p:txBody>
          <a:bodyPr/>
          <a:lstStyle/>
          <a:p>
            <a:r>
              <a:rPr lang="en-GB" dirty="0"/>
              <a:t>Clue:</a:t>
            </a:r>
          </a:p>
        </p:txBody>
      </p:sp>
      <p:pic>
        <p:nvPicPr>
          <p:cNvPr id="2050" name="Picture 2" descr="Master Lock Magnum Padlock 30mm Solid ...">
            <a:extLst>
              <a:ext uri="{FF2B5EF4-FFF2-40B4-BE49-F238E27FC236}">
                <a16:creationId xmlns:a16="http://schemas.microsoft.com/office/drawing/2014/main" id="{4E00E0BB-551A-5C80-73D2-FF3B436CDC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0038" y="1690688"/>
            <a:ext cx="4221162" cy="4221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390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1D1EF-BE52-989E-C1A7-509F78A448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BBE301-7BB0-9249-B558-3BB8EF744F4F}"/>
              </a:ext>
            </a:extLst>
          </p:cNvPr>
          <p:cNvSpPr>
            <a:spLocks noGrp="1"/>
          </p:cNvSpPr>
          <p:nvPr>
            <p:ph type="title"/>
          </p:nvPr>
        </p:nvSpPr>
        <p:spPr/>
        <p:txBody>
          <a:bodyPr/>
          <a:lstStyle/>
          <a:p>
            <a:r>
              <a:rPr lang="en-GB" dirty="0"/>
              <a:t>Question 3:</a:t>
            </a:r>
          </a:p>
        </p:txBody>
      </p:sp>
      <p:sp>
        <p:nvSpPr>
          <p:cNvPr id="3" name="Content Placeholder 2">
            <a:extLst>
              <a:ext uri="{FF2B5EF4-FFF2-40B4-BE49-F238E27FC236}">
                <a16:creationId xmlns:a16="http://schemas.microsoft.com/office/drawing/2014/main" id="{22376F05-1AE0-D72F-8C60-05C8959524E6}"/>
              </a:ext>
            </a:extLst>
          </p:cNvPr>
          <p:cNvSpPr>
            <a:spLocks noGrp="1"/>
          </p:cNvSpPr>
          <p:nvPr>
            <p:ph idx="1"/>
          </p:nvPr>
        </p:nvSpPr>
        <p:spPr>
          <a:xfrm>
            <a:off x="838200" y="2506662"/>
            <a:ext cx="10515600" cy="4351338"/>
          </a:xfrm>
        </p:spPr>
        <p:txBody>
          <a:bodyPr>
            <a:normAutofit fontScale="92500"/>
          </a:bodyPr>
          <a:lstStyle/>
          <a:p>
            <a:pPr marL="0" indent="0">
              <a:buNone/>
            </a:pPr>
            <a:r>
              <a:rPr lang="en-GB" sz="19900" dirty="0">
                <a:solidFill>
                  <a:schemeClr val="accent3">
                    <a:lumMod val="60000"/>
                    <a:lumOff val="40000"/>
                  </a:schemeClr>
                </a:solidFill>
              </a:rPr>
              <a:t> 4 + ? = 10</a:t>
            </a:r>
          </a:p>
        </p:txBody>
      </p:sp>
    </p:spTree>
    <p:extLst>
      <p:ext uri="{BB962C8B-B14F-4D97-AF65-F5344CB8AC3E}">
        <p14:creationId xmlns:p14="http://schemas.microsoft.com/office/powerpoint/2010/main" val="117283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6FC58-39A6-19FE-5112-C1C41BEBE33D}"/>
            </a:ext>
          </a:extLst>
        </p:cNvPr>
        <p:cNvGrpSpPr/>
        <p:nvPr/>
      </p:nvGrpSpPr>
      <p:grpSpPr>
        <a:xfrm>
          <a:off x="0" y="0"/>
          <a:ext cx="0" cy="0"/>
          <a:chOff x="0" y="0"/>
          <a:chExt cx="0" cy="0"/>
        </a:xfrm>
      </p:grpSpPr>
      <p:sp>
        <p:nvSpPr>
          <p:cNvPr id="4" name="Star: 5 Points 3">
            <a:extLst>
              <a:ext uri="{FF2B5EF4-FFF2-40B4-BE49-F238E27FC236}">
                <a16:creationId xmlns:a16="http://schemas.microsoft.com/office/drawing/2014/main" id="{97CE8FBE-585C-C690-EAD9-A7E9F07FEF8F}"/>
              </a:ext>
            </a:extLst>
          </p:cNvPr>
          <p:cNvSpPr/>
          <p:nvPr/>
        </p:nvSpPr>
        <p:spPr>
          <a:xfrm>
            <a:off x="2628900" y="406400"/>
            <a:ext cx="6223000" cy="5702300"/>
          </a:xfrm>
          <a:prstGeom prst="star5">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500" dirty="0">
                <a:solidFill>
                  <a:schemeClr val="tx1"/>
                </a:solidFill>
              </a:rPr>
              <a:t>6</a:t>
            </a:r>
          </a:p>
        </p:txBody>
      </p:sp>
    </p:spTree>
    <p:extLst>
      <p:ext uri="{BB962C8B-B14F-4D97-AF65-F5344CB8AC3E}">
        <p14:creationId xmlns:p14="http://schemas.microsoft.com/office/powerpoint/2010/main" val="38305163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TotalTime>
  <Words>90</Words>
  <Application>Microsoft Office PowerPoint</Application>
  <PresentationFormat>Widescreen</PresentationFormat>
  <Paragraphs>18</Paragraphs>
  <Slides>14</Slides>
  <Notes>0</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Harrington</vt:lpstr>
      <vt:lpstr>Office Theme</vt:lpstr>
      <vt:lpstr>PowerPoint Presentation</vt:lpstr>
      <vt:lpstr>Question 1:</vt:lpstr>
      <vt:lpstr>PowerPoint Presentation</vt:lpstr>
      <vt:lpstr>Clue:</vt:lpstr>
      <vt:lpstr>Question 2:</vt:lpstr>
      <vt:lpstr>PowerPoint Presentation</vt:lpstr>
      <vt:lpstr>Clue:</vt:lpstr>
      <vt:lpstr>Question 3:</vt:lpstr>
      <vt:lpstr>PowerPoint Presentation</vt:lpstr>
      <vt:lpstr>Clue:</vt:lpstr>
      <vt:lpstr>Question 4: </vt:lpstr>
      <vt:lpstr>PowerPoint Presentation</vt:lpstr>
      <vt:lpstr>Clue:</vt:lpstr>
      <vt:lpstr>Well done!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Caitlin Worsley (2400024)</dc:creator>
  <cp:lastModifiedBy>Caitlin Worsley (2400024)</cp:lastModifiedBy>
  <cp:revision>3</cp:revision>
  <dcterms:created xsi:type="dcterms:W3CDTF">2024-12-06T20:27:08Z</dcterms:created>
  <dcterms:modified xsi:type="dcterms:W3CDTF">2024-12-06T21:03:11Z</dcterms:modified>
</cp:coreProperties>
</file>