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9" r:id="rId2"/>
    <p:sldId id="264" r:id="rId3"/>
    <p:sldId id="274" r:id="rId4"/>
    <p:sldId id="275" r:id="rId5"/>
    <p:sldId id="276" r:id="rId6"/>
    <p:sldId id="278" r:id="rId7"/>
    <p:sldId id="27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CC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074B5-4CA6-4F31-8137-AF270FC6062C}" type="datetimeFigureOut">
              <a:rPr lang="en-GB" smtClean="0"/>
              <a:t>03/09/2014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C0F13-9BAA-4880-9AFA-1861470BF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91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72D0BC-DB00-4568-A1B4-F389059154B4}" type="slidenum">
              <a:rPr lang="de-DE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7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72D0BC-DB00-4568-A1B4-F389059154B4}" type="slidenum">
              <a:rPr lang="de-DE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944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72D0BC-DB00-4568-A1B4-F389059154B4}" type="slidenum">
              <a:rPr lang="de-DE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11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72D0BC-DB00-4568-A1B4-F389059154B4}" type="slidenum">
              <a:rPr lang="de-DE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87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72D0BC-DB00-4568-A1B4-F389059154B4}" type="slidenum">
              <a:rPr lang="de-DE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73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72D0BC-DB00-4568-A1B4-F389059154B4}" type="slidenum">
              <a:rPr lang="de-DE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73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72D0BC-DB00-4568-A1B4-F389059154B4}" type="slidenum">
              <a:rPr lang="de-DE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2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37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11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9" y="188913"/>
            <a:ext cx="2160587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6" y="188913"/>
            <a:ext cx="6329363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45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156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6" y="1052513"/>
            <a:ext cx="4244975" cy="50736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052513"/>
            <a:ext cx="4244975" cy="50736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07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26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14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48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645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88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50826" y="188915"/>
            <a:ext cx="8642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Titelmasterformat durch Klicken bearbeiten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6" y="1052513"/>
            <a:ext cx="864235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Textmasterformate durch Klicken bearbeiten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2281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1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1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1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1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1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1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1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1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1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4.emf"/><Relationship Id="rId4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7.wav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00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ction Button: Forward or Next 23">
            <a:hlinkClick r:id="" action="ppaction://hlinkshowjump?jump=nextslide" highlightClick="1"/>
          </p:cNvPr>
          <p:cNvSpPr/>
          <p:nvPr/>
        </p:nvSpPr>
        <p:spPr>
          <a:xfrm>
            <a:off x="8670947" y="6347492"/>
            <a:ext cx="448451" cy="518651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5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005" y="3166244"/>
            <a:ext cx="4349931" cy="3181248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grpSp>
        <p:nvGrpSpPr>
          <p:cNvPr id="2" name="Group 1"/>
          <p:cNvGrpSpPr/>
          <p:nvPr/>
        </p:nvGrpSpPr>
        <p:grpSpPr>
          <a:xfrm>
            <a:off x="2233749" y="80054"/>
            <a:ext cx="5603966" cy="2245133"/>
            <a:chOff x="2233749" y="80054"/>
            <a:chExt cx="5603966" cy="2245133"/>
          </a:xfrm>
        </p:grpSpPr>
        <p:sp>
          <p:nvSpPr>
            <p:cNvPr id="4" name="Oval Callout 3"/>
            <p:cNvSpPr/>
            <p:nvPr/>
          </p:nvSpPr>
          <p:spPr>
            <a:xfrm>
              <a:off x="2233749" y="80054"/>
              <a:ext cx="5603966" cy="2245133"/>
            </a:xfrm>
            <a:prstGeom prst="wedgeEllipseCallout">
              <a:avLst>
                <a:gd name="adj1" fmla="val -80093"/>
                <a:gd name="adj2" fmla="val -44938"/>
              </a:avLst>
            </a:prstGeom>
            <a:solidFill>
              <a:schemeClr val="bg1"/>
            </a:solidFill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39143" y="694788"/>
              <a:ext cx="466524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Su</a:t>
              </a:r>
              <a:r>
                <a:rPr lang="en-GB" sz="6000" b="1" dirty="0" err="1" smtClean="0">
                  <a:solidFill>
                    <a:srgbClr val="000000"/>
                  </a:solidFill>
                </a:rPr>
                <a:t>t</a:t>
              </a:r>
              <a:r>
                <a:rPr lang="en-GB" sz="6000" b="1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sz="6000" b="1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wy</a:t>
              </a:r>
              <a:r>
                <a:rPr lang="en-GB" sz="6000" b="1" dirty="0" err="1" smtClean="0">
                  <a:solidFill>
                    <a:srgbClr val="000000"/>
                  </a:solidFill>
                </a:rPr>
                <a:t>t</a:t>
              </a:r>
              <a:r>
                <a:rPr lang="en-GB" sz="6000" b="1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sz="6000" b="1" dirty="0" err="1" smtClean="0">
                  <a:solidFill>
                    <a:srgbClr val="000000"/>
                  </a:solidFill>
                </a:rPr>
                <a:t>t</a:t>
              </a:r>
              <a:r>
                <a:rPr lang="en-GB" sz="6000" b="1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i</a:t>
              </a:r>
              <a:r>
                <a:rPr lang="en-GB" sz="6000" b="1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?</a:t>
              </a:r>
              <a:endParaRPr lang="en-GB" sz="60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447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sut wyt ti.wav"/>
          </p:stSnd>
        </p:sndAc>
      </p:transition>
    </mc:Choice>
    <mc:Fallback xmlns="">
      <p:transition spd="slow">
        <p:sndAc>
          <p:stSnd>
            <p:snd r:embed="rId5" name="sut wyt ti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00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ction Button: Sound 15">
            <a:hlinkClick r:id="" action="ppaction://noaction" highlightClick="1">
              <a:snd r:embed="rId4" name="dw in hapus.wav"/>
            </a:hlinkClick>
          </p:cNvPr>
          <p:cNvSpPr/>
          <p:nvPr/>
        </p:nvSpPr>
        <p:spPr>
          <a:xfrm rot="10800000" flipH="1">
            <a:off x="7559539" y="6347492"/>
            <a:ext cx="501032" cy="518651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24" name="Action Button: Forward or Next 23">
            <a:hlinkClick r:id="" action="ppaction://hlinkshowjump?jump=nextslide" highlightClick="1"/>
          </p:cNvPr>
          <p:cNvSpPr/>
          <p:nvPr/>
        </p:nvSpPr>
        <p:spPr>
          <a:xfrm>
            <a:off x="8670947" y="6347492"/>
            <a:ext cx="448451" cy="518651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50">
              <a:solidFill>
                <a:srgbClr val="FFFFFF"/>
              </a:solidFill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8060571" y="6349435"/>
            <a:ext cx="610376" cy="508565"/>
            <a:chOff x="9468544" y="5085184"/>
            <a:chExt cx="432048" cy="431521"/>
          </a:xfrm>
          <a:solidFill>
            <a:srgbClr val="FF00FF"/>
          </a:solidFill>
        </p:grpSpPr>
        <p:sp>
          <p:nvSpPr>
            <p:cNvPr id="26" name="Action Button: Custom 25">
              <a:hlinkClick r:id="" action="ppaction://hlinkshowjump?jump=nextslide" highlightClick="1"/>
            </p:cNvPr>
            <p:cNvSpPr/>
            <p:nvPr/>
          </p:nvSpPr>
          <p:spPr>
            <a:xfrm>
              <a:off x="9468544" y="5085184"/>
              <a:ext cx="432048" cy="431521"/>
            </a:xfrm>
            <a:prstGeom prst="actionButtonBlank">
              <a:avLst/>
            </a:prstGeom>
            <a:grpFill/>
            <a:ln w="254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>
                <a:solidFill>
                  <a:srgbClr val="FFFFFF"/>
                </a:solidFill>
              </a:endParaRPr>
            </a:p>
          </p:txBody>
        </p:sp>
        <p:sp>
          <p:nvSpPr>
            <p:cNvPr id="2061" name="TextBox 26"/>
            <p:cNvSpPr txBox="1">
              <a:spLocks noChangeArrowheads="1"/>
            </p:cNvSpPr>
            <p:nvPr/>
          </p:nvSpPr>
          <p:spPr bwMode="auto">
            <a:xfrm>
              <a:off x="9468544" y="5085184"/>
              <a:ext cx="432048" cy="430898"/>
            </a:xfrm>
            <a:prstGeom prst="rect">
              <a:avLst/>
            </a:prstGeom>
            <a:grpFill/>
            <a:ln w="25400">
              <a:solidFill>
                <a:srgbClr val="92D05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1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1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1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135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LP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GB" altLang="en-US" sz="135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276" y="2540940"/>
            <a:ext cx="3154016" cy="395853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722913" y="2528337"/>
            <a:ext cx="5303520" cy="2534194"/>
            <a:chOff x="4114801" y="2547257"/>
            <a:chExt cx="4859382" cy="2527203"/>
          </a:xfrm>
        </p:grpSpPr>
        <p:sp>
          <p:nvSpPr>
            <p:cNvPr id="4" name="Oval Callout 3"/>
            <p:cNvSpPr/>
            <p:nvPr/>
          </p:nvSpPr>
          <p:spPr>
            <a:xfrm>
              <a:off x="4114801" y="2547257"/>
              <a:ext cx="4859382" cy="2527203"/>
            </a:xfrm>
            <a:prstGeom prst="wedgeEllipseCallout">
              <a:avLst>
                <a:gd name="adj1" fmla="val -52285"/>
                <a:gd name="adj2" fmla="val 51646"/>
              </a:avLst>
            </a:prstGeom>
            <a:solidFill>
              <a:schemeClr val="bg1"/>
            </a:solidFill>
            <a:ln w="444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62293" y="3333475"/>
              <a:ext cx="41159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 err="1">
                  <a:latin typeface="Comic Sans MS" panose="030F0702030302020204" pitchFamily="66" charset="0"/>
                </a:rPr>
                <a:t>Dw</a:t>
              </a:r>
              <a:r>
                <a:rPr lang="en-GB" sz="4400" b="1" dirty="0">
                  <a:latin typeface="Comic Sans MS" panose="030F0702030302020204" pitchFamily="66" charset="0"/>
                </a:rPr>
                <a:t> </a:t>
              </a:r>
              <a:r>
                <a:rPr lang="en-GB" sz="4400" b="1" dirty="0" err="1">
                  <a:latin typeface="Comic Sans MS" panose="030F0702030302020204" pitchFamily="66" charset="0"/>
                </a:rPr>
                <a:t>i’n</a:t>
              </a:r>
              <a:r>
                <a:rPr lang="en-GB" sz="4400" b="1" dirty="0">
                  <a:latin typeface="Comic Sans MS" panose="030F0702030302020204" pitchFamily="66" charset="0"/>
                </a:rPr>
                <a:t> </a:t>
              </a:r>
              <a:r>
                <a:rPr lang="en-GB" sz="4400" b="1" dirty="0" err="1">
                  <a:latin typeface="Comic Sans MS" panose="030F0702030302020204" pitchFamily="66" charset="0"/>
                </a:rPr>
                <a:t>hapus</a:t>
              </a:r>
              <a:r>
                <a:rPr lang="en-GB" sz="4400" b="1" dirty="0">
                  <a:latin typeface="Comic Sans MS" panose="030F0702030302020204" pitchFamily="66" charset="0"/>
                </a:rPr>
                <a:t>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34885" y="61550"/>
            <a:ext cx="4376057" cy="1827123"/>
            <a:chOff x="2233749" y="80054"/>
            <a:chExt cx="4826038" cy="1827123"/>
          </a:xfrm>
        </p:grpSpPr>
        <p:sp>
          <p:nvSpPr>
            <p:cNvPr id="12" name="Oval Callout 11"/>
            <p:cNvSpPr/>
            <p:nvPr/>
          </p:nvSpPr>
          <p:spPr>
            <a:xfrm>
              <a:off x="2233749" y="80054"/>
              <a:ext cx="4826038" cy="1827123"/>
            </a:xfrm>
            <a:prstGeom prst="wedgeEllipseCallout">
              <a:avLst>
                <a:gd name="adj1" fmla="val -80093"/>
                <a:gd name="adj2" fmla="val -44938"/>
              </a:avLst>
            </a:prstGeom>
            <a:solidFill>
              <a:schemeClr val="bg1"/>
            </a:solidFill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48410" y="459683"/>
              <a:ext cx="38325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Su</a:t>
              </a:r>
              <a:r>
                <a:rPr lang="en-GB" sz="4800" b="1" dirty="0" err="1" smtClean="0">
                  <a:solidFill>
                    <a:srgbClr val="000000"/>
                  </a:solidFill>
                </a:rPr>
                <a:t>t</a:t>
              </a:r>
              <a:r>
                <a:rPr lang="en-GB" sz="4800" b="1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sz="4800" b="1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wy</a:t>
              </a:r>
              <a:r>
                <a:rPr lang="en-GB" sz="4800" b="1" dirty="0" err="1" smtClean="0">
                  <a:solidFill>
                    <a:srgbClr val="000000"/>
                  </a:solidFill>
                </a:rPr>
                <a:t>t</a:t>
              </a:r>
              <a:r>
                <a:rPr lang="en-GB" sz="4800" b="1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sz="4800" b="1" dirty="0" err="1" smtClean="0">
                  <a:solidFill>
                    <a:srgbClr val="000000"/>
                  </a:solidFill>
                </a:rPr>
                <a:t>t</a:t>
              </a:r>
              <a:r>
                <a:rPr lang="en-GB" sz="4800" b="1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i</a:t>
              </a:r>
              <a:r>
                <a:rPr lang="en-GB" sz="4800" b="1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?</a:t>
              </a:r>
              <a:endParaRPr lang="en-GB" sz="48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772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sut wyt ti.wav"/>
          </p:stSnd>
        </p:sndAc>
      </p:transition>
    </mc:Choice>
    <mc:Fallback xmlns="">
      <p:transition spd="slow">
        <p:sndAc>
          <p:stSnd>
            <p:snd r:embed="rId6" name="sut wyt t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00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63" y="2537429"/>
            <a:ext cx="3334991" cy="4113662"/>
          </a:xfrm>
          <a:prstGeom prst="rect">
            <a:avLst/>
          </a:prstGeom>
        </p:spPr>
      </p:pic>
      <p:sp>
        <p:nvSpPr>
          <p:cNvPr id="16" name="Action Button: Sound 15">
            <a:hlinkClick r:id="" action="ppaction://noaction" highlightClick="1">
              <a:snd r:embed="rId5" name="dw in drist.wav"/>
            </a:hlinkClick>
          </p:cNvPr>
          <p:cNvSpPr/>
          <p:nvPr/>
        </p:nvSpPr>
        <p:spPr>
          <a:xfrm rot="10800000" flipH="1">
            <a:off x="7584141" y="6351009"/>
            <a:ext cx="501032" cy="518651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24" name="Action Button: Forward or Next 23">
            <a:hlinkClick r:id="" action="ppaction://hlinkshowjump?jump=nextslide" highlightClick="1"/>
          </p:cNvPr>
          <p:cNvSpPr/>
          <p:nvPr/>
        </p:nvSpPr>
        <p:spPr>
          <a:xfrm>
            <a:off x="8695549" y="6340923"/>
            <a:ext cx="448451" cy="518651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50">
              <a:solidFill>
                <a:srgbClr val="FFFFFF"/>
              </a:solidFill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8085173" y="6351009"/>
            <a:ext cx="610376" cy="508565"/>
            <a:chOff x="9468544" y="5085184"/>
            <a:chExt cx="432048" cy="431521"/>
          </a:xfrm>
          <a:solidFill>
            <a:srgbClr val="FF00FF"/>
          </a:solidFill>
        </p:grpSpPr>
        <p:sp>
          <p:nvSpPr>
            <p:cNvPr id="26" name="Action Button: Custom 25">
              <a:hlinkClick r:id="" action="ppaction://hlinkshowjump?jump=nextslide" highlightClick="1"/>
            </p:cNvPr>
            <p:cNvSpPr/>
            <p:nvPr/>
          </p:nvSpPr>
          <p:spPr>
            <a:xfrm>
              <a:off x="9468544" y="5085184"/>
              <a:ext cx="432048" cy="431521"/>
            </a:xfrm>
            <a:prstGeom prst="actionButtonBlank">
              <a:avLst/>
            </a:prstGeom>
            <a:grpFill/>
            <a:ln w="254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>
                <a:solidFill>
                  <a:srgbClr val="FFFFFF"/>
                </a:solidFill>
              </a:endParaRPr>
            </a:p>
          </p:txBody>
        </p:sp>
        <p:sp>
          <p:nvSpPr>
            <p:cNvPr id="2061" name="TextBox 26"/>
            <p:cNvSpPr txBox="1">
              <a:spLocks noChangeArrowheads="1"/>
            </p:cNvSpPr>
            <p:nvPr/>
          </p:nvSpPr>
          <p:spPr bwMode="auto">
            <a:xfrm>
              <a:off x="9468544" y="5085184"/>
              <a:ext cx="432048" cy="430898"/>
            </a:xfrm>
            <a:prstGeom prst="rect">
              <a:avLst/>
            </a:prstGeom>
            <a:grpFill/>
            <a:ln w="25400">
              <a:solidFill>
                <a:srgbClr val="92D05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1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1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1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135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LP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GB" altLang="en-US" sz="135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60392" y="2537429"/>
            <a:ext cx="4859382" cy="2463624"/>
            <a:chOff x="4060392" y="2537429"/>
            <a:chExt cx="4859382" cy="2463624"/>
          </a:xfrm>
        </p:grpSpPr>
        <p:sp>
          <p:nvSpPr>
            <p:cNvPr id="4" name="Oval Callout 3"/>
            <p:cNvSpPr/>
            <p:nvPr/>
          </p:nvSpPr>
          <p:spPr>
            <a:xfrm>
              <a:off x="4060392" y="2537429"/>
              <a:ext cx="4859382" cy="2463624"/>
            </a:xfrm>
            <a:prstGeom prst="wedgeEllipseCallout">
              <a:avLst>
                <a:gd name="adj1" fmla="val -49327"/>
                <a:gd name="adj2" fmla="val 80345"/>
              </a:avLst>
            </a:prstGeom>
            <a:solidFill>
              <a:schemeClr val="bg1"/>
            </a:solidFill>
            <a:ln w="444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88419" y="3240092"/>
              <a:ext cx="41159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 err="1">
                  <a:solidFill>
                    <a:srgbClr val="000000"/>
                  </a:solidFill>
                  <a:latin typeface="Comic Sans MS" panose="030F0702030302020204" pitchFamily="66" charset="0"/>
                </a:rPr>
                <a:t>Dw</a:t>
              </a:r>
              <a:r>
                <a:rPr lang="en-GB" sz="44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sz="4400" b="1" dirty="0" err="1">
                  <a:solidFill>
                    <a:srgbClr val="000000"/>
                  </a:solidFill>
                  <a:latin typeface="Comic Sans MS" panose="030F0702030302020204" pitchFamily="66" charset="0"/>
                </a:rPr>
                <a:t>i’n</a:t>
              </a:r>
              <a:r>
                <a:rPr lang="en-GB" sz="44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sz="4400" b="1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drist</a:t>
              </a:r>
              <a:r>
                <a:rPr lang="en-GB" sz="4400" b="1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.</a:t>
              </a:r>
              <a:endParaRPr lang="en-GB" sz="44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34885" y="61550"/>
            <a:ext cx="4376057" cy="1827123"/>
            <a:chOff x="2233749" y="80054"/>
            <a:chExt cx="4826038" cy="1827123"/>
          </a:xfrm>
        </p:grpSpPr>
        <p:sp>
          <p:nvSpPr>
            <p:cNvPr id="12" name="Oval Callout 11"/>
            <p:cNvSpPr/>
            <p:nvPr/>
          </p:nvSpPr>
          <p:spPr>
            <a:xfrm>
              <a:off x="2233749" y="80054"/>
              <a:ext cx="4826038" cy="1827123"/>
            </a:xfrm>
            <a:prstGeom prst="wedgeEllipseCallout">
              <a:avLst>
                <a:gd name="adj1" fmla="val -80093"/>
                <a:gd name="adj2" fmla="val -44938"/>
              </a:avLst>
            </a:prstGeom>
            <a:solidFill>
              <a:schemeClr val="bg1"/>
            </a:solidFill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48410" y="459683"/>
              <a:ext cx="38325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Su</a:t>
              </a:r>
              <a:r>
                <a:rPr lang="en-GB" sz="4800" b="1" dirty="0" err="1" smtClean="0">
                  <a:solidFill>
                    <a:srgbClr val="000000"/>
                  </a:solidFill>
                </a:rPr>
                <a:t>t</a:t>
              </a:r>
              <a:r>
                <a:rPr lang="en-GB" sz="4800" b="1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sz="4800" b="1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wy</a:t>
              </a:r>
              <a:r>
                <a:rPr lang="en-GB" sz="4800" b="1" dirty="0" err="1" smtClean="0">
                  <a:solidFill>
                    <a:srgbClr val="000000"/>
                  </a:solidFill>
                </a:rPr>
                <a:t>t</a:t>
              </a:r>
              <a:r>
                <a:rPr lang="en-GB" sz="4800" b="1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sz="4800" b="1" dirty="0" err="1" smtClean="0">
                  <a:solidFill>
                    <a:srgbClr val="000000"/>
                  </a:solidFill>
                </a:rPr>
                <a:t>t</a:t>
              </a:r>
              <a:r>
                <a:rPr lang="en-GB" sz="4800" b="1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i</a:t>
              </a:r>
              <a:r>
                <a:rPr lang="en-GB" sz="4800" b="1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?</a:t>
              </a:r>
              <a:endParaRPr lang="en-GB" sz="48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91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sut wyt ti.wav"/>
          </p:stSnd>
        </p:sndAc>
      </p:transition>
    </mc:Choice>
    <mc:Fallback xmlns="">
      <p:transition spd="slow">
        <p:sndAc>
          <p:stSnd>
            <p:snd r:embed="rId6" name="sut wyt t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00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4" y="2972440"/>
            <a:ext cx="4669941" cy="4029805"/>
          </a:xfrm>
          <a:prstGeom prst="rect">
            <a:avLst/>
          </a:prstGeom>
        </p:spPr>
      </p:pic>
      <p:sp>
        <p:nvSpPr>
          <p:cNvPr id="16" name="Action Button: Sound 15">
            <a:hlinkClick r:id="" action="ppaction://noaction" highlightClick="1">
              <a:snd r:embed="rId5" name="dw in fendigedig.wav"/>
            </a:hlinkClick>
          </p:cNvPr>
          <p:cNvSpPr/>
          <p:nvPr/>
        </p:nvSpPr>
        <p:spPr>
          <a:xfrm rot="10800000" flipH="1">
            <a:off x="7565295" y="6358378"/>
            <a:ext cx="501032" cy="518651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24" name="Action Button: Forward or Next 23">
            <a:hlinkClick r:id="" action="ppaction://hlinkshowjump?jump=nextslide" highlightClick="1"/>
          </p:cNvPr>
          <p:cNvSpPr/>
          <p:nvPr/>
        </p:nvSpPr>
        <p:spPr>
          <a:xfrm>
            <a:off x="8695549" y="6363422"/>
            <a:ext cx="448451" cy="518651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50">
              <a:solidFill>
                <a:srgbClr val="FFFFFF"/>
              </a:solidFill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8058478" y="6363422"/>
            <a:ext cx="610376" cy="508565"/>
            <a:chOff x="9468544" y="5085184"/>
            <a:chExt cx="432048" cy="431521"/>
          </a:xfrm>
          <a:solidFill>
            <a:srgbClr val="FF00FF"/>
          </a:solidFill>
        </p:grpSpPr>
        <p:sp>
          <p:nvSpPr>
            <p:cNvPr id="26" name="Action Button: Custom 25">
              <a:hlinkClick r:id="" action="ppaction://hlinkshowjump?jump=nextslide" highlightClick="1"/>
            </p:cNvPr>
            <p:cNvSpPr/>
            <p:nvPr/>
          </p:nvSpPr>
          <p:spPr>
            <a:xfrm>
              <a:off x="9468544" y="5085184"/>
              <a:ext cx="432048" cy="431521"/>
            </a:xfrm>
            <a:prstGeom prst="actionButtonBlank">
              <a:avLst/>
            </a:prstGeom>
            <a:grpFill/>
            <a:ln w="254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>
                <a:solidFill>
                  <a:srgbClr val="FFFFFF"/>
                </a:solidFill>
              </a:endParaRPr>
            </a:p>
          </p:txBody>
        </p:sp>
        <p:sp>
          <p:nvSpPr>
            <p:cNvPr id="2061" name="TextBox 26"/>
            <p:cNvSpPr txBox="1">
              <a:spLocks noChangeArrowheads="1"/>
            </p:cNvSpPr>
            <p:nvPr/>
          </p:nvSpPr>
          <p:spPr bwMode="auto">
            <a:xfrm>
              <a:off x="9468544" y="5085184"/>
              <a:ext cx="432048" cy="430898"/>
            </a:xfrm>
            <a:prstGeom prst="rect">
              <a:avLst/>
            </a:prstGeom>
            <a:grpFill/>
            <a:ln w="25400">
              <a:solidFill>
                <a:srgbClr val="92D05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1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1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1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135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LP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GB" altLang="en-US" sz="135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79195" y="1966023"/>
            <a:ext cx="4240579" cy="2527203"/>
            <a:chOff x="4556321" y="2202413"/>
            <a:chExt cx="4240579" cy="2527203"/>
          </a:xfrm>
        </p:grpSpPr>
        <p:sp>
          <p:nvSpPr>
            <p:cNvPr id="4" name="Oval Callout 3"/>
            <p:cNvSpPr/>
            <p:nvPr/>
          </p:nvSpPr>
          <p:spPr>
            <a:xfrm>
              <a:off x="4556321" y="2202413"/>
              <a:ext cx="4240579" cy="2527203"/>
            </a:xfrm>
            <a:prstGeom prst="wedgeEllipseCallout">
              <a:avLst>
                <a:gd name="adj1" fmla="val -69098"/>
                <a:gd name="adj2" fmla="val 55147"/>
              </a:avLst>
            </a:prstGeom>
            <a:solidFill>
              <a:schemeClr val="bg1"/>
            </a:solidFill>
            <a:ln w="444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29802" y="2664033"/>
              <a:ext cx="341055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  </a:t>
              </a:r>
              <a:r>
                <a:rPr lang="en-GB" sz="4400" b="1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Dw</a:t>
              </a:r>
              <a:r>
                <a:rPr lang="en-GB" sz="4400" b="1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sz="4400" b="1" dirty="0" err="1">
                  <a:solidFill>
                    <a:srgbClr val="000000"/>
                  </a:solidFill>
                  <a:latin typeface="Comic Sans MS" panose="030F0702030302020204" pitchFamily="66" charset="0"/>
                </a:rPr>
                <a:t>i’n</a:t>
              </a:r>
              <a:r>
                <a:rPr lang="en-GB" sz="44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sz="4400" b="1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fendigedig</a:t>
              </a:r>
              <a:r>
                <a:rPr lang="en-GB" sz="4400" b="1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.</a:t>
              </a:r>
              <a:endParaRPr lang="en-GB" sz="44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34885" y="61550"/>
            <a:ext cx="4376057" cy="1827123"/>
            <a:chOff x="2233749" y="80054"/>
            <a:chExt cx="4826038" cy="1827123"/>
          </a:xfrm>
        </p:grpSpPr>
        <p:sp>
          <p:nvSpPr>
            <p:cNvPr id="18" name="Oval Callout 17"/>
            <p:cNvSpPr/>
            <p:nvPr/>
          </p:nvSpPr>
          <p:spPr>
            <a:xfrm>
              <a:off x="2233749" y="80054"/>
              <a:ext cx="4826038" cy="1827123"/>
            </a:xfrm>
            <a:prstGeom prst="wedgeEllipseCallout">
              <a:avLst>
                <a:gd name="adj1" fmla="val -80093"/>
                <a:gd name="adj2" fmla="val -44938"/>
              </a:avLst>
            </a:prstGeom>
            <a:solidFill>
              <a:schemeClr val="bg1"/>
            </a:solidFill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48410" y="459683"/>
              <a:ext cx="38325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Su</a:t>
              </a:r>
              <a:r>
                <a:rPr lang="en-GB" sz="4800" b="1" dirty="0" err="1" smtClean="0">
                  <a:solidFill>
                    <a:srgbClr val="000000"/>
                  </a:solidFill>
                </a:rPr>
                <a:t>t</a:t>
              </a:r>
              <a:r>
                <a:rPr lang="en-GB" sz="4800" b="1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sz="4800" b="1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wy</a:t>
              </a:r>
              <a:r>
                <a:rPr lang="en-GB" sz="4800" b="1" dirty="0" err="1" smtClean="0">
                  <a:solidFill>
                    <a:srgbClr val="000000"/>
                  </a:solidFill>
                </a:rPr>
                <a:t>t</a:t>
              </a:r>
              <a:r>
                <a:rPr lang="en-GB" sz="4800" b="1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sz="4800" b="1" dirty="0" err="1" smtClean="0">
                  <a:solidFill>
                    <a:srgbClr val="000000"/>
                  </a:solidFill>
                </a:rPr>
                <a:t>t</a:t>
              </a:r>
              <a:r>
                <a:rPr lang="en-GB" sz="4800" b="1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i</a:t>
              </a:r>
              <a:r>
                <a:rPr lang="en-GB" sz="4800" b="1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?</a:t>
              </a:r>
              <a:endParaRPr lang="en-GB" sz="48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081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sut wyt ti.wav"/>
          </p:stSnd>
        </p:sndAc>
      </p:transition>
    </mc:Choice>
    <mc:Fallback xmlns="">
      <p:transition spd="slow">
        <p:sndAc>
          <p:stSnd>
            <p:snd r:embed="rId6" name="sut wyt t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00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9996" y="3222360"/>
            <a:ext cx="3661555" cy="3526827"/>
            <a:chOff x="6296464" y="4024680"/>
            <a:chExt cx="2207721" cy="191888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96464" y="4024680"/>
              <a:ext cx="2207721" cy="1918885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 rot="20629760">
              <a:off x="6703347" y="4935135"/>
              <a:ext cx="484723" cy="52917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8274561">
              <a:off x="7778627" y="4719536"/>
              <a:ext cx="484723" cy="52917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6" name="Action Button: Sound 15">
            <a:hlinkClick r:id="" action="ppaction://noaction" highlightClick="1">
              <a:snd r:embed="rId5" name="dw in ofnadwy.wav"/>
            </a:hlinkClick>
          </p:cNvPr>
          <p:cNvSpPr/>
          <p:nvPr/>
        </p:nvSpPr>
        <p:spPr>
          <a:xfrm rot="10800000" flipH="1">
            <a:off x="7576507" y="6351009"/>
            <a:ext cx="501032" cy="518651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24" name="Action Button: Forward or Next 23">
            <a:hlinkClick r:id="" action="ppaction://hlinkshowjump?jump=nextslide" highlightClick="1"/>
          </p:cNvPr>
          <p:cNvSpPr/>
          <p:nvPr/>
        </p:nvSpPr>
        <p:spPr>
          <a:xfrm>
            <a:off x="8695549" y="6340923"/>
            <a:ext cx="448451" cy="518651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50">
              <a:solidFill>
                <a:srgbClr val="FFFFFF"/>
              </a:solidFill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8085173" y="6351009"/>
            <a:ext cx="610376" cy="508565"/>
            <a:chOff x="9468544" y="5085184"/>
            <a:chExt cx="432048" cy="431521"/>
          </a:xfrm>
          <a:solidFill>
            <a:srgbClr val="FF00FF"/>
          </a:solidFill>
        </p:grpSpPr>
        <p:sp>
          <p:nvSpPr>
            <p:cNvPr id="26" name="Action Button: Custom 25">
              <a:hlinkClick r:id="" action="ppaction://hlinkshowjump?jump=nextslide" highlightClick="1"/>
            </p:cNvPr>
            <p:cNvSpPr/>
            <p:nvPr/>
          </p:nvSpPr>
          <p:spPr>
            <a:xfrm>
              <a:off x="9468544" y="5085184"/>
              <a:ext cx="432048" cy="431521"/>
            </a:xfrm>
            <a:prstGeom prst="actionButtonBlank">
              <a:avLst/>
            </a:prstGeom>
            <a:grpFill/>
            <a:ln w="254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>
                <a:solidFill>
                  <a:srgbClr val="FFFFFF"/>
                </a:solidFill>
              </a:endParaRPr>
            </a:p>
          </p:txBody>
        </p:sp>
        <p:sp>
          <p:nvSpPr>
            <p:cNvPr id="2061" name="TextBox 26"/>
            <p:cNvSpPr txBox="1">
              <a:spLocks noChangeArrowheads="1"/>
            </p:cNvSpPr>
            <p:nvPr/>
          </p:nvSpPr>
          <p:spPr bwMode="auto">
            <a:xfrm>
              <a:off x="9468544" y="5085184"/>
              <a:ext cx="432048" cy="430898"/>
            </a:xfrm>
            <a:prstGeom prst="rect">
              <a:avLst/>
            </a:prstGeom>
            <a:grpFill/>
            <a:ln w="25400">
              <a:solidFill>
                <a:srgbClr val="92D05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1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1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1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135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LP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GB" altLang="en-US" sz="135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60392" y="2360473"/>
            <a:ext cx="4859382" cy="2527203"/>
            <a:chOff x="3481251" y="1928289"/>
            <a:chExt cx="4859382" cy="2527203"/>
          </a:xfrm>
        </p:grpSpPr>
        <p:sp>
          <p:nvSpPr>
            <p:cNvPr id="4" name="Oval Callout 3"/>
            <p:cNvSpPr/>
            <p:nvPr/>
          </p:nvSpPr>
          <p:spPr>
            <a:xfrm>
              <a:off x="3481251" y="1928289"/>
              <a:ext cx="4859382" cy="2527203"/>
            </a:xfrm>
            <a:prstGeom prst="wedgeEllipseCallout">
              <a:avLst>
                <a:gd name="adj1" fmla="val -52936"/>
                <a:gd name="adj2" fmla="val 89169"/>
              </a:avLst>
            </a:prstGeom>
            <a:solidFill>
              <a:schemeClr val="bg1"/>
            </a:solidFill>
            <a:ln w="444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22913" y="2739543"/>
              <a:ext cx="448170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 err="1">
                  <a:solidFill>
                    <a:srgbClr val="000000"/>
                  </a:solidFill>
                  <a:latin typeface="Comic Sans MS" panose="030F0702030302020204" pitchFamily="66" charset="0"/>
                </a:rPr>
                <a:t>Dw</a:t>
              </a:r>
              <a:r>
                <a:rPr lang="en-GB" sz="44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sz="4400" b="1" dirty="0" err="1">
                  <a:solidFill>
                    <a:srgbClr val="000000"/>
                  </a:solidFill>
                  <a:latin typeface="Comic Sans MS" panose="030F0702030302020204" pitchFamily="66" charset="0"/>
                </a:rPr>
                <a:t>i’n</a:t>
              </a:r>
              <a:r>
                <a:rPr lang="en-GB" sz="44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sz="4400" b="1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ofnadwy</a:t>
              </a:r>
              <a:r>
                <a:rPr lang="en-GB" sz="4400" b="1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.</a:t>
              </a:r>
              <a:endParaRPr lang="en-GB" sz="44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73522" y="127723"/>
            <a:ext cx="4376057" cy="1827123"/>
            <a:chOff x="2233749" y="80054"/>
            <a:chExt cx="4826038" cy="1827123"/>
          </a:xfrm>
        </p:grpSpPr>
        <p:sp>
          <p:nvSpPr>
            <p:cNvPr id="19" name="Oval Callout 18"/>
            <p:cNvSpPr/>
            <p:nvPr/>
          </p:nvSpPr>
          <p:spPr>
            <a:xfrm>
              <a:off x="2233749" y="80054"/>
              <a:ext cx="4826038" cy="1827123"/>
            </a:xfrm>
            <a:prstGeom prst="wedgeEllipseCallout">
              <a:avLst>
                <a:gd name="adj1" fmla="val -80093"/>
                <a:gd name="adj2" fmla="val -44938"/>
              </a:avLst>
            </a:prstGeom>
            <a:solidFill>
              <a:schemeClr val="bg1"/>
            </a:solidFill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48410" y="459683"/>
              <a:ext cx="38325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Su</a:t>
              </a:r>
              <a:r>
                <a:rPr lang="en-GB" sz="4800" b="1" dirty="0" err="1" smtClean="0">
                  <a:solidFill>
                    <a:srgbClr val="000000"/>
                  </a:solidFill>
                </a:rPr>
                <a:t>t</a:t>
              </a:r>
              <a:r>
                <a:rPr lang="en-GB" sz="4800" b="1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sz="4800" b="1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wy</a:t>
              </a:r>
              <a:r>
                <a:rPr lang="en-GB" sz="4800" b="1" dirty="0" err="1" smtClean="0">
                  <a:solidFill>
                    <a:srgbClr val="000000"/>
                  </a:solidFill>
                </a:rPr>
                <a:t>t</a:t>
              </a:r>
              <a:r>
                <a:rPr lang="en-GB" sz="4800" b="1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sz="4800" b="1" dirty="0" err="1" smtClean="0">
                  <a:solidFill>
                    <a:srgbClr val="000000"/>
                  </a:solidFill>
                </a:rPr>
                <a:t>t</a:t>
              </a:r>
              <a:r>
                <a:rPr lang="en-GB" sz="4800" b="1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i</a:t>
              </a:r>
              <a:r>
                <a:rPr lang="en-GB" sz="4800" b="1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?</a:t>
              </a:r>
              <a:endParaRPr lang="en-GB" sz="48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982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sut wyt ti.wav"/>
          </p:stSnd>
        </p:sndAc>
      </p:transition>
    </mc:Choice>
    <mc:Fallback xmlns="">
      <p:transition spd="slow">
        <p:sndAc>
          <p:stSnd>
            <p:snd r:embed="rId6" name="sut wyt t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00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ction Button: Sound 15">
            <a:hlinkClick r:id="" action="ppaction://noaction" highlightClick="1">
              <a:snd r:embed="rId4" name="Dw in dost D.wav"/>
            </a:hlinkClick>
          </p:cNvPr>
          <p:cNvSpPr/>
          <p:nvPr/>
        </p:nvSpPr>
        <p:spPr>
          <a:xfrm rot="10800000" flipH="1">
            <a:off x="7569122" y="6351009"/>
            <a:ext cx="501032" cy="518651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24" name="Action Button: Forward or Next 23">
            <a:hlinkClick r:id="" action="ppaction://hlinkshowjump?jump=nextslide" highlightClick="1"/>
          </p:cNvPr>
          <p:cNvSpPr/>
          <p:nvPr/>
        </p:nvSpPr>
        <p:spPr>
          <a:xfrm>
            <a:off x="8695549" y="6340923"/>
            <a:ext cx="448451" cy="518651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50">
              <a:solidFill>
                <a:srgbClr val="FFFFFF"/>
              </a:solidFill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8097667" y="6351009"/>
            <a:ext cx="610376" cy="508565"/>
            <a:chOff x="9468544" y="5085184"/>
            <a:chExt cx="432048" cy="431521"/>
          </a:xfrm>
          <a:solidFill>
            <a:srgbClr val="FF00FF"/>
          </a:solidFill>
        </p:grpSpPr>
        <p:sp>
          <p:nvSpPr>
            <p:cNvPr id="26" name="Action Button: Custom 25">
              <a:hlinkClick r:id="" action="ppaction://hlinkshowjump?jump=nextslide" highlightClick="1"/>
            </p:cNvPr>
            <p:cNvSpPr/>
            <p:nvPr/>
          </p:nvSpPr>
          <p:spPr>
            <a:xfrm>
              <a:off x="9468544" y="5085184"/>
              <a:ext cx="432048" cy="431521"/>
            </a:xfrm>
            <a:prstGeom prst="actionButtonBlank">
              <a:avLst/>
            </a:prstGeom>
            <a:grpFill/>
            <a:ln w="254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>
                <a:solidFill>
                  <a:srgbClr val="FFFFFF"/>
                </a:solidFill>
              </a:endParaRPr>
            </a:p>
          </p:txBody>
        </p:sp>
        <p:sp>
          <p:nvSpPr>
            <p:cNvPr id="2061" name="TextBox 26"/>
            <p:cNvSpPr txBox="1">
              <a:spLocks noChangeArrowheads="1"/>
            </p:cNvSpPr>
            <p:nvPr/>
          </p:nvSpPr>
          <p:spPr bwMode="auto">
            <a:xfrm>
              <a:off x="9468544" y="5085184"/>
              <a:ext cx="432048" cy="430898"/>
            </a:xfrm>
            <a:prstGeom prst="rect">
              <a:avLst/>
            </a:prstGeom>
            <a:grpFill/>
            <a:ln w="25400">
              <a:solidFill>
                <a:srgbClr val="92D05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1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1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1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135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LP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GB" altLang="en-US" sz="135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14801" y="2547257"/>
            <a:ext cx="4859382" cy="2527203"/>
            <a:chOff x="4114801" y="2547257"/>
            <a:chExt cx="4859382" cy="2527203"/>
          </a:xfrm>
        </p:grpSpPr>
        <p:sp>
          <p:nvSpPr>
            <p:cNvPr id="4" name="Oval Callout 3"/>
            <p:cNvSpPr/>
            <p:nvPr/>
          </p:nvSpPr>
          <p:spPr>
            <a:xfrm>
              <a:off x="4114801" y="2547257"/>
              <a:ext cx="4859382" cy="2527203"/>
            </a:xfrm>
            <a:prstGeom prst="wedgeEllipseCallout">
              <a:avLst>
                <a:gd name="adj1" fmla="val -60809"/>
                <a:gd name="adj2" fmla="val 73887"/>
              </a:avLst>
            </a:prstGeom>
            <a:solidFill>
              <a:schemeClr val="bg1"/>
            </a:solidFill>
            <a:ln w="444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78404" y="3426137"/>
              <a:ext cx="36127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 err="1">
                  <a:solidFill>
                    <a:srgbClr val="000000"/>
                  </a:solidFill>
                  <a:latin typeface="Comic Sans MS" panose="030F0702030302020204" pitchFamily="66" charset="0"/>
                </a:rPr>
                <a:t>Dw</a:t>
              </a:r>
              <a:r>
                <a:rPr lang="en-GB" sz="44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sz="4400" b="1" dirty="0" err="1">
                  <a:solidFill>
                    <a:srgbClr val="000000"/>
                  </a:solidFill>
                  <a:latin typeface="Comic Sans MS" panose="030F0702030302020204" pitchFamily="66" charset="0"/>
                </a:rPr>
                <a:t>i</a:t>
              </a:r>
              <a:r>
                <a:rPr lang="en-GB" sz="4400" b="1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’n</a:t>
              </a:r>
              <a:r>
                <a:rPr lang="en-GB" sz="4400" b="1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sz="4400" b="1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dost</a:t>
              </a:r>
              <a:r>
                <a:rPr lang="en-GB" sz="4400" b="1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.</a:t>
              </a:r>
              <a:endParaRPr lang="en-GB" sz="44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4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2" y="3446648"/>
            <a:ext cx="2986131" cy="336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534885" y="61550"/>
            <a:ext cx="4376057" cy="1827123"/>
            <a:chOff x="2233749" y="80054"/>
            <a:chExt cx="4826038" cy="1827123"/>
          </a:xfrm>
        </p:grpSpPr>
        <p:sp>
          <p:nvSpPr>
            <p:cNvPr id="17" name="Oval Callout 16"/>
            <p:cNvSpPr/>
            <p:nvPr/>
          </p:nvSpPr>
          <p:spPr>
            <a:xfrm>
              <a:off x="2233749" y="80054"/>
              <a:ext cx="4826038" cy="1827123"/>
            </a:xfrm>
            <a:prstGeom prst="wedgeEllipseCallout">
              <a:avLst>
                <a:gd name="adj1" fmla="val -80093"/>
                <a:gd name="adj2" fmla="val -44938"/>
              </a:avLst>
            </a:prstGeom>
            <a:solidFill>
              <a:schemeClr val="bg1"/>
            </a:solidFill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48410" y="459683"/>
              <a:ext cx="38325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Su</a:t>
              </a:r>
              <a:r>
                <a:rPr lang="en-GB" sz="4800" b="1" dirty="0" err="1" smtClean="0">
                  <a:solidFill>
                    <a:srgbClr val="000000"/>
                  </a:solidFill>
                </a:rPr>
                <a:t>t</a:t>
              </a:r>
              <a:r>
                <a:rPr lang="en-GB" sz="4800" b="1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sz="4800" b="1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wy</a:t>
              </a:r>
              <a:r>
                <a:rPr lang="en-GB" sz="4800" b="1" dirty="0" err="1" smtClean="0">
                  <a:solidFill>
                    <a:srgbClr val="000000"/>
                  </a:solidFill>
                </a:rPr>
                <a:t>t</a:t>
              </a:r>
              <a:r>
                <a:rPr lang="en-GB" sz="4800" b="1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sz="4800" b="1" dirty="0" err="1" smtClean="0">
                  <a:solidFill>
                    <a:srgbClr val="000000"/>
                  </a:solidFill>
                </a:rPr>
                <a:t>t</a:t>
              </a:r>
              <a:r>
                <a:rPr lang="en-GB" sz="4800" b="1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i</a:t>
              </a:r>
              <a:r>
                <a:rPr lang="en-GB" sz="4800" b="1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?</a:t>
              </a:r>
              <a:endParaRPr lang="en-GB" sz="48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844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sut wyt ti.wav"/>
          </p:stSnd>
        </p:sndAc>
      </p:transition>
    </mc:Choice>
    <mc:Fallback xmlns="">
      <p:transition spd="slow">
        <p:sndAc>
          <p:stSnd>
            <p:snd r:embed="rId6" name="sut wyt t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00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79" y="3242955"/>
            <a:ext cx="3578960" cy="3406562"/>
          </a:xfrm>
          <a:prstGeom prst="rect">
            <a:avLst/>
          </a:prstGeom>
        </p:spPr>
      </p:pic>
      <p:sp>
        <p:nvSpPr>
          <p:cNvPr id="16" name="Action Button: Sound 15">
            <a:hlinkClick r:id="" action="ppaction://noaction" highlightClick="1">
              <a:snd r:embed="rId5" name="Dw i wedi blino.wav"/>
            </a:hlinkClick>
          </p:cNvPr>
          <p:cNvSpPr/>
          <p:nvPr/>
        </p:nvSpPr>
        <p:spPr>
          <a:xfrm rot="10800000" flipH="1">
            <a:off x="8032592" y="6349435"/>
            <a:ext cx="501032" cy="518651"/>
          </a:xfrm>
          <a:prstGeom prst="actionButtonSound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50">
              <a:solidFill>
                <a:srgbClr val="FFFFFF"/>
              </a:solidFill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8533624" y="6349435"/>
            <a:ext cx="610376" cy="508565"/>
            <a:chOff x="9468544" y="5085184"/>
            <a:chExt cx="432048" cy="431521"/>
          </a:xfrm>
          <a:solidFill>
            <a:srgbClr val="FF00FF"/>
          </a:solidFill>
        </p:grpSpPr>
        <p:sp>
          <p:nvSpPr>
            <p:cNvPr id="26" name="Action Button: Custom 25">
              <a:hlinkClick r:id="" action="ppaction://hlinkshowjump?jump=nextslide" highlightClick="1"/>
            </p:cNvPr>
            <p:cNvSpPr/>
            <p:nvPr/>
          </p:nvSpPr>
          <p:spPr>
            <a:xfrm>
              <a:off x="9468544" y="5085184"/>
              <a:ext cx="432048" cy="431521"/>
            </a:xfrm>
            <a:prstGeom prst="actionButtonBlank">
              <a:avLst/>
            </a:prstGeom>
            <a:grpFill/>
            <a:ln w="254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350">
                <a:solidFill>
                  <a:srgbClr val="FFFFFF"/>
                </a:solidFill>
              </a:endParaRPr>
            </a:p>
          </p:txBody>
        </p:sp>
        <p:sp>
          <p:nvSpPr>
            <p:cNvPr id="2061" name="TextBox 26"/>
            <p:cNvSpPr txBox="1">
              <a:spLocks noChangeArrowheads="1"/>
            </p:cNvSpPr>
            <p:nvPr/>
          </p:nvSpPr>
          <p:spPr bwMode="auto">
            <a:xfrm>
              <a:off x="9468544" y="5085184"/>
              <a:ext cx="432048" cy="430898"/>
            </a:xfrm>
            <a:prstGeom prst="rect">
              <a:avLst/>
            </a:prstGeom>
            <a:grpFill/>
            <a:ln w="25400">
              <a:solidFill>
                <a:srgbClr val="92D05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1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1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1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1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1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altLang="en-US" sz="1350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LP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GB" altLang="en-US" sz="135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67053" y="1896431"/>
            <a:ext cx="4859382" cy="2527203"/>
            <a:chOff x="4114801" y="2547257"/>
            <a:chExt cx="4859382" cy="2527203"/>
          </a:xfrm>
        </p:grpSpPr>
        <p:sp>
          <p:nvSpPr>
            <p:cNvPr id="4" name="Oval Callout 3"/>
            <p:cNvSpPr/>
            <p:nvPr/>
          </p:nvSpPr>
          <p:spPr>
            <a:xfrm>
              <a:off x="4114801" y="2547257"/>
              <a:ext cx="4859382" cy="2527203"/>
            </a:xfrm>
            <a:prstGeom prst="wedgeEllipseCallout">
              <a:avLst>
                <a:gd name="adj1" fmla="val -46562"/>
                <a:gd name="adj2" fmla="val 101282"/>
              </a:avLst>
            </a:prstGeom>
            <a:solidFill>
              <a:schemeClr val="bg1"/>
            </a:solidFill>
            <a:ln w="444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03638" y="3424128"/>
              <a:ext cx="45791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 err="1">
                  <a:solidFill>
                    <a:srgbClr val="000000"/>
                  </a:solidFill>
                  <a:latin typeface="Comic Sans MS" panose="030F0702030302020204" pitchFamily="66" charset="0"/>
                </a:rPr>
                <a:t>Dw</a:t>
              </a:r>
              <a:r>
                <a:rPr lang="en-GB" sz="44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 i</a:t>
              </a:r>
              <a:r>
                <a:rPr lang="en-GB" sz="4400" b="1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sz="4400" b="1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wedi</a:t>
              </a:r>
              <a:r>
                <a:rPr lang="en-GB" sz="4400" b="1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sz="4400" b="1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blino</a:t>
              </a:r>
              <a:r>
                <a:rPr lang="en-GB" sz="4400" b="1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.</a:t>
              </a:r>
              <a:endParaRPr lang="en-GB" sz="44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34885" y="61550"/>
            <a:ext cx="4376057" cy="1827123"/>
            <a:chOff x="2233749" y="80054"/>
            <a:chExt cx="4826038" cy="1827123"/>
          </a:xfrm>
        </p:grpSpPr>
        <p:sp>
          <p:nvSpPr>
            <p:cNvPr id="12" name="Oval Callout 11"/>
            <p:cNvSpPr/>
            <p:nvPr/>
          </p:nvSpPr>
          <p:spPr>
            <a:xfrm>
              <a:off x="2233749" y="80054"/>
              <a:ext cx="4826038" cy="1827123"/>
            </a:xfrm>
            <a:prstGeom prst="wedgeEllipseCallout">
              <a:avLst>
                <a:gd name="adj1" fmla="val -80093"/>
                <a:gd name="adj2" fmla="val -44938"/>
              </a:avLst>
            </a:prstGeom>
            <a:solidFill>
              <a:schemeClr val="bg1"/>
            </a:solidFill>
            <a:ln w="444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48410" y="459683"/>
              <a:ext cx="38325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Su</a:t>
              </a:r>
              <a:r>
                <a:rPr lang="en-GB" sz="4800" b="1" dirty="0" err="1" smtClean="0">
                  <a:solidFill>
                    <a:srgbClr val="000000"/>
                  </a:solidFill>
                </a:rPr>
                <a:t>t</a:t>
              </a:r>
              <a:r>
                <a:rPr lang="en-GB" sz="4800" b="1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sz="4800" b="1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wy</a:t>
              </a:r>
              <a:r>
                <a:rPr lang="en-GB" sz="4800" b="1" dirty="0" err="1" smtClean="0">
                  <a:solidFill>
                    <a:srgbClr val="000000"/>
                  </a:solidFill>
                </a:rPr>
                <a:t>t</a:t>
              </a:r>
              <a:r>
                <a:rPr lang="en-GB" sz="4800" b="1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sz="4800" b="1" dirty="0" err="1" smtClean="0">
                  <a:solidFill>
                    <a:srgbClr val="000000"/>
                  </a:solidFill>
                </a:rPr>
                <a:t>t</a:t>
              </a:r>
              <a:r>
                <a:rPr lang="en-GB" sz="4800" b="1" dirty="0" err="1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i</a:t>
              </a:r>
              <a:r>
                <a:rPr lang="en-GB" sz="4800" b="1" dirty="0" smtClean="0">
                  <a:solidFill>
                    <a:srgbClr val="000000"/>
                  </a:solidFill>
                  <a:latin typeface="Comic Sans MS" panose="030F0702030302020204" pitchFamily="66" charset="0"/>
                </a:rPr>
                <a:t>?</a:t>
              </a:r>
              <a:endParaRPr lang="en-GB" sz="4800" b="1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51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sut wyt ti.wav"/>
          </p:stSnd>
        </p:sndAc>
      </p:transition>
    </mc:Choice>
    <mc:Fallback xmlns="">
      <p:transition spd="slow">
        <p:sndAc>
          <p:stSnd>
            <p:snd r:embed="rId6" name="sut wyt t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DE236"/>
      </a:accent1>
      <a:accent2>
        <a:srgbClr val="EDFA44"/>
      </a:accent2>
      <a:accent3>
        <a:srgbClr val="FFFFFF"/>
      </a:accent3>
      <a:accent4>
        <a:srgbClr val="000000"/>
      </a:accent4>
      <a:accent5>
        <a:srgbClr val="D3EEAE"/>
      </a:accent5>
      <a:accent6>
        <a:srgbClr val="D7E33D"/>
      </a:accent6>
      <a:hlink>
        <a:srgbClr val="008000"/>
      </a:hlink>
      <a:folHlink>
        <a:srgbClr val="33CC3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DE236"/>
        </a:accent1>
        <a:accent2>
          <a:srgbClr val="EDFA44"/>
        </a:accent2>
        <a:accent3>
          <a:srgbClr val="FFFFFF"/>
        </a:accent3>
        <a:accent4>
          <a:srgbClr val="000000"/>
        </a:accent4>
        <a:accent5>
          <a:srgbClr val="D3EEAE"/>
        </a:accent5>
        <a:accent6>
          <a:srgbClr val="D7E33D"/>
        </a:accent6>
        <a:hlink>
          <a:srgbClr val="008000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67</Words>
  <Application>Microsoft Office PowerPoint</Application>
  <PresentationFormat>On-screen Show (4:3)</PresentationFormat>
  <Paragraphs>26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Powys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Gwenan Hughes</dc:creator>
  <cp:lastModifiedBy>Gwenan Hughes</cp:lastModifiedBy>
  <cp:revision>15</cp:revision>
  <dcterms:created xsi:type="dcterms:W3CDTF">2014-02-27T14:33:47Z</dcterms:created>
  <dcterms:modified xsi:type="dcterms:W3CDTF">2014-09-03T11:34:35Z</dcterms:modified>
</cp:coreProperties>
</file>