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5" r:id="rId7"/>
    <p:sldId id="272" r:id="rId8"/>
    <p:sldId id="266" r:id="rId9"/>
    <p:sldId id="276" r:id="rId10"/>
    <p:sldId id="268" r:id="rId11"/>
    <p:sldId id="269" r:id="rId12"/>
    <p:sldId id="264" r:id="rId13"/>
    <p:sldId id="271" r:id="rId14"/>
    <p:sldId id="273" r:id="rId15"/>
    <p:sldId id="274" r:id="rId16"/>
    <p:sldId id="286" r:id="rId17"/>
    <p:sldId id="280" r:id="rId18"/>
    <p:sldId id="281" r:id="rId19"/>
    <p:sldId id="278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  <a:srgbClr val="66366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68" autoAdjust="0"/>
    <p:restoredTop sz="94660"/>
  </p:normalViewPr>
  <p:slideViewPr>
    <p:cSldViewPr snapToObjects="1">
      <p:cViewPr varScale="1">
        <p:scale>
          <a:sx n="73" d="100"/>
          <a:sy n="73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828800" cy="18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EB9A9-6D5C-4987-A1A9-6AB1752223C0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D8082-9106-4C34-AD1B-7177D6B0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6D609F-EE6A-43E6-A4F7-7B5E0B772894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BB076-40CF-49EA-B81B-E354541E9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5CCCB-18CB-425C-A551-5A0B6467AB25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08951-DF11-478C-AD63-A4A6763319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4C573-8E06-4CB4-84CF-32895F1FE081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EBE60-C028-4213-92FC-1C6D98CB3E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EDC24-1756-4E3E-9EB5-4C219A55BBC0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896BF-BB0B-4418-BA0D-C92447C921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E7A8A4-F219-471D-950F-0AC827D0E420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AD00E-69CA-4F62-9CCC-90F508644B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79E557-F50D-4ED3-93A5-1F9EE92ECED4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0C431-4FDE-479F-B4DD-FCAE79073C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BE54DE-031E-4360-ADB1-57DA72CADFDA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D72AE-3D34-4021-80B3-01A3C6B06F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1A65E-DA75-44F0-804F-D9FFC1942A80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2D400-90D5-4757-8885-66406DF5C4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E33B92-4C57-4924-AD4D-C678FF329DA7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9AF63-E01E-411F-9472-49594A5CE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F6FB85-53D0-49D6-98AA-D6C3639711DF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AF648-388D-4318-8445-4BDF00451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87C26A-20E3-4765-91F9-03FD0CEF0370}" type="datetime1">
              <a:rPr lang="en-US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B4C0F2-4111-441B-86BE-2C8A7D850A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4" charset="-128"/>
          <a:cs typeface="ＭＳ Ｐゴシック" pitchFamily="4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4" charset="0"/>
          <a:ea typeface="ＭＳ Ｐゴシック" pitchFamily="44" charset="-128"/>
          <a:cs typeface="ＭＳ Ｐゴシック" pitchFamily="4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44" charset="-128"/>
          <a:cs typeface="ＭＳ Ｐゴシック" pitchFamily="4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4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4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4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4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Beth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enw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di?</a:t>
            </a:r>
          </a:p>
        </p:txBody>
      </p:sp>
    </p:spTree>
  </p:cSld>
  <p:clrMapOvr>
    <a:masterClrMapping/>
  </p:clrMapOvr>
  <p:transition advClick="0" advTm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Beth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ffilm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hi’n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bwrw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glaw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Oes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brawd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gyda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hi’n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heulog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Oes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chwaer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gyda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ti’n</a:t>
            </a:r>
            <a:endParaRPr lang="en-GB" sz="9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hoffi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nofio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15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Beth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lyfr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43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15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Pryd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mae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ben-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blwydd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208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15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Faint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oed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di?</a:t>
            </a:r>
          </a:p>
        </p:txBody>
      </p:sp>
    </p:spTree>
    <p:extLst>
      <p:ext uri="{BB962C8B-B14F-4D97-AF65-F5344CB8AC3E}">
        <p14:creationId xmlns:p14="http://schemas.microsoft.com/office/powerpoint/2010/main" val="259971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15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Oes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cwestiwn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gyda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</a:t>
            </a:r>
            <a:r>
              <a:rPr lang="en-GB" sz="9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en-GB" sz="9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73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76500"/>
            <a:ext cx="6858000" cy="1752600"/>
          </a:xfrm>
        </p:spPr>
        <p:txBody>
          <a:bodyPr/>
          <a:lstStyle/>
          <a:p>
            <a:pPr eaLnBrk="1" hangingPunct="1"/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Sut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  <a:p>
            <a:pPr eaLnBrk="1" hangingPunct="1"/>
            <a:endParaRPr lang="en-US" sz="8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315200" cy="1828800"/>
          </a:xfrm>
        </p:spPr>
        <p:txBody>
          <a:bodyPr/>
          <a:lstStyle/>
          <a:p>
            <a:pPr eaLnBrk="1" hangingPunct="1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Faint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dy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oed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di?</a:t>
            </a:r>
          </a:p>
          <a:p>
            <a:pPr eaLnBrk="1" hangingPunct="1"/>
            <a:endParaRPr lang="en-US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1600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liw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ti'n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hoffi</a:t>
            </a: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  <a:p>
            <a:pPr marL="0" indent="0" eaLnBrk="1" hangingPunct="1">
              <a:buFont typeface="Arial" charset="0"/>
              <a:buNone/>
            </a:pPr>
            <a:endParaRPr lang="en-US" sz="8800" b="1" dirty="0"/>
          </a:p>
          <a:p>
            <a:pPr marL="0" indent="0" algn="ctr" eaLnBrk="1" hangingPunct="1">
              <a:buFont typeface="Arial" charset="0"/>
              <a:buNone/>
            </a:pPr>
            <a:endParaRPr lang="en-US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Ble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endParaRPr lang="en-GB" sz="9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defTabSz="914400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ti’n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byw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Sut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mae’r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tywydd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Ydy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hi’n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gymylog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98490" y="1600200"/>
            <a:ext cx="7315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Beth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endParaRPr lang="en-GB" sz="9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defTabSz="914400"/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ti’n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hoffi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9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chwarae</a:t>
            </a:r>
            <a:r>
              <a:rPr lang="en-GB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315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Beth </a:t>
            </a:r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wyt</a:t>
            </a:r>
            <a:endParaRPr lang="en-GB" sz="8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defTabSz="914400"/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ti</a:t>
            </a:r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ddim</a:t>
            </a:r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yn</a:t>
            </a:r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hoffi</a:t>
            </a:r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8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fwyta</a:t>
            </a:r>
            <a:r>
              <a:rPr lang="en-GB" sz="8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705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102</Words>
  <Application>Microsoft Office PowerPoint</Application>
  <PresentationFormat>On-screen Show (4:3)</PresentationFormat>
  <Paragraphs>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Abbie</dc:title>
  <dc:creator>Mark</dc:creator>
  <cp:lastModifiedBy>Victoria Davies</cp:lastModifiedBy>
  <cp:revision>18</cp:revision>
  <dcterms:created xsi:type="dcterms:W3CDTF">2009-05-04T16:26:40Z</dcterms:created>
  <dcterms:modified xsi:type="dcterms:W3CDTF">2022-05-03T21:05:30Z</dcterms:modified>
</cp:coreProperties>
</file>