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79" r:id="rId10"/>
    <p:sldId id="268" r:id="rId11"/>
    <p:sldId id="269" r:id="rId12"/>
    <p:sldId id="280" r:id="rId13"/>
    <p:sldId id="271" r:id="rId14"/>
    <p:sldId id="272" r:id="rId15"/>
    <p:sldId id="273" r:id="rId16"/>
    <p:sldId id="281" r:id="rId17"/>
    <p:sldId id="282" r:id="rId18"/>
    <p:sldId id="283" r:id="rId19"/>
    <p:sldId id="284" r:id="rId20"/>
    <p:sldId id="285" r:id="rId21"/>
    <p:sldId id="274" r:id="rId22"/>
    <p:sldId id="275" r:id="rId23"/>
    <p:sldId id="276" r:id="rId24"/>
    <p:sldId id="277" r:id="rId25"/>
    <p:sldId id="286" r:id="rId26"/>
    <p:sldId id="287" r:id="rId27"/>
    <p:sldId id="288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B9E7"/>
    <a:srgbClr val="51B7E7"/>
    <a:srgbClr val="B378B5"/>
    <a:srgbClr val="AFD233"/>
    <a:srgbClr val="F8931C"/>
    <a:srgbClr val="58C1B8"/>
    <a:srgbClr val="EE684B"/>
    <a:srgbClr val="002B61"/>
    <a:srgbClr val="EE787E"/>
    <a:srgbClr val="FFE3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BCFAFB-25D9-41BF-93C6-9E267DD87A5C}" v="1" dt="2024-07-30T10:09:47.6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89" autoAdjust="0"/>
    <p:restoredTop sz="96327"/>
  </p:normalViewPr>
  <p:slideViewPr>
    <p:cSldViewPr snapToGrid="0">
      <p:cViewPr varScale="1">
        <p:scale>
          <a:sx n="66" d="100"/>
          <a:sy n="66" d="100"/>
        </p:scale>
        <p:origin x="122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34" Type="http://schemas.microsoft.com/office/2015/10/relationships/revisionInfo" Target="revisionInfo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enab Mahmood" userId="93739503-e554-47e8-ab35-bcf89cedf0fb" providerId="ADAL" clId="{45BCFAFB-25D9-41BF-93C6-9E267DD87A5C}"/>
    <pc:docChg chg="delSld">
      <pc:chgData name="Zenab Mahmood" userId="93739503-e554-47e8-ab35-bcf89cedf0fb" providerId="ADAL" clId="{45BCFAFB-25D9-41BF-93C6-9E267DD87A5C}" dt="2024-07-30T10:09:42.500" v="4" actId="2696"/>
      <pc:docMkLst>
        <pc:docMk/>
      </pc:docMkLst>
      <pc:sldChg chg="del">
        <pc:chgData name="Zenab Mahmood" userId="93739503-e554-47e8-ab35-bcf89cedf0fb" providerId="ADAL" clId="{45BCFAFB-25D9-41BF-93C6-9E267DD87A5C}" dt="2024-07-30T10:09:42.500" v="4" actId="2696"/>
        <pc:sldMkLst>
          <pc:docMk/>
          <pc:sldMk cId="1026573190" sldId="260"/>
        </pc:sldMkLst>
      </pc:sldChg>
      <pc:sldChg chg="del">
        <pc:chgData name="Zenab Mahmood" userId="93739503-e554-47e8-ab35-bcf89cedf0fb" providerId="ADAL" clId="{45BCFAFB-25D9-41BF-93C6-9E267DD87A5C}" dt="2024-07-30T10:09:40.606" v="3" actId="2696"/>
        <pc:sldMkLst>
          <pc:docMk/>
          <pc:sldMk cId="3947130633" sldId="261"/>
        </pc:sldMkLst>
      </pc:sldChg>
      <pc:sldChg chg="del">
        <pc:chgData name="Zenab Mahmood" userId="93739503-e554-47e8-ab35-bcf89cedf0fb" providerId="ADAL" clId="{45BCFAFB-25D9-41BF-93C6-9E267DD87A5C}" dt="2024-07-30T10:09:38.524" v="2" actId="2696"/>
        <pc:sldMkLst>
          <pc:docMk/>
          <pc:sldMk cId="222685614" sldId="262"/>
        </pc:sldMkLst>
      </pc:sldChg>
      <pc:sldChg chg="del">
        <pc:chgData name="Zenab Mahmood" userId="93739503-e554-47e8-ab35-bcf89cedf0fb" providerId="ADAL" clId="{45BCFAFB-25D9-41BF-93C6-9E267DD87A5C}" dt="2024-07-30T10:09:32.640" v="0" actId="2696"/>
        <pc:sldMkLst>
          <pc:docMk/>
          <pc:sldMk cId="2873217930" sldId="263"/>
        </pc:sldMkLst>
      </pc:sldChg>
      <pc:sldChg chg="del">
        <pc:chgData name="Zenab Mahmood" userId="93739503-e554-47e8-ab35-bcf89cedf0fb" providerId="ADAL" clId="{45BCFAFB-25D9-41BF-93C6-9E267DD87A5C}" dt="2024-07-30T10:09:36.705" v="1" actId="2696"/>
        <pc:sldMkLst>
          <pc:docMk/>
          <pc:sldMk cId="2648304407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9A6F126-0644-3AAF-262C-51F15EEFDD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61AE09C-CF4B-A7F9-470D-07C7801B429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9BE7438-163A-6D38-4208-EE89D59925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1441B73-ADB6-ADFE-47BD-E3A8611C7B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F809662-894C-1570-DF8F-4E1C227198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240A074-8EE3-7424-4A17-68D7FCB74E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C7D037F-E857-5FBF-7B36-30EBFB47AF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DF25C3E-847E-54EB-2C40-8F69748D3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6140842-2264-218B-3B08-3F2B782E540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0CC217B-D284-AB9B-1F12-DB657C7EAEB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34D455B-13A8-FA10-EAA3-A5EFA3C15B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3BD64C9-5DA1-F15D-7FD5-9A4C4011BE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FB94B88-D0B6-B5B6-0D8C-679C9A749E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12B4540-87FA-70E5-7814-54D022876E8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D14752D-1C00-BF41-1479-558269698F5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74AEF48-947F-E94B-274B-4245DBE6392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ADA5A75-E9E4-9DF4-22F5-401825ECF7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0319BF3-AF27-98B3-AB7A-AFAABD1C853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B856521-6512-E3CB-4FB8-CBA0428EAC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B89E1AF-20F6-6FD9-5C25-26A2164A3D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8387ACB-5BFC-0A85-EA44-184F09A476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DC75597-418D-848F-9185-92AACBCD22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C23397E-BF3A-93C3-F697-CD0E74B47E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88E0FD-30EE-9601-3642-FE354A3D9C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1A42CFB-16DF-F3AF-F062-938E4A1D06A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29B2E69-32C4-F90E-A5AE-60965BD4BE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297CC2D-5723-1D6B-1FC2-1496310FEE4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1880CF8-2687-E5B9-2A85-6943697CF8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14B6949-7ED0-1AFA-A98B-A278D7131A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EF88EE8-084E-081F-AEB8-B19A19DD3A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9158174-A66C-1923-8AB1-0D4B31EC49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5B511B4-94FD-EF99-C6D4-CB8BCE30C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1FDD993-3CC9-8FD1-4659-A17D6F7F9F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A01A022-4A68-AE97-CD45-BE130E7D535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6B66F62-D50B-8169-FCD1-2BA6B1A6BF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7B1CB63-944D-0E25-A60C-604ECA9BA9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006909-9AC5-FA77-C0F1-8FB8E27CECD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65F4DEE-69EB-97CC-EF4A-5D2503E26726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019C35D-C804-9B54-C396-0C806F1A569D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6E04A40-851F-C74A-3917-01CF67E3246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CE72-E461-60E5-775C-B60D7045D03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10" Type="http://schemas.openxmlformats.org/officeDocument/2006/relationships/image" Target="../media/image62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12" Type="http://schemas.openxmlformats.org/officeDocument/2006/relationships/image" Target="../media/image73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7.png"/><Relationship Id="rId11" Type="http://schemas.openxmlformats.org/officeDocument/2006/relationships/image" Target="../media/image72.png"/><Relationship Id="rId5" Type="http://schemas.openxmlformats.org/officeDocument/2006/relationships/image" Target="../media/image66.png"/><Relationship Id="rId10" Type="http://schemas.openxmlformats.org/officeDocument/2006/relationships/image" Target="../media/image71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2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2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63.png"/><Relationship Id="rId7" Type="http://schemas.openxmlformats.org/officeDocument/2006/relationships/image" Target="../media/image80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2.png"/><Relationship Id="rId5" Type="http://schemas.openxmlformats.org/officeDocument/2006/relationships/image" Target="../media/image79.png"/><Relationship Id="rId4" Type="http://schemas.openxmlformats.org/officeDocument/2006/relationships/image" Target="../media/image6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85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4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7" Type="http://schemas.openxmlformats.org/officeDocument/2006/relationships/image" Target="../media/image90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6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3" Type="http://schemas.openxmlformats.org/officeDocument/2006/relationships/image" Target="../media/image92.png"/><Relationship Id="rId7" Type="http://schemas.openxmlformats.org/officeDocument/2006/relationships/image" Target="../media/image94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9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97.png"/><Relationship Id="rId7" Type="http://schemas.openxmlformats.org/officeDocument/2006/relationships/image" Target="../media/image101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7" Type="http://schemas.openxmlformats.org/officeDocument/2006/relationships/image" Target="../media/image108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12.png"/><Relationship Id="rId5" Type="http://schemas.openxmlformats.org/officeDocument/2006/relationships/image" Target="../media/image62.png"/><Relationship Id="rId4" Type="http://schemas.openxmlformats.org/officeDocument/2006/relationships/image" Target="../media/image11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3" Type="http://schemas.openxmlformats.org/officeDocument/2006/relationships/image" Target="../media/image110.png"/><Relationship Id="rId7" Type="http://schemas.openxmlformats.org/officeDocument/2006/relationships/image" Target="../media/image115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14.png"/><Relationship Id="rId5" Type="http://schemas.openxmlformats.org/officeDocument/2006/relationships/image" Target="../media/image113.png"/><Relationship Id="rId4" Type="http://schemas.openxmlformats.org/officeDocument/2006/relationships/image" Target="../media/image1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96CF69C-31EE-6237-A61D-7654A8F138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894" y="2188356"/>
            <a:ext cx="5950212" cy="248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0888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92EE888-9CFB-90FD-B78E-DC984F6B3972}"/>
              </a:ext>
            </a:extLst>
          </p:cNvPr>
          <p:cNvSpPr txBox="1"/>
          <p:nvPr/>
        </p:nvSpPr>
        <p:spPr>
          <a:xfrm>
            <a:off x="695550" y="562572"/>
            <a:ext cx="762295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Calculate the missing outputs for the function machine.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Calculate the missing inputs for the function machine.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FAB04C-3C71-FCDB-8DC6-AFAEA36A0EB2}"/>
              </a:ext>
            </a:extLst>
          </p:cNvPr>
          <p:cNvSpPr txBox="1"/>
          <p:nvPr/>
        </p:nvSpPr>
        <p:spPr>
          <a:xfrm>
            <a:off x="292547" y="1005344"/>
            <a:ext cx="29584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Input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E2A3A3-96C5-94B7-C241-B65D9A28949B}"/>
              </a:ext>
            </a:extLst>
          </p:cNvPr>
          <p:cNvSpPr txBox="1"/>
          <p:nvPr/>
        </p:nvSpPr>
        <p:spPr>
          <a:xfrm>
            <a:off x="6059801" y="989914"/>
            <a:ext cx="2508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Output</a:t>
            </a:r>
          </a:p>
        </p:txBody>
      </p:sp>
      <p:sp>
        <p:nvSpPr>
          <p:cNvPr id="5" name="Down Arrow 7">
            <a:extLst>
              <a:ext uri="{FF2B5EF4-FFF2-40B4-BE49-F238E27FC236}">
                <a16:creationId xmlns:a16="http://schemas.microsoft.com/office/drawing/2014/main" id="{BABB21E0-7E81-E9C1-509F-055B1733FF79}"/>
              </a:ext>
            </a:extLst>
          </p:cNvPr>
          <p:cNvSpPr/>
          <p:nvPr/>
        </p:nvSpPr>
        <p:spPr>
          <a:xfrm rot="16200000">
            <a:off x="2510381" y="1533575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" name="Down Arrow 8">
            <a:extLst>
              <a:ext uri="{FF2B5EF4-FFF2-40B4-BE49-F238E27FC236}">
                <a16:creationId xmlns:a16="http://schemas.microsoft.com/office/drawing/2014/main" id="{D20E54AF-D429-33C0-D38C-8E9819840653}"/>
              </a:ext>
            </a:extLst>
          </p:cNvPr>
          <p:cNvSpPr/>
          <p:nvPr/>
        </p:nvSpPr>
        <p:spPr>
          <a:xfrm rot="16200000">
            <a:off x="6266986" y="1540825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7EE6FE-EA21-8668-C5D4-E02DA043C406}"/>
              </a:ext>
            </a:extLst>
          </p:cNvPr>
          <p:cNvSpPr txBox="1"/>
          <p:nvPr/>
        </p:nvSpPr>
        <p:spPr>
          <a:xfrm>
            <a:off x="1385599" y="1538992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7EA6283-B681-A6D2-44E7-9AD9E81B836F}"/>
                  </a:ext>
                </a:extLst>
              </p:cNvPr>
              <p:cNvSpPr txBox="1"/>
              <p:nvPr/>
            </p:nvSpPr>
            <p:spPr>
              <a:xfrm>
                <a:off x="3251036" y="1538992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7EA6283-B681-A6D2-44E7-9AD9E81B83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1036" y="1538992"/>
                <a:ext cx="925777" cy="523220"/>
              </a:xfrm>
              <a:prstGeom prst="rect">
                <a:avLst/>
              </a:prstGeom>
              <a:blipFill>
                <a:blip r:embed="rId2"/>
                <a:stretch>
                  <a:fillRect t="-9091" r="-5195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93C9EBF6-69C2-04EA-6424-FAF6B474741E}"/>
              </a:ext>
            </a:extLst>
          </p:cNvPr>
          <p:cNvSpPr txBox="1"/>
          <p:nvPr/>
        </p:nvSpPr>
        <p:spPr>
          <a:xfrm>
            <a:off x="6976229" y="1538992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p:sp>
        <p:nvSpPr>
          <p:cNvPr id="10" name="Down Arrow 12">
            <a:extLst>
              <a:ext uri="{FF2B5EF4-FFF2-40B4-BE49-F238E27FC236}">
                <a16:creationId xmlns:a16="http://schemas.microsoft.com/office/drawing/2014/main" id="{92C61398-B26F-E301-8325-09D9AAA509FA}"/>
              </a:ext>
            </a:extLst>
          </p:cNvPr>
          <p:cNvSpPr/>
          <p:nvPr/>
        </p:nvSpPr>
        <p:spPr>
          <a:xfrm rot="16200000">
            <a:off x="4411390" y="1541039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9434F53-5D9A-9FE7-D0BF-042110089E70}"/>
                  </a:ext>
                </a:extLst>
              </p:cNvPr>
              <p:cNvSpPr txBox="1"/>
              <p:nvPr/>
            </p:nvSpPr>
            <p:spPr>
              <a:xfrm>
                <a:off x="5012158" y="1538992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9434F53-5D9A-9FE7-D0BF-042110089E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2158" y="1538992"/>
                <a:ext cx="925777" cy="523220"/>
              </a:xfrm>
              <a:prstGeom prst="rect">
                <a:avLst/>
              </a:prstGeom>
              <a:blipFill>
                <a:blip r:embed="rId3"/>
                <a:stretch>
                  <a:fillRect t="-9091" r="-649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Down Arrow 14">
            <a:extLst>
              <a:ext uri="{FF2B5EF4-FFF2-40B4-BE49-F238E27FC236}">
                <a16:creationId xmlns:a16="http://schemas.microsoft.com/office/drawing/2014/main" id="{90AFF5E8-77DF-4503-F331-E02708BCA608}"/>
              </a:ext>
            </a:extLst>
          </p:cNvPr>
          <p:cNvSpPr/>
          <p:nvPr/>
        </p:nvSpPr>
        <p:spPr>
          <a:xfrm rot="16200000">
            <a:off x="2510381" y="2233976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3" name="Down Arrow 15">
            <a:extLst>
              <a:ext uri="{FF2B5EF4-FFF2-40B4-BE49-F238E27FC236}">
                <a16:creationId xmlns:a16="http://schemas.microsoft.com/office/drawing/2014/main" id="{5962823F-77C6-C961-BD63-520149CF4CD6}"/>
              </a:ext>
            </a:extLst>
          </p:cNvPr>
          <p:cNvSpPr/>
          <p:nvPr/>
        </p:nvSpPr>
        <p:spPr>
          <a:xfrm rot="16200000">
            <a:off x="6266986" y="2241226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00EF97-26E1-8030-3A63-AC12274161FD}"/>
              </a:ext>
            </a:extLst>
          </p:cNvPr>
          <p:cNvSpPr txBox="1"/>
          <p:nvPr/>
        </p:nvSpPr>
        <p:spPr>
          <a:xfrm>
            <a:off x="1385599" y="2239393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74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3B7F7DB-CAEC-807B-F6B8-62AF9B6B0B5C}"/>
                  </a:ext>
                </a:extLst>
              </p:cNvPr>
              <p:cNvSpPr txBox="1"/>
              <p:nvPr/>
            </p:nvSpPr>
            <p:spPr>
              <a:xfrm>
                <a:off x="3251036" y="2239393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3B7F7DB-CAEC-807B-F6B8-62AF9B6B0B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1036" y="2239393"/>
                <a:ext cx="925777" cy="523220"/>
              </a:xfrm>
              <a:prstGeom prst="rect">
                <a:avLst/>
              </a:prstGeom>
              <a:blipFill>
                <a:blip r:embed="rId4"/>
                <a:stretch>
                  <a:fillRect t="-9091" r="-5195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1742DF8E-33E0-50F1-9575-E95D2C342942}"/>
              </a:ext>
            </a:extLst>
          </p:cNvPr>
          <p:cNvSpPr txBox="1"/>
          <p:nvPr/>
        </p:nvSpPr>
        <p:spPr>
          <a:xfrm>
            <a:off x="6976229" y="2239393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p:sp>
        <p:nvSpPr>
          <p:cNvPr id="17" name="Down Arrow 19">
            <a:extLst>
              <a:ext uri="{FF2B5EF4-FFF2-40B4-BE49-F238E27FC236}">
                <a16:creationId xmlns:a16="http://schemas.microsoft.com/office/drawing/2014/main" id="{B86CE074-6659-DA52-0985-B1BA17484755}"/>
              </a:ext>
            </a:extLst>
          </p:cNvPr>
          <p:cNvSpPr/>
          <p:nvPr/>
        </p:nvSpPr>
        <p:spPr>
          <a:xfrm rot="16200000">
            <a:off x="4411390" y="2241440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31267AF-D893-0BDE-509B-2F0805C5676E}"/>
                  </a:ext>
                </a:extLst>
              </p:cNvPr>
              <p:cNvSpPr txBox="1"/>
              <p:nvPr/>
            </p:nvSpPr>
            <p:spPr>
              <a:xfrm>
                <a:off x="5012158" y="2239393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31267AF-D893-0BDE-509B-2F0805C567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2158" y="2239393"/>
                <a:ext cx="925777" cy="523220"/>
              </a:xfrm>
              <a:prstGeom prst="rect">
                <a:avLst/>
              </a:prstGeom>
              <a:blipFill>
                <a:blip r:embed="rId5"/>
                <a:stretch>
                  <a:fillRect t="-9091" r="-649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>
            <a:extLst>
              <a:ext uri="{FF2B5EF4-FFF2-40B4-BE49-F238E27FC236}">
                <a16:creationId xmlns:a16="http://schemas.microsoft.com/office/drawing/2014/main" id="{2FD1A445-BA4A-6EBE-1D05-D53B8B31F2D2}"/>
              </a:ext>
            </a:extLst>
          </p:cNvPr>
          <p:cNvSpPr txBox="1"/>
          <p:nvPr/>
        </p:nvSpPr>
        <p:spPr>
          <a:xfrm>
            <a:off x="292547" y="3722325"/>
            <a:ext cx="29584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Input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4FEAEF7-B5A9-8D31-B2E7-38880F76C789}"/>
              </a:ext>
            </a:extLst>
          </p:cNvPr>
          <p:cNvSpPr txBox="1"/>
          <p:nvPr/>
        </p:nvSpPr>
        <p:spPr>
          <a:xfrm>
            <a:off x="6059801" y="3706895"/>
            <a:ext cx="2508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Output</a:t>
            </a:r>
          </a:p>
        </p:txBody>
      </p:sp>
      <p:sp>
        <p:nvSpPr>
          <p:cNvPr id="21" name="Down Arrow 23">
            <a:extLst>
              <a:ext uri="{FF2B5EF4-FFF2-40B4-BE49-F238E27FC236}">
                <a16:creationId xmlns:a16="http://schemas.microsoft.com/office/drawing/2014/main" id="{4BE9E9E7-48A6-53B6-0413-DC240A258309}"/>
              </a:ext>
            </a:extLst>
          </p:cNvPr>
          <p:cNvSpPr/>
          <p:nvPr/>
        </p:nvSpPr>
        <p:spPr>
          <a:xfrm rot="16200000">
            <a:off x="2510380" y="4250556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2" name="Down Arrow 24">
            <a:extLst>
              <a:ext uri="{FF2B5EF4-FFF2-40B4-BE49-F238E27FC236}">
                <a16:creationId xmlns:a16="http://schemas.microsoft.com/office/drawing/2014/main" id="{81C06E3F-14C9-A61D-ADB8-79854507842A}"/>
              </a:ext>
            </a:extLst>
          </p:cNvPr>
          <p:cNvSpPr/>
          <p:nvPr/>
        </p:nvSpPr>
        <p:spPr>
          <a:xfrm rot="16200000">
            <a:off x="6266986" y="4257806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91295BF-33AF-9D4E-E406-4DD4D523ED3D}"/>
              </a:ext>
            </a:extLst>
          </p:cNvPr>
          <p:cNvSpPr txBox="1"/>
          <p:nvPr/>
        </p:nvSpPr>
        <p:spPr>
          <a:xfrm>
            <a:off x="1385599" y="4255973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BA011AEB-F863-7C2F-B321-06CCD0BBF9EF}"/>
                  </a:ext>
                </a:extLst>
              </p:cNvPr>
              <p:cNvSpPr txBox="1"/>
              <p:nvPr/>
            </p:nvSpPr>
            <p:spPr>
              <a:xfrm>
                <a:off x="3251036" y="4255973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BA011AEB-F863-7C2F-B321-06CCD0BBF9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1036" y="4255973"/>
                <a:ext cx="925777" cy="523220"/>
              </a:xfrm>
              <a:prstGeom prst="rect">
                <a:avLst/>
              </a:prstGeom>
              <a:blipFill>
                <a:blip r:embed="rId6"/>
                <a:stretch>
                  <a:fillRect t="-9091" r="-5195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>
            <a:extLst>
              <a:ext uri="{FF2B5EF4-FFF2-40B4-BE49-F238E27FC236}">
                <a16:creationId xmlns:a16="http://schemas.microsoft.com/office/drawing/2014/main" id="{8F8EA163-CEA1-7A45-C432-76B4CD62B971}"/>
              </a:ext>
            </a:extLst>
          </p:cNvPr>
          <p:cNvSpPr txBox="1"/>
          <p:nvPr/>
        </p:nvSpPr>
        <p:spPr>
          <a:xfrm>
            <a:off x="6976229" y="4255973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14</a:t>
            </a:r>
          </a:p>
        </p:txBody>
      </p:sp>
      <p:sp>
        <p:nvSpPr>
          <p:cNvPr id="26" name="Down Arrow 28">
            <a:extLst>
              <a:ext uri="{FF2B5EF4-FFF2-40B4-BE49-F238E27FC236}">
                <a16:creationId xmlns:a16="http://schemas.microsoft.com/office/drawing/2014/main" id="{2774C5E7-7A73-8D8E-DB86-30C212DC5F41}"/>
              </a:ext>
            </a:extLst>
          </p:cNvPr>
          <p:cNvSpPr/>
          <p:nvPr/>
        </p:nvSpPr>
        <p:spPr>
          <a:xfrm rot="16200000">
            <a:off x="4411390" y="4258020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CAE5E09D-5DE9-A99C-AA3F-163ED22EE4FD}"/>
                  </a:ext>
                </a:extLst>
              </p:cNvPr>
              <p:cNvSpPr txBox="1"/>
              <p:nvPr/>
            </p:nvSpPr>
            <p:spPr>
              <a:xfrm>
                <a:off x="5012158" y="4255973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CAE5E09D-5DE9-A99C-AA3F-163ED22EE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2158" y="4255973"/>
                <a:ext cx="925777" cy="523220"/>
              </a:xfrm>
              <a:prstGeom prst="rect">
                <a:avLst/>
              </a:prstGeom>
              <a:blipFill>
                <a:blip r:embed="rId7"/>
                <a:stretch>
                  <a:fillRect t="-9091" r="-649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Down Arrow 30">
            <a:extLst>
              <a:ext uri="{FF2B5EF4-FFF2-40B4-BE49-F238E27FC236}">
                <a16:creationId xmlns:a16="http://schemas.microsoft.com/office/drawing/2014/main" id="{7F9BE3A2-C6D7-75CB-7190-420275AFE8FD}"/>
              </a:ext>
            </a:extLst>
          </p:cNvPr>
          <p:cNvSpPr/>
          <p:nvPr/>
        </p:nvSpPr>
        <p:spPr>
          <a:xfrm rot="16200000">
            <a:off x="2510380" y="4950957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9" name="Down Arrow 31">
            <a:extLst>
              <a:ext uri="{FF2B5EF4-FFF2-40B4-BE49-F238E27FC236}">
                <a16:creationId xmlns:a16="http://schemas.microsoft.com/office/drawing/2014/main" id="{B0665DD7-75C3-3C44-6684-4FB37396CB9E}"/>
              </a:ext>
            </a:extLst>
          </p:cNvPr>
          <p:cNvSpPr/>
          <p:nvPr/>
        </p:nvSpPr>
        <p:spPr>
          <a:xfrm rot="16200000">
            <a:off x="6266986" y="4958207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FAE7674-8B7C-AEF7-6AB8-D3F56084DDE8}"/>
              </a:ext>
            </a:extLst>
          </p:cNvPr>
          <p:cNvSpPr txBox="1"/>
          <p:nvPr/>
        </p:nvSpPr>
        <p:spPr>
          <a:xfrm>
            <a:off x="1385599" y="4956374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DA93AB82-2DBE-0083-94EC-7FBDCB4190EF}"/>
                  </a:ext>
                </a:extLst>
              </p:cNvPr>
              <p:cNvSpPr txBox="1"/>
              <p:nvPr/>
            </p:nvSpPr>
            <p:spPr>
              <a:xfrm>
                <a:off x="3251036" y="4956374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DA93AB82-2DBE-0083-94EC-7FBDCB4190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1036" y="4956374"/>
                <a:ext cx="925777" cy="523220"/>
              </a:xfrm>
              <a:prstGeom prst="rect">
                <a:avLst/>
              </a:prstGeom>
              <a:blipFill>
                <a:blip r:embed="rId8"/>
                <a:stretch>
                  <a:fillRect t="-9091" r="-5195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>
            <a:extLst>
              <a:ext uri="{FF2B5EF4-FFF2-40B4-BE49-F238E27FC236}">
                <a16:creationId xmlns:a16="http://schemas.microsoft.com/office/drawing/2014/main" id="{37979F77-C999-1463-7442-F89B87B35C22}"/>
              </a:ext>
            </a:extLst>
          </p:cNvPr>
          <p:cNvSpPr txBox="1"/>
          <p:nvPr/>
        </p:nvSpPr>
        <p:spPr>
          <a:xfrm>
            <a:off x="6976229" y="4956374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35</a:t>
            </a:r>
          </a:p>
        </p:txBody>
      </p:sp>
      <p:sp>
        <p:nvSpPr>
          <p:cNvPr id="33" name="Down Arrow 35">
            <a:extLst>
              <a:ext uri="{FF2B5EF4-FFF2-40B4-BE49-F238E27FC236}">
                <a16:creationId xmlns:a16="http://schemas.microsoft.com/office/drawing/2014/main" id="{B985A9F4-A193-C5E3-6E0E-3C203490243B}"/>
              </a:ext>
            </a:extLst>
          </p:cNvPr>
          <p:cNvSpPr/>
          <p:nvPr/>
        </p:nvSpPr>
        <p:spPr>
          <a:xfrm rot="16200000">
            <a:off x="4411390" y="4958421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31FA0ABD-100C-6300-9595-8A905ECEE5B3}"/>
                  </a:ext>
                </a:extLst>
              </p:cNvPr>
              <p:cNvSpPr txBox="1"/>
              <p:nvPr/>
            </p:nvSpPr>
            <p:spPr>
              <a:xfrm>
                <a:off x="5012158" y="4956374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31FA0ABD-100C-6300-9595-8A905ECEE5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2158" y="4956374"/>
                <a:ext cx="925777" cy="523220"/>
              </a:xfrm>
              <a:prstGeom prst="rect">
                <a:avLst/>
              </a:prstGeom>
              <a:blipFill>
                <a:blip r:embed="rId9"/>
                <a:stretch>
                  <a:fillRect t="-9091" r="-649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47244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BEA839A-DC0E-C16D-2F47-7450637750C4}"/>
              </a:ext>
            </a:extLst>
          </p:cNvPr>
          <p:cNvSpPr txBox="1"/>
          <p:nvPr/>
        </p:nvSpPr>
        <p:spPr>
          <a:xfrm>
            <a:off x="695550" y="562572"/>
            <a:ext cx="762295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Calculate the missing outputs for the function machine.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Calculate the missing inputs for the function machine.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C63000-8FB6-D7E7-F2F1-3B768F3EE7F5}"/>
              </a:ext>
            </a:extLst>
          </p:cNvPr>
          <p:cNvSpPr txBox="1"/>
          <p:nvPr/>
        </p:nvSpPr>
        <p:spPr>
          <a:xfrm>
            <a:off x="6059801" y="989914"/>
            <a:ext cx="2508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Output</a:t>
            </a:r>
          </a:p>
        </p:txBody>
      </p:sp>
      <p:sp>
        <p:nvSpPr>
          <p:cNvPr id="4" name="Down Arrow 6">
            <a:extLst>
              <a:ext uri="{FF2B5EF4-FFF2-40B4-BE49-F238E27FC236}">
                <a16:creationId xmlns:a16="http://schemas.microsoft.com/office/drawing/2014/main" id="{FD643C8A-25A7-ABA7-2975-A454BCA34867}"/>
              </a:ext>
            </a:extLst>
          </p:cNvPr>
          <p:cNvSpPr/>
          <p:nvPr/>
        </p:nvSpPr>
        <p:spPr>
          <a:xfrm rot="16200000">
            <a:off x="2510381" y="1533575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Down Arrow 7">
            <a:extLst>
              <a:ext uri="{FF2B5EF4-FFF2-40B4-BE49-F238E27FC236}">
                <a16:creationId xmlns:a16="http://schemas.microsoft.com/office/drawing/2014/main" id="{18DF7E46-E86D-6C11-1D8A-E8B2AC4591D8}"/>
              </a:ext>
            </a:extLst>
          </p:cNvPr>
          <p:cNvSpPr/>
          <p:nvPr/>
        </p:nvSpPr>
        <p:spPr>
          <a:xfrm rot="16200000">
            <a:off x="6266986" y="1541039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F1C7FC-0D42-E97A-F190-1959D352BA37}"/>
              </a:ext>
            </a:extLst>
          </p:cNvPr>
          <p:cNvSpPr txBox="1"/>
          <p:nvPr/>
        </p:nvSpPr>
        <p:spPr>
          <a:xfrm>
            <a:off x="1385599" y="1538992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7C49DA3-B294-F175-FB01-F3B731E6BA11}"/>
                  </a:ext>
                </a:extLst>
              </p:cNvPr>
              <p:cNvSpPr txBox="1"/>
              <p:nvPr/>
            </p:nvSpPr>
            <p:spPr>
              <a:xfrm>
                <a:off x="3251036" y="1538992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7C49DA3-B294-F175-FB01-F3B731E6BA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1036" y="1538992"/>
                <a:ext cx="925777" cy="523220"/>
              </a:xfrm>
              <a:prstGeom prst="rect">
                <a:avLst/>
              </a:prstGeom>
              <a:blipFill>
                <a:blip r:embed="rId2"/>
                <a:stretch>
                  <a:fillRect t="-9091" r="-5195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E3ECBADB-5F27-845B-4F16-8A4E9164C6E7}"/>
              </a:ext>
            </a:extLst>
          </p:cNvPr>
          <p:cNvSpPr txBox="1"/>
          <p:nvPr/>
        </p:nvSpPr>
        <p:spPr>
          <a:xfrm>
            <a:off x="6976229" y="1538992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p:sp>
        <p:nvSpPr>
          <p:cNvPr id="9" name="Down Arrow 11">
            <a:extLst>
              <a:ext uri="{FF2B5EF4-FFF2-40B4-BE49-F238E27FC236}">
                <a16:creationId xmlns:a16="http://schemas.microsoft.com/office/drawing/2014/main" id="{CE4C484E-6415-0797-3A8F-8B3E73A444F9}"/>
              </a:ext>
            </a:extLst>
          </p:cNvPr>
          <p:cNvSpPr/>
          <p:nvPr/>
        </p:nvSpPr>
        <p:spPr>
          <a:xfrm rot="16200000">
            <a:off x="4411388" y="1541039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8C60B8E-73D7-E3AF-33AC-91772E522087}"/>
                  </a:ext>
                </a:extLst>
              </p:cNvPr>
              <p:cNvSpPr txBox="1"/>
              <p:nvPr/>
            </p:nvSpPr>
            <p:spPr>
              <a:xfrm>
                <a:off x="5012158" y="1538992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8C60B8E-73D7-E3AF-33AC-91772E5220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2158" y="1538992"/>
                <a:ext cx="925777" cy="523220"/>
              </a:xfrm>
              <a:prstGeom prst="rect">
                <a:avLst/>
              </a:prstGeom>
              <a:blipFill>
                <a:blip r:embed="rId3"/>
                <a:stretch>
                  <a:fillRect t="-9091" r="-649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Down Arrow 13">
            <a:extLst>
              <a:ext uri="{FF2B5EF4-FFF2-40B4-BE49-F238E27FC236}">
                <a16:creationId xmlns:a16="http://schemas.microsoft.com/office/drawing/2014/main" id="{03EF76DF-D5C2-73E1-278C-7BED5A642229}"/>
              </a:ext>
            </a:extLst>
          </p:cNvPr>
          <p:cNvSpPr/>
          <p:nvPr/>
        </p:nvSpPr>
        <p:spPr>
          <a:xfrm rot="16200000">
            <a:off x="2510381" y="2233976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Down Arrow 14">
            <a:extLst>
              <a:ext uri="{FF2B5EF4-FFF2-40B4-BE49-F238E27FC236}">
                <a16:creationId xmlns:a16="http://schemas.microsoft.com/office/drawing/2014/main" id="{98CEE14C-75FD-0514-CCE2-2A27AFA972A2}"/>
              </a:ext>
            </a:extLst>
          </p:cNvPr>
          <p:cNvSpPr/>
          <p:nvPr/>
        </p:nvSpPr>
        <p:spPr>
          <a:xfrm rot="16200000">
            <a:off x="6266986" y="2241440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A541497-E91C-194A-3569-85DFD72BD1B3}"/>
              </a:ext>
            </a:extLst>
          </p:cNvPr>
          <p:cNvSpPr txBox="1"/>
          <p:nvPr/>
        </p:nvSpPr>
        <p:spPr>
          <a:xfrm>
            <a:off x="1385599" y="2239393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74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E41F1935-07B0-B66D-74C8-D24459D9C90A}"/>
                  </a:ext>
                </a:extLst>
              </p:cNvPr>
              <p:cNvSpPr txBox="1"/>
              <p:nvPr/>
            </p:nvSpPr>
            <p:spPr>
              <a:xfrm>
                <a:off x="3251036" y="2239393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E41F1935-07B0-B66D-74C8-D24459D9C9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1036" y="2239393"/>
                <a:ext cx="925777" cy="523220"/>
              </a:xfrm>
              <a:prstGeom prst="rect">
                <a:avLst/>
              </a:prstGeom>
              <a:blipFill>
                <a:blip r:embed="rId4"/>
                <a:stretch>
                  <a:fillRect t="-9091" r="-5195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E55E1BA6-D648-1ECB-AEDF-4FA7FB334123}"/>
              </a:ext>
            </a:extLst>
          </p:cNvPr>
          <p:cNvSpPr txBox="1"/>
          <p:nvPr/>
        </p:nvSpPr>
        <p:spPr>
          <a:xfrm>
            <a:off x="6976229" y="2239393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p:sp>
        <p:nvSpPr>
          <p:cNvPr id="16" name="Down Arrow 18">
            <a:extLst>
              <a:ext uri="{FF2B5EF4-FFF2-40B4-BE49-F238E27FC236}">
                <a16:creationId xmlns:a16="http://schemas.microsoft.com/office/drawing/2014/main" id="{1EEF713D-5C92-46D2-1EEE-C9B78BEC4C37}"/>
              </a:ext>
            </a:extLst>
          </p:cNvPr>
          <p:cNvSpPr/>
          <p:nvPr/>
        </p:nvSpPr>
        <p:spPr>
          <a:xfrm rot="16200000">
            <a:off x="4411388" y="2241440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708FDF6-9068-4DEC-A9D4-FD40CF9E2D78}"/>
                  </a:ext>
                </a:extLst>
              </p:cNvPr>
              <p:cNvSpPr txBox="1"/>
              <p:nvPr/>
            </p:nvSpPr>
            <p:spPr>
              <a:xfrm>
                <a:off x="5012158" y="2239393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708FDF6-9068-4DEC-A9D4-FD40CF9E2D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2158" y="2239393"/>
                <a:ext cx="925777" cy="523220"/>
              </a:xfrm>
              <a:prstGeom prst="rect">
                <a:avLst/>
              </a:prstGeom>
              <a:blipFill>
                <a:blip r:embed="rId5"/>
                <a:stretch>
                  <a:fillRect t="-9091" r="-649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7050525E-75DD-58EC-A3FD-F7E0CD935ACD}"/>
              </a:ext>
            </a:extLst>
          </p:cNvPr>
          <p:cNvSpPr txBox="1"/>
          <p:nvPr/>
        </p:nvSpPr>
        <p:spPr>
          <a:xfrm>
            <a:off x="6059801" y="3706895"/>
            <a:ext cx="2508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Output</a:t>
            </a:r>
          </a:p>
        </p:txBody>
      </p:sp>
      <p:sp>
        <p:nvSpPr>
          <p:cNvPr id="19" name="Down Arrow 21">
            <a:extLst>
              <a:ext uri="{FF2B5EF4-FFF2-40B4-BE49-F238E27FC236}">
                <a16:creationId xmlns:a16="http://schemas.microsoft.com/office/drawing/2014/main" id="{05DE545B-3603-9919-AAF7-108FA0E78CA5}"/>
              </a:ext>
            </a:extLst>
          </p:cNvPr>
          <p:cNvSpPr/>
          <p:nvPr/>
        </p:nvSpPr>
        <p:spPr>
          <a:xfrm rot="16200000">
            <a:off x="2510380" y="4250556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0" name="Down Arrow 22">
            <a:extLst>
              <a:ext uri="{FF2B5EF4-FFF2-40B4-BE49-F238E27FC236}">
                <a16:creationId xmlns:a16="http://schemas.microsoft.com/office/drawing/2014/main" id="{CDA496EA-38DD-ABCE-D6BD-74A0C7ABE69D}"/>
              </a:ext>
            </a:extLst>
          </p:cNvPr>
          <p:cNvSpPr/>
          <p:nvPr/>
        </p:nvSpPr>
        <p:spPr>
          <a:xfrm rot="16200000">
            <a:off x="6266986" y="4258020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9D15B6D-EF35-3419-F38C-79BD46678DF4}"/>
              </a:ext>
            </a:extLst>
          </p:cNvPr>
          <p:cNvSpPr txBox="1"/>
          <p:nvPr/>
        </p:nvSpPr>
        <p:spPr>
          <a:xfrm>
            <a:off x="1385599" y="4255973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0A910460-3136-3506-781C-63DDCDA30C14}"/>
                  </a:ext>
                </a:extLst>
              </p:cNvPr>
              <p:cNvSpPr txBox="1"/>
              <p:nvPr/>
            </p:nvSpPr>
            <p:spPr>
              <a:xfrm>
                <a:off x="3251036" y="4255973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0A910460-3136-3506-781C-63DDCDA30C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1036" y="4255973"/>
                <a:ext cx="925777" cy="523220"/>
              </a:xfrm>
              <a:prstGeom prst="rect">
                <a:avLst/>
              </a:prstGeom>
              <a:blipFill>
                <a:blip r:embed="rId6"/>
                <a:stretch>
                  <a:fillRect t="-9091" r="-5195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E4CBAAB0-33E0-B7C7-7968-1ED14C01BDE9}"/>
              </a:ext>
            </a:extLst>
          </p:cNvPr>
          <p:cNvSpPr txBox="1"/>
          <p:nvPr/>
        </p:nvSpPr>
        <p:spPr>
          <a:xfrm>
            <a:off x="6976229" y="4255973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14</a:t>
            </a:r>
          </a:p>
        </p:txBody>
      </p:sp>
      <p:sp>
        <p:nvSpPr>
          <p:cNvPr id="24" name="Down Arrow 26">
            <a:extLst>
              <a:ext uri="{FF2B5EF4-FFF2-40B4-BE49-F238E27FC236}">
                <a16:creationId xmlns:a16="http://schemas.microsoft.com/office/drawing/2014/main" id="{732A560B-5AE4-E45A-C88B-3C1603581A5B}"/>
              </a:ext>
            </a:extLst>
          </p:cNvPr>
          <p:cNvSpPr/>
          <p:nvPr/>
        </p:nvSpPr>
        <p:spPr>
          <a:xfrm rot="16200000">
            <a:off x="4411388" y="4258020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589EDF57-52D7-A023-44DD-133DAE243C7D}"/>
                  </a:ext>
                </a:extLst>
              </p:cNvPr>
              <p:cNvSpPr txBox="1"/>
              <p:nvPr/>
            </p:nvSpPr>
            <p:spPr>
              <a:xfrm>
                <a:off x="5012158" y="4255973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589EDF57-52D7-A023-44DD-133DAE243C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2158" y="4255973"/>
                <a:ext cx="925777" cy="523220"/>
              </a:xfrm>
              <a:prstGeom prst="rect">
                <a:avLst/>
              </a:prstGeom>
              <a:blipFill>
                <a:blip r:embed="rId7"/>
                <a:stretch>
                  <a:fillRect t="-9091" r="-649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Down Arrow 28">
            <a:extLst>
              <a:ext uri="{FF2B5EF4-FFF2-40B4-BE49-F238E27FC236}">
                <a16:creationId xmlns:a16="http://schemas.microsoft.com/office/drawing/2014/main" id="{7B8F2CF2-EF6A-6B5E-EDFC-C0546663CC38}"/>
              </a:ext>
            </a:extLst>
          </p:cNvPr>
          <p:cNvSpPr/>
          <p:nvPr/>
        </p:nvSpPr>
        <p:spPr>
          <a:xfrm rot="16200000">
            <a:off x="2510380" y="4950957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7" name="Down Arrow 29">
            <a:extLst>
              <a:ext uri="{FF2B5EF4-FFF2-40B4-BE49-F238E27FC236}">
                <a16:creationId xmlns:a16="http://schemas.microsoft.com/office/drawing/2014/main" id="{BF2AFF47-99BB-4C0C-CCD0-203A9DD80725}"/>
              </a:ext>
            </a:extLst>
          </p:cNvPr>
          <p:cNvSpPr/>
          <p:nvPr/>
        </p:nvSpPr>
        <p:spPr>
          <a:xfrm rot="16200000">
            <a:off x="6266986" y="4958421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B29ECBE-89D6-2F2C-D5A8-D76B1BC4AF6A}"/>
              </a:ext>
            </a:extLst>
          </p:cNvPr>
          <p:cNvSpPr txBox="1"/>
          <p:nvPr/>
        </p:nvSpPr>
        <p:spPr>
          <a:xfrm>
            <a:off x="1385599" y="4956374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223C0066-BDCA-5EC3-6DA9-912705998E2A}"/>
                  </a:ext>
                </a:extLst>
              </p:cNvPr>
              <p:cNvSpPr txBox="1"/>
              <p:nvPr/>
            </p:nvSpPr>
            <p:spPr>
              <a:xfrm>
                <a:off x="3251036" y="4956374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223C0066-BDCA-5EC3-6DA9-912705998E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1036" y="4956374"/>
                <a:ext cx="925777" cy="523220"/>
              </a:xfrm>
              <a:prstGeom prst="rect">
                <a:avLst/>
              </a:prstGeom>
              <a:blipFill>
                <a:blip r:embed="rId8"/>
                <a:stretch>
                  <a:fillRect t="-9091" r="-5195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6A0FADDF-4A4D-A16B-25BF-EA46A4F645AA}"/>
              </a:ext>
            </a:extLst>
          </p:cNvPr>
          <p:cNvSpPr txBox="1"/>
          <p:nvPr/>
        </p:nvSpPr>
        <p:spPr>
          <a:xfrm>
            <a:off x="6976229" y="4956374"/>
            <a:ext cx="66620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35</a:t>
            </a:r>
          </a:p>
        </p:txBody>
      </p:sp>
      <p:sp>
        <p:nvSpPr>
          <p:cNvPr id="31" name="Down Arrow 33">
            <a:extLst>
              <a:ext uri="{FF2B5EF4-FFF2-40B4-BE49-F238E27FC236}">
                <a16:creationId xmlns:a16="http://schemas.microsoft.com/office/drawing/2014/main" id="{463E70CF-A888-986A-4CEA-2DDC0EF9DFD2}"/>
              </a:ext>
            </a:extLst>
          </p:cNvPr>
          <p:cNvSpPr/>
          <p:nvPr/>
        </p:nvSpPr>
        <p:spPr>
          <a:xfrm rot="16200000">
            <a:off x="4411388" y="4958421"/>
            <a:ext cx="386865" cy="512335"/>
          </a:xfrm>
          <a:prstGeom prst="downArrow">
            <a:avLst/>
          </a:prstGeom>
          <a:solidFill>
            <a:srgbClr val="6096D4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8937FC54-374E-92FB-E788-C553F855788F}"/>
                  </a:ext>
                </a:extLst>
              </p:cNvPr>
              <p:cNvSpPr txBox="1"/>
              <p:nvPr/>
            </p:nvSpPr>
            <p:spPr>
              <a:xfrm>
                <a:off x="5012158" y="4956374"/>
                <a:ext cx="925777" cy="523220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8937FC54-374E-92FB-E788-C553F85578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2158" y="4956374"/>
                <a:ext cx="925777" cy="523220"/>
              </a:xfrm>
              <a:prstGeom prst="rect">
                <a:avLst/>
              </a:prstGeom>
              <a:blipFill>
                <a:blip r:embed="rId9"/>
                <a:stretch>
                  <a:fillRect t="-9091" r="-649" b="-3068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>
            <a:extLst>
              <a:ext uri="{FF2B5EF4-FFF2-40B4-BE49-F238E27FC236}">
                <a16:creationId xmlns:a16="http://schemas.microsoft.com/office/drawing/2014/main" id="{9543A3FB-264D-1A6B-2725-5FF4A314BABB}"/>
              </a:ext>
            </a:extLst>
          </p:cNvPr>
          <p:cNvSpPr txBox="1"/>
          <p:nvPr/>
        </p:nvSpPr>
        <p:spPr>
          <a:xfrm>
            <a:off x="7076702" y="1561811"/>
            <a:ext cx="1057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56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96D0369-E5B8-B34C-ABAE-1302C7303747}"/>
              </a:ext>
            </a:extLst>
          </p:cNvPr>
          <p:cNvSpPr txBox="1"/>
          <p:nvPr/>
        </p:nvSpPr>
        <p:spPr>
          <a:xfrm>
            <a:off x="7076702" y="2266560"/>
            <a:ext cx="1057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42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A45162C-8483-19C1-BEBE-76F04F57C8CD}"/>
              </a:ext>
            </a:extLst>
          </p:cNvPr>
          <p:cNvSpPr txBox="1"/>
          <p:nvPr/>
        </p:nvSpPr>
        <p:spPr>
          <a:xfrm>
            <a:off x="1551326" y="4267980"/>
            <a:ext cx="1057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7DB072F-B817-41DD-6686-7601FAAC8BF3}"/>
              </a:ext>
            </a:extLst>
          </p:cNvPr>
          <p:cNvSpPr txBox="1"/>
          <p:nvPr/>
        </p:nvSpPr>
        <p:spPr>
          <a:xfrm>
            <a:off x="1450695" y="4999768"/>
            <a:ext cx="1057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60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59929DA-3998-D25F-6A8D-EC402F179E58}"/>
              </a:ext>
            </a:extLst>
          </p:cNvPr>
          <p:cNvSpPr txBox="1"/>
          <p:nvPr/>
        </p:nvSpPr>
        <p:spPr>
          <a:xfrm>
            <a:off x="292547" y="1005344"/>
            <a:ext cx="29584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Input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3A9C5AF-DF74-E92D-BDDF-F5A9DFA33071}"/>
              </a:ext>
            </a:extLst>
          </p:cNvPr>
          <p:cNvSpPr txBox="1"/>
          <p:nvPr/>
        </p:nvSpPr>
        <p:spPr>
          <a:xfrm>
            <a:off x="292547" y="3722325"/>
            <a:ext cx="29584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Input</a:t>
            </a:r>
          </a:p>
        </p:txBody>
      </p:sp>
    </p:spTree>
    <p:extLst>
      <p:ext uri="{BB962C8B-B14F-4D97-AF65-F5344CB8AC3E}">
        <p14:creationId xmlns:p14="http://schemas.microsoft.com/office/powerpoint/2010/main" val="1646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1985A84-28FA-42C6-9A90-7BD61031A7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9935" y="2457394"/>
            <a:ext cx="12220958" cy="3370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</a:t>
            </a:r>
            <a:r>
              <a:rPr kumimoji="0" lang="en-US" altLang="en-US" sz="15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      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</a:t>
            </a:r>
            <a: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    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​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FA17857-55BC-43CF-9493-3F6AAFE013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935" y="2770237"/>
            <a:ext cx="4570129" cy="3373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>
            <a:extLst>
              <a:ext uri="{FF2B5EF4-FFF2-40B4-BE49-F238E27FC236}">
                <a16:creationId xmlns:a16="http://schemas.microsoft.com/office/drawing/2014/main" id="{A14D53C3-BA4C-482E-B95E-A8580DF594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935" y="5194350"/>
            <a:ext cx="190952" cy="190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163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D42A59A-492C-4E55-E989-5952A4C1B928}"/>
              </a:ext>
            </a:extLst>
          </p:cNvPr>
          <p:cNvSpPr txBox="1"/>
          <p:nvPr/>
        </p:nvSpPr>
        <p:spPr>
          <a:xfrm>
            <a:off x="3409406" y="1164232"/>
            <a:ext cx="4387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Rosie grows 3 cm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C26080-B356-D122-675E-B178ADABD441}"/>
              </a:ext>
            </a:extLst>
          </p:cNvPr>
          <p:cNvSpPr txBox="1"/>
          <p:nvPr/>
        </p:nvSpPr>
        <p:spPr>
          <a:xfrm>
            <a:off x="1182104" y="2443011"/>
            <a:ext cx="7805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can you represent what has just happened?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9E44031-4AD6-8EE9-EFC6-28C90AD0DA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004775"/>
              </p:ext>
            </p:extLst>
          </p:nvPr>
        </p:nvGraphicFramePr>
        <p:xfrm>
          <a:off x="2070295" y="3917799"/>
          <a:ext cx="3276600" cy="512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76600">
                  <a:extLst>
                    <a:ext uri="{9D8B030D-6E8A-4147-A177-3AD203B41FA5}">
                      <a16:colId xmlns:a16="http://schemas.microsoft.com/office/drawing/2014/main" val="151952749"/>
                    </a:ext>
                  </a:extLst>
                </a:gridCol>
              </a:tblGrid>
              <a:tr h="51216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Rosie’s height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7278664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F7EE61F-7D3B-96FB-A9EC-0C379D6FFC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3848488"/>
              </p:ext>
            </p:extLst>
          </p:nvPr>
        </p:nvGraphicFramePr>
        <p:xfrm>
          <a:off x="5346895" y="3917799"/>
          <a:ext cx="1121827" cy="512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1827">
                  <a:extLst>
                    <a:ext uri="{9D8B030D-6E8A-4147-A177-3AD203B41FA5}">
                      <a16:colId xmlns:a16="http://schemas.microsoft.com/office/drawing/2014/main" val="151952749"/>
                    </a:ext>
                  </a:extLst>
                </a:gridCol>
              </a:tblGrid>
              <a:tr h="51216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3 cm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7278664"/>
                  </a:ext>
                </a:extLst>
              </a:tr>
            </a:tbl>
          </a:graphicData>
        </a:graphic>
      </p:graphicFrame>
      <p:sp>
        <p:nvSpPr>
          <p:cNvPr id="6" name="Left Brace 5">
            <a:extLst>
              <a:ext uri="{FF2B5EF4-FFF2-40B4-BE49-F238E27FC236}">
                <a16:creationId xmlns:a16="http://schemas.microsoft.com/office/drawing/2014/main" id="{FAFD5B4D-0612-849A-AB9C-B4F303F51A1E}"/>
              </a:ext>
            </a:extLst>
          </p:cNvPr>
          <p:cNvSpPr/>
          <p:nvPr/>
        </p:nvSpPr>
        <p:spPr>
          <a:xfrm rot="16200000">
            <a:off x="4089266" y="2456686"/>
            <a:ext cx="360485" cy="4398427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D2E000-D6A8-C377-4363-F00CE3671369}"/>
              </a:ext>
            </a:extLst>
          </p:cNvPr>
          <p:cNvSpPr txBox="1"/>
          <p:nvPr/>
        </p:nvSpPr>
        <p:spPr>
          <a:xfrm>
            <a:off x="2909630" y="4836142"/>
            <a:ext cx="3321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Rosie’s new height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14A98B0-C886-6A99-042F-10133D16C2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2218240" y="718987"/>
            <a:ext cx="1191166" cy="1164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987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85770FE-2A26-DF57-F075-E3B6C1CCCA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271362"/>
              </p:ext>
            </p:extLst>
          </p:nvPr>
        </p:nvGraphicFramePr>
        <p:xfrm>
          <a:off x="2193209" y="1848075"/>
          <a:ext cx="3276600" cy="512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76600">
                  <a:extLst>
                    <a:ext uri="{9D8B030D-6E8A-4147-A177-3AD203B41FA5}">
                      <a16:colId xmlns:a16="http://schemas.microsoft.com/office/drawing/2014/main" val="151952749"/>
                    </a:ext>
                  </a:extLst>
                </a:gridCol>
              </a:tblGrid>
              <a:tr h="51216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Rosie’s height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7278664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75722F7-BF6A-2A3D-A24D-22B3D02E9A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4910437"/>
              </p:ext>
            </p:extLst>
          </p:nvPr>
        </p:nvGraphicFramePr>
        <p:xfrm>
          <a:off x="5469809" y="1848075"/>
          <a:ext cx="1121827" cy="512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1827">
                  <a:extLst>
                    <a:ext uri="{9D8B030D-6E8A-4147-A177-3AD203B41FA5}">
                      <a16:colId xmlns:a16="http://schemas.microsoft.com/office/drawing/2014/main" val="151952749"/>
                    </a:ext>
                  </a:extLst>
                </a:gridCol>
              </a:tblGrid>
              <a:tr h="51216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3 cm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7278664"/>
                  </a:ext>
                </a:extLst>
              </a:tr>
            </a:tbl>
          </a:graphicData>
        </a:graphic>
      </p:graphicFrame>
      <p:sp>
        <p:nvSpPr>
          <p:cNvPr id="4" name="Left Brace 3">
            <a:extLst>
              <a:ext uri="{FF2B5EF4-FFF2-40B4-BE49-F238E27FC236}">
                <a16:creationId xmlns:a16="http://schemas.microsoft.com/office/drawing/2014/main" id="{132558AC-4927-A322-5AB4-9516BA827AB1}"/>
              </a:ext>
            </a:extLst>
          </p:cNvPr>
          <p:cNvSpPr/>
          <p:nvPr/>
        </p:nvSpPr>
        <p:spPr>
          <a:xfrm rot="16200000">
            <a:off x="4212180" y="386962"/>
            <a:ext cx="360485" cy="4398427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EF0D708-C38B-6B2C-712A-7F144BB734CF}"/>
              </a:ext>
            </a:extLst>
          </p:cNvPr>
          <p:cNvSpPr txBox="1"/>
          <p:nvPr/>
        </p:nvSpPr>
        <p:spPr>
          <a:xfrm>
            <a:off x="3032544" y="2766418"/>
            <a:ext cx="38123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Rosie’s new height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4A4C1C72-26B0-6106-6D31-FDD127CEDFE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32773021"/>
                  </p:ext>
                </p:extLst>
              </p:nvPr>
            </p:nvGraphicFramePr>
            <p:xfrm>
              <a:off x="2193209" y="1848075"/>
              <a:ext cx="3276600" cy="51216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276600">
                      <a:extLst>
                        <a:ext uri="{9D8B030D-6E8A-4147-A177-3AD203B41FA5}">
                          <a16:colId xmlns:a16="http://schemas.microsoft.com/office/drawing/2014/main" val="151952749"/>
                        </a:ext>
                      </a:extLst>
                    </a:gridCol>
                  </a:tblGrid>
                  <a:tr h="51216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h</m:t>
                                </m:r>
                              </m:oMath>
                            </m:oMathPara>
                          </a14:m>
                          <a:endParaRPr lang="en-GB" sz="24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9727866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4A4C1C72-26B0-6106-6D31-FDD127CEDFE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32773021"/>
                  </p:ext>
                </p:extLst>
              </p:nvPr>
            </p:nvGraphicFramePr>
            <p:xfrm>
              <a:off x="2193209" y="1848075"/>
              <a:ext cx="3276600" cy="51216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276600">
                      <a:extLst>
                        <a:ext uri="{9D8B030D-6E8A-4147-A177-3AD203B41FA5}">
                          <a16:colId xmlns:a16="http://schemas.microsoft.com/office/drawing/2014/main" val="151952749"/>
                        </a:ext>
                      </a:extLst>
                    </a:gridCol>
                  </a:tblGrid>
                  <a:tr h="51216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557" t="-3529" r="-1113" b="-705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97278664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C945C51-C577-4C5C-58AE-B3914803ACDE}"/>
                  </a:ext>
                </a:extLst>
              </p:cNvPr>
              <p:cNvSpPr txBox="1"/>
              <p:nvPr/>
            </p:nvSpPr>
            <p:spPr>
              <a:xfrm>
                <a:off x="3871881" y="3779451"/>
                <a:ext cx="271975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3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C945C51-C577-4C5C-58AE-B3914803AC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1881" y="3779451"/>
                <a:ext cx="2719755" cy="461665"/>
              </a:xfrm>
              <a:prstGeom prst="rect">
                <a:avLst/>
              </a:prstGeom>
              <a:blipFill>
                <a:blip r:embed="rId3"/>
                <a:stretch>
                  <a:fillRect l="-67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23495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D2E117E-F679-9C78-2070-570456C14A6B}"/>
                  </a:ext>
                </a:extLst>
              </p:cNvPr>
              <p:cNvSpPr txBox="1"/>
              <p:nvPr/>
            </p:nvSpPr>
            <p:spPr>
              <a:xfrm>
                <a:off x="4229101" y="2182886"/>
                <a:ext cx="3963923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Jo has some sweets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/>
              </a:p>
              <a:p>
                <a:pPr algn="ctr"/>
                <a:r>
                  <a:rPr lang="en-GB" sz="2400" dirty="0"/>
                  <a:t>She buys 5 more.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D2E117E-F679-9C78-2070-570456C14A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9101" y="2182886"/>
                <a:ext cx="3963923" cy="830997"/>
              </a:xfrm>
              <a:prstGeom prst="rect">
                <a:avLst/>
              </a:prstGeom>
              <a:blipFill>
                <a:blip r:embed="rId2"/>
                <a:stretch>
                  <a:fillRect t="-5882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56E7583-1A29-270F-76AB-505CE4B322B6}"/>
                  </a:ext>
                </a:extLst>
              </p:cNvPr>
              <p:cNvSpPr txBox="1"/>
              <p:nvPr/>
            </p:nvSpPr>
            <p:spPr>
              <a:xfrm>
                <a:off x="432067" y="2182886"/>
                <a:ext cx="388847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Max has some frogs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400" dirty="0"/>
              </a:p>
              <a:p>
                <a:pPr algn="ctr"/>
                <a:r>
                  <a:rPr lang="en-GB" sz="2400" dirty="0"/>
                  <a:t>He catches 2 more.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56E7583-1A29-270F-76AB-505CE4B322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067" y="2182886"/>
                <a:ext cx="3888474" cy="830997"/>
              </a:xfrm>
              <a:prstGeom prst="rect">
                <a:avLst/>
              </a:prstGeom>
              <a:blipFill>
                <a:blip r:embed="rId3"/>
                <a:stretch>
                  <a:fillRect t="-5882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7452807-6EC8-4A7E-71F5-1A96BB921F97}"/>
                  </a:ext>
                </a:extLst>
              </p:cNvPr>
              <p:cNvSpPr txBox="1"/>
              <p:nvPr/>
            </p:nvSpPr>
            <p:spPr>
              <a:xfrm>
                <a:off x="1381858" y="3417902"/>
                <a:ext cx="162364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GB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bg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7452807-6EC8-4A7E-71F5-1A96BB921F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1858" y="3417902"/>
                <a:ext cx="1623646" cy="461665"/>
              </a:xfrm>
              <a:prstGeom prst="rect">
                <a:avLst/>
              </a:prstGeom>
              <a:blipFill>
                <a:blip r:embed="rId4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1FDA3B3-6756-8ADE-B901-C85FA93C6601}"/>
                  </a:ext>
                </a:extLst>
              </p:cNvPr>
              <p:cNvSpPr txBox="1"/>
              <p:nvPr/>
            </p:nvSpPr>
            <p:spPr>
              <a:xfrm>
                <a:off x="5517173" y="3417901"/>
                <a:ext cx="162364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en-GB" sz="2400" b="0" i="1" smtClean="0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bg1"/>
                    </a:solidFill>
                  </a:rPr>
                  <a:t> 5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1FDA3B3-6756-8ADE-B901-C85FA93C66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7173" y="3417901"/>
                <a:ext cx="1623646" cy="461665"/>
              </a:xfrm>
              <a:prstGeom prst="rect">
                <a:avLst/>
              </a:prstGeom>
              <a:blipFill>
                <a:blip r:embed="rId5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303F209-F050-DAB2-2F6A-F56BD6201313}"/>
                  </a:ext>
                </a:extLst>
              </p:cNvPr>
              <p:cNvSpPr txBox="1"/>
              <p:nvPr/>
            </p:nvSpPr>
            <p:spPr>
              <a:xfrm>
                <a:off x="1381858" y="3417900"/>
                <a:ext cx="162364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2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303F209-F050-DAB2-2F6A-F56BD62013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1858" y="3417900"/>
                <a:ext cx="1623646" cy="461665"/>
              </a:xfrm>
              <a:prstGeom prst="rect">
                <a:avLst/>
              </a:prstGeom>
              <a:blipFill>
                <a:blip r:embed="rId6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FABFAAE-7BD5-27F2-A602-F18089E44EAC}"/>
                  </a:ext>
                </a:extLst>
              </p:cNvPr>
              <p:cNvSpPr txBox="1"/>
              <p:nvPr/>
            </p:nvSpPr>
            <p:spPr>
              <a:xfrm>
                <a:off x="5517173" y="3417902"/>
                <a:ext cx="162364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5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FABFAAE-7BD5-27F2-A602-F18089E44E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7173" y="3417902"/>
                <a:ext cx="1623646" cy="461665"/>
              </a:xfrm>
              <a:prstGeom prst="rect">
                <a:avLst/>
              </a:prstGeom>
              <a:blipFill>
                <a:blip r:embed="rId7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0046D66-A73C-9E57-A2A2-C80E00E653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8916602"/>
              </p:ext>
            </p:extLst>
          </p:nvPr>
        </p:nvGraphicFramePr>
        <p:xfrm>
          <a:off x="2998498" y="4323078"/>
          <a:ext cx="1121828" cy="512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0914">
                  <a:extLst>
                    <a:ext uri="{9D8B030D-6E8A-4147-A177-3AD203B41FA5}">
                      <a16:colId xmlns:a16="http://schemas.microsoft.com/office/drawing/2014/main" val="151952749"/>
                    </a:ext>
                  </a:extLst>
                </a:gridCol>
                <a:gridCol w="560914">
                  <a:extLst>
                    <a:ext uri="{9D8B030D-6E8A-4147-A177-3AD203B41FA5}">
                      <a16:colId xmlns:a16="http://schemas.microsoft.com/office/drawing/2014/main" val="1564367540"/>
                    </a:ext>
                  </a:extLst>
                </a:gridCol>
              </a:tblGrid>
              <a:tr h="512168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727866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>
                <a:extLst>
                  <a:ext uri="{FF2B5EF4-FFF2-40B4-BE49-F238E27FC236}">
                    <a16:creationId xmlns:a16="http://schemas.microsoft.com/office/drawing/2014/main" id="{6DA20C0C-B4F3-4149-2344-CE4F73B0EE1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08669367"/>
                  </p:ext>
                </p:extLst>
              </p:nvPr>
            </p:nvGraphicFramePr>
            <p:xfrm>
              <a:off x="713156" y="4323078"/>
              <a:ext cx="2285342" cy="51216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285342">
                      <a:extLst>
                        <a:ext uri="{9D8B030D-6E8A-4147-A177-3AD203B41FA5}">
                          <a16:colId xmlns:a16="http://schemas.microsoft.com/office/drawing/2014/main" val="151952749"/>
                        </a:ext>
                      </a:extLst>
                    </a:gridCol>
                  </a:tblGrid>
                  <a:tr h="51216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</m:oMath>
                            </m:oMathPara>
                          </a14:m>
                          <a:endParaRPr lang="en-GB" sz="24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9727866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>
                <a:extLst>
                  <a:ext uri="{FF2B5EF4-FFF2-40B4-BE49-F238E27FC236}">
                    <a16:creationId xmlns:a16="http://schemas.microsoft.com/office/drawing/2014/main" id="{6DA20C0C-B4F3-4149-2344-CE4F73B0EE1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08669367"/>
                  </p:ext>
                </p:extLst>
              </p:nvPr>
            </p:nvGraphicFramePr>
            <p:xfrm>
              <a:off x="713156" y="4323078"/>
              <a:ext cx="2285342" cy="51216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285342">
                      <a:extLst>
                        <a:ext uri="{9D8B030D-6E8A-4147-A177-3AD203B41FA5}">
                          <a16:colId xmlns:a16="http://schemas.microsoft.com/office/drawing/2014/main" val="151952749"/>
                        </a:ext>
                      </a:extLst>
                    </a:gridCol>
                  </a:tblGrid>
                  <a:tr h="51216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8"/>
                          <a:stretch>
                            <a:fillRect l="-798" t="-3529" r="-1862" b="-1058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97278664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A0CC9AE-BA5A-3561-A601-06F2C231C1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2318813"/>
              </p:ext>
            </p:extLst>
          </p:nvPr>
        </p:nvGraphicFramePr>
        <p:xfrm>
          <a:off x="6433038" y="4323577"/>
          <a:ext cx="1698021" cy="512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9604">
                  <a:extLst>
                    <a:ext uri="{9D8B030D-6E8A-4147-A177-3AD203B41FA5}">
                      <a16:colId xmlns:a16="http://schemas.microsoft.com/office/drawing/2014/main" val="151952749"/>
                    </a:ext>
                  </a:extLst>
                </a:gridCol>
                <a:gridCol w="339604">
                  <a:extLst>
                    <a:ext uri="{9D8B030D-6E8A-4147-A177-3AD203B41FA5}">
                      <a16:colId xmlns:a16="http://schemas.microsoft.com/office/drawing/2014/main" val="2007444093"/>
                    </a:ext>
                  </a:extLst>
                </a:gridCol>
                <a:gridCol w="339605">
                  <a:extLst>
                    <a:ext uri="{9D8B030D-6E8A-4147-A177-3AD203B41FA5}">
                      <a16:colId xmlns:a16="http://schemas.microsoft.com/office/drawing/2014/main" val="3973464037"/>
                    </a:ext>
                  </a:extLst>
                </a:gridCol>
                <a:gridCol w="339604">
                  <a:extLst>
                    <a:ext uri="{9D8B030D-6E8A-4147-A177-3AD203B41FA5}">
                      <a16:colId xmlns:a16="http://schemas.microsoft.com/office/drawing/2014/main" val="2639530036"/>
                    </a:ext>
                  </a:extLst>
                </a:gridCol>
                <a:gridCol w="339604">
                  <a:extLst>
                    <a:ext uri="{9D8B030D-6E8A-4147-A177-3AD203B41FA5}">
                      <a16:colId xmlns:a16="http://schemas.microsoft.com/office/drawing/2014/main" val="4280944407"/>
                    </a:ext>
                  </a:extLst>
                </a:gridCol>
              </a:tblGrid>
              <a:tr h="512168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727866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1" name="Table 10">
                <a:extLst>
                  <a:ext uri="{FF2B5EF4-FFF2-40B4-BE49-F238E27FC236}">
                    <a16:creationId xmlns:a16="http://schemas.microsoft.com/office/drawing/2014/main" id="{131D3178-3F62-4FA7-F35B-9769BB4653B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90853034"/>
                  </p:ext>
                </p:extLst>
              </p:nvPr>
            </p:nvGraphicFramePr>
            <p:xfrm>
              <a:off x="4696521" y="4323577"/>
              <a:ext cx="1736517" cy="51216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736517">
                      <a:extLst>
                        <a:ext uri="{9D8B030D-6E8A-4147-A177-3AD203B41FA5}">
                          <a16:colId xmlns:a16="http://schemas.microsoft.com/office/drawing/2014/main" val="151952749"/>
                        </a:ext>
                      </a:extLst>
                    </a:gridCol>
                  </a:tblGrid>
                  <a:tr h="51216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400" b="0" i="1" smtClean="0">
                                    <a:latin typeface="Cambria Math" panose="02040503050406030204" pitchFamily="18" charset="0"/>
                                  </a:rPr>
                                  <m:t>𝑠</m:t>
                                </m:r>
                              </m:oMath>
                            </m:oMathPara>
                          </a14:m>
                          <a:endParaRPr lang="en-GB" sz="2400" dirty="0">
                            <a:latin typeface="KG Primary Penmanship" panose="02000506000000020003" pitchFamily="2" charset="0"/>
                          </a:endParaRPr>
                        </a:p>
                      </a:txBody>
                      <a:tcPr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9727866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1" name="Table 10">
                <a:extLst>
                  <a:ext uri="{FF2B5EF4-FFF2-40B4-BE49-F238E27FC236}">
                    <a16:creationId xmlns:a16="http://schemas.microsoft.com/office/drawing/2014/main" id="{131D3178-3F62-4FA7-F35B-9769BB4653B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90853034"/>
                  </p:ext>
                </p:extLst>
              </p:nvPr>
            </p:nvGraphicFramePr>
            <p:xfrm>
              <a:off x="4696521" y="4323577"/>
              <a:ext cx="1736517" cy="51216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736517">
                      <a:extLst>
                        <a:ext uri="{9D8B030D-6E8A-4147-A177-3AD203B41FA5}">
                          <a16:colId xmlns:a16="http://schemas.microsoft.com/office/drawing/2014/main" val="151952749"/>
                        </a:ext>
                      </a:extLst>
                    </a:gridCol>
                  </a:tblGrid>
                  <a:tr h="51216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381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9"/>
                          <a:stretch>
                            <a:fillRect l="-1049" t="-3529" r="-2098" b="-705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97278664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12" name="Picture 11">
            <a:extLst>
              <a:ext uri="{FF2B5EF4-FFF2-40B4-BE49-F238E27FC236}">
                <a16:creationId xmlns:a16="http://schemas.microsoft.com/office/drawing/2014/main" id="{62A8D85A-06F3-E0C3-B555-13F6E4C2578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45979" y="548663"/>
            <a:ext cx="747045" cy="74704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AD37258-C92C-9064-A3E0-191CC3FE4F2B}"/>
              </a:ext>
            </a:extLst>
          </p:cNvPr>
          <p:cNvSpPr txBox="1"/>
          <p:nvPr/>
        </p:nvSpPr>
        <p:spPr>
          <a:xfrm>
            <a:off x="5748823" y="69135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D1A1540-8FFE-B0D8-4293-BB5A744382C9}"/>
              </a:ext>
            </a:extLst>
          </p:cNvPr>
          <p:cNvSpPr txBox="1"/>
          <p:nvPr/>
        </p:nvSpPr>
        <p:spPr>
          <a:xfrm>
            <a:off x="777305" y="1295708"/>
            <a:ext cx="7556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can you represent this expression using a bar model?</a:t>
            </a:r>
          </a:p>
        </p:txBody>
      </p:sp>
    </p:spTree>
    <p:extLst>
      <p:ext uri="{BB962C8B-B14F-4D97-AF65-F5344CB8AC3E}">
        <p14:creationId xmlns:p14="http://schemas.microsoft.com/office/powerpoint/2010/main" val="4154404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AF3724C-758A-7803-A541-2962D998BB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892" y="1938023"/>
            <a:ext cx="637056" cy="900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7088FCC-EB19-E78D-006B-EC41090D9B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877" y="2148745"/>
            <a:ext cx="469433" cy="6950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C576582D-2A5C-52FC-8C0B-C8F08C831410}"/>
                  </a:ext>
                </a:extLst>
              </p:cNvPr>
              <p:cNvSpPr txBox="1"/>
              <p:nvPr/>
            </p:nvSpPr>
            <p:spPr>
              <a:xfrm>
                <a:off x="2040985" y="2674481"/>
                <a:ext cx="5855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C576582D-2A5C-52FC-8C0B-C8F08C8314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0985" y="2674481"/>
                <a:ext cx="585547" cy="4616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8FC20275-7532-6754-BDF6-78F032658AC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404" y="1943749"/>
            <a:ext cx="637056" cy="900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2B34B43-0672-D49F-051F-6C941A7FA192}"/>
                  </a:ext>
                </a:extLst>
              </p:cNvPr>
              <p:cNvSpPr txBox="1"/>
              <p:nvPr/>
            </p:nvSpPr>
            <p:spPr>
              <a:xfrm>
                <a:off x="2856497" y="2680207"/>
                <a:ext cx="5855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2B34B43-0672-D49F-051F-6C941A7FA1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6497" y="2680207"/>
                <a:ext cx="585547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9E92267B-D6CB-0F45-B6CE-24CBD906763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196" y="1936373"/>
            <a:ext cx="637056" cy="900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02B0E72-93C9-F256-7BF6-A6D3296A8DD3}"/>
                  </a:ext>
                </a:extLst>
              </p:cNvPr>
              <p:cNvSpPr txBox="1"/>
              <p:nvPr/>
            </p:nvSpPr>
            <p:spPr>
              <a:xfrm>
                <a:off x="3738289" y="2672831"/>
                <a:ext cx="5855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02B0E72-93C9-F256-7BF6-A6D3296A8D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8289" y="2672831"/>
                <a:ext cx="585547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AE4C773D-CA40-C52C-3174-9076ACEF16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404" y="1936373"/>
            <a:ext cx="637056" cy="900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4C09E30-778E-CD1B-7170-D7FC2B8ABE5C}"/>
                  </a:ext>
                </a:extLst>
              </p:cNvPr>
              <p:cNvSpPr txBox="1"/>
              <p:nvPr/>
            </p:nvSpPr>
            <p:spPr>
              <a:xfrm>
                <a:off x="4602497" y="2672831"/>
                <a:ext cx="5855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4C09E30-778E-CD1B-7170-D7FC2B8ABE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2497" y="2672831"/>
                <a:ext cx="585547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Left Brace 10">
            <a:extLst>
              <a:ext uri="{FF2B5EF4-FFF2-40B4-BE49-F238E27FC236}">
                <a16:creationId xmlns:a16="http://schemas.microsoft.com/office/drawing/2014/main" id="{5F610A38-C713-99C8-9823-9E792960DF90}"/>
              </a:ext>
            </a:extLst>
          </p:cNvPr>
          <p:cNvSpPr/>
          <p:nvPr/>
        </p:nvSpPr>
        <p:spPr>
          <a:xfrm rot="16200000">
            <a:off x="3390934" y="1793304"/>
            <a:ext cx="360485" cy="3198568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154343C3-195E-E48A-3143-4C01CA66F4F2}"/>
                  </a:ext>
                </a:extLst>
              </p:cNvPr>
              <p:cNvSpPr txBox="1"/>
              <p:nvPr/>
            </p:nvSpPr>
            <p:spPr>
              <a:xfrm>
                <a:off x="2156843" y="3709052"/>
                <a:ext cx="2828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154343C3-195E-E48A-3143-4C01CA66F4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6843" y="3709052"/>
                <a:ext cx="2828666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A828EB7-56A8-93DF-21E2-92BF12936D63}"/>
                  </a:ext>
                </a:extLst>
              </p:cNvPr>
              <p:cNvSpPr txBox="1"/>
              <p:nvPr/>
            </p:nvSpPr>
            <p:spPr>
              <a:xfrm>
                <a:off x="3255895" y="3681171"/>
                <a:ext cx="6305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1A828EB7-56A8-93DF-21E2-92BF12936D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5895" y="3681171"/>
                <a:ext cx="630561" cy="46166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3CD71A95-ACFD-34F5-71B0-F7B9145D4198}"/>
              </a:ext>
            </a:extLst>
          </p:cNvPr>
          <p:cNvSpPr txBox="1"/>
          <p:nvPr/>
        </p:nvSpPr>
        <p:spPr>
          <a:xfrm>
            <a:off x="5625089" y="2630403"/>
            <a:ext cx="585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06F41A6-AC43-0C23-3D5B-6BCDCEBD11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182" y="2145833"/>
            <a:ext cx="469433" cy="69500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62636F4-3FDF-7CDE-6CEF-E06530B1A44D}"/>
              </a:ext>
            </a:extLst>
          </p:cNvPr>
          <p:cNvSpPr txBox="1"/>
          <p:nvPr/>
        </p:nvSpPr>
        <p:spPr>
          <a:xfrm>
            <a:off x="6208394" y="2627491"/>
            <a:ext cx="585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17" name="Left Brace 16">
            <a:extLst>
              <a:ext uri="{FF2B5EF4-FFF2-40B4-BE49-F238E27FC236}">
                <a16:creationId xmlns:a16="http://schemas.microsoft.com/office/drawing/2014/main" id="{DAAB3EAD-0C2F-8D42-AA80-7755EC943A2E}"/>
              </a:ext>
            </a:extLst>
          </p:cNvPr>
          <p:cNvSpPr/>
          <p:nvPr/>
        </p:nvSpPr>
        <p:spPr>
          <a:xfrm rot="16200000">
            <a:off x="5992304" y="2877439"/>
            <a:ext cx="360485" cy="1030138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EF5DF10-B0E3-7747-F7E1-69DB66738CA6}"/>
              </a:ext>
            </a:extLst>
          </p:cNvPr>
          <p:cNvSpPr txBox="1"/>
          <p:nvPr/>
        </p:nvSpPr>
        <p:spPr>
          <a:xfrm>
            <a:off x="6000793" y="3723805"/>
            <a:ext cx="4521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19" name="Left Brace 18">
            <a:extLst>
              <a:ext uri="{FF2B5EF4-FFF2-40B4-BE49-F238E27FC236}">
                <a16:creationId xmlns:a16="http://schemas.microsoft.com/office/drawing/2014/main" id="{C50C4A23-3CDA-D1A5-D2CC-2DA79B43B1E7}"/>
              </a:ext>
            </a:extLst>
          </p:cNvPr>
          <p:cNvSpPr/>
          <p:nvPr/>
        </p:nvSpPr>
        <p:spPr>
          <a:xfrm rot="16200000">
            <a:off x="4236378" y="947860"/>
            <a:ext cx="360485" cy="4889458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4F368972-4FF9-D1CC-232C-1F00C2F9A85A}"/>
                  </a:ext>
                </a:extLst>
              </p:cNvPr>
              <p:cNvSpPr txBox="1"/>
              <p:nvPr/>
            </p:nvSpPr>
            <p:spPr>
              <a:xfrm>
                <a:off x="3736602" y="3640954"/>
                <a:ext cx="28286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4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2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4F368972-4FF9-D1CC-232C-1F00C2F9A8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6602" y="3640954"/>
                <a:ext cx="2828666" cy="461665"/>
              </a:xfrm>
              <a:prstGeom prst="rect">
                <a:avLst/>
              </a:prstGeom>
              <a:blipFill>
                <a:blip r:embed="rId10"/>
                <a:stretch>
                  <a:fillRect l="-64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C278F68-5CE7-AD13-B9D4-5BF31E9E0E71}"/>
                  </a:ext>
                </a:extLst>
              </p:cNvPr>
              <p:cNvSpPr txBox="1"/>
              <p:nvPr/>
            </p:nvSpPr>
            <p:spPr>
              <a:xfrm>
                <a:off x="2057105" y="2650200"/>
                <a:ext cx="5855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C278F68-5CE7-AD13-B9D4-5BF31E9E0E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7105" y="2650200"/>
                <a:ext cx="585547" cy="461665"/>
              </a:xfrm>
              <a:prstGeom prst="rect">
                <a:avLst/>
              </a:prstGeom>
              <a:blipFill>
                <a:blip r:embed="rId11"/>
                <a:stretch>
                  <a:fillRect b="-1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A9973472-9248-FFB8-40B8-0CC447AEDEA7}"/>
                  </a:ext>
                </a:extLst>
              </p:cNvPr>
              <p:cNvSpPr txBox="1"/>
              <p:nvPr/>
            </p:nvSpPr>
            <p:spPr>
              <a:xfrm>
                <a:off x="2039863" y="2680206"/>
                <a:ext cx="5855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A9973472-9248-FFB8-40B8-0CC447AEDE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9863" y="2680206"/>
                <a:ext cx="585547" cy="46166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20413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  <p:bldP spid="11" grpId="0" animBg="1"/>
      <p:bldP spid="11" grpId="1" animBg="1"/>
      <p:bldP spid="12" grpId="0"/>
      <p:bldP spid="12" grpId="1"/>
      <p:bldP spid="13" grpId="0"/>
      <p:bldP spid="13" grpId="1"/>
      <p:bldP spid="14" grpId="0"/>
      <p:bldP spid="16" grpId="0"/>
      <p:bldP spid="17" grpId="0" animBg="1"/>
      <p:bldP spid="17" grpId="1" animBg="1"/>
      <p:bldP spid="18" grpId="0"/>
      <p:bldP spid="18" grpId="1"/>
      <p:bldP spid="19" grpId="0" animBg="1"/>
      <p:bldP spid="20" grpId="0"/>
      <p:bldP spid="21" grpId="0"/>
      <p:bldP spid="21" grpId="1"/>
      <p:bldP spid="22" grpId="0"/>
      <p:bldP spid="2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DDDD251-C9A7-6002-E240-3232DE5AC996}"/>
              </a:ext>
            </a:extLst>
          </p:cNvPr>
          <p:cNvSpPr txBox="1"/>
          <p:nvPr/>
        </p:nvSpPr>
        <p:spPr>
          <a:xfrm>
            <a:off x="1132080" y="1392280"/>
            <a:ext cx="6512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How can you write these as expressions?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AEF647-CB45-522D-C19E-DC15EA770E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17" y="2864264"/>
            <a:ext cx="637056" cy="900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0CF1CD5-D447-232A-C251-217137C9FC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485" y="3009705"/>
            <a:ext cx="469433" cy="6950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47DDD2-9784-109B-6A6D-9A926511C2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73" y="2864264"/>
            <a:ext cx="637056" cy="900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0D7B924-FCE5-58B8-9215-E41F25009B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052" y="3009705"/>
            <a:ext cx="469433" cy="69500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936CACD-5420-02D2-666C-8EC6A8A672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918" y="3009705"/>
            <a:ext cx="469433" cy="6950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5DD77B0-289B-44FF-BB5D-76C7112284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998" y="2676438"/>
            <a:ext cx="637056" cy="900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3AAD2CD-ECFD-C7FD-CD00-02F9DFE1F3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054" y="2186430"/>
            <a:ext cx="469433" cy="6950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E13D960-F991-CEFE-1292-915EAEC352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337" y="3414992"/>
            <a:ext cx="637056" cy="900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4D626C8-AD1E-A96E-2829-6CA82C2D7D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227" y="2881434"/>
            <a:ext cx="469433" cy="69500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A554652-F2E7-5725-6D65-75579BA019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259" y="2924377"/>
            <a:ext cx="469433" cy="69500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DA7B179-1C39-4B1B-F2BB-40132EF9D2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500" y="2237224"/>
            <a:ext cx="637056" cy="900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3045A71-0611-70D0-D1AF-A2DDAB0FC6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921" y="3271879"/>
            <a:ext cx="637056" cy="90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8F4D3AB-E057-2DCE-4894-7FE0093C41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6274" y="2186430"/>
            <a:ext cx="469433" cy="69500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253F951-E2A6-8BAA-823E-E6F9248AB9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788" y="3576438"/>
            <a:ext cx="469433" cy="6950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6E9C83CE-ABD0-B3E9-5727-26AD9A763703}"/>
                  </a:ext>
                </a:extLst>
              </p:cNvPr>
              <p:cNvSpPr txBox="1"/>
              <p:nvPr/>
            </p:nvSpPr>
            <p:spPr>
              <a:xfrm>
                <a:off x="931797" y="3904210"/>
                <a:ext cx="22338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3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6E9C83CE-ABD0-B3E9-5727-26AD9A7637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1797" y="3904210"/>
                <a:ext cx="2233887" cy="461665"/>
              </a:xfrm>
              <a:prstGeom prst="rect">
                <a:avLst/>
              </a:prstGeom>
              <a:blipFill>
                <a:blip r:embed="rId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2CD1E6B-F310-6E31-0656-BCCF026DF36D}"/>
                  </a:ext>
                </a:extLst>
              </p:cNvPr>
              <p:cNvSpPr txBox="1"/>
              <p:nvPr/>
            </p:nvSpPr>
            <p:spPr>
              <a:xfrm>
                <a:off x="5166716" y="3976940"/>
                <a:ext cx="22338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4</m:t>
                    </m:r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5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2CD1E6B-F310-6E31-0656-BCCF026DF3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6716" y="3976940"/>
                <a:ext cx="2233887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>
            <a:extLst>
              <a:ext uri="{FF2B5EF4-FFF2-40B4-BE49-F238E27FC236}">
                <a16:creationId xmlns:a16="http://schemas.microsoft.com/office/drawing/2014/main" id="{E46C5B60-41B7-37E9-41B2-877FE6FB56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096" y="2794084"/>
            <a:ext cx="637056" cy="900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E5297B4-E39B-7F6A-FD78-0411AE943C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195" y="2805046"/>
            <a:ext cx="637056" cy="900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043D797-D271-3C24-5FC6-0303BE6812C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337" y="2812283"/>
            <a:ext cx="637056" cy="900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A9F3E43-9890-6611-117B-5547B87055F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7869" y="2812283"/>
            <a:ext cx="637056" cy="900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C3192CA-3897-23C0-565D-21AF123FAA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0512" y="3023236"/>
            <a:ext cx="469433" cy="6950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61DF332-EB47-7B8E-4126-CCD8F20519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284" y="3025350"/>
            <a:ext cx="469433" cy="69500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9EC2F5C-8280-AB85-C2EF-B95E24D965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841" y="3025350"/>
            <a:ext cx="469433" cy="69500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C59F8AE-9263-AFC9-ACD6-C610F3FE1D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613" y="3027464"/>
            <a:ext cx="469433" cy="69500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CBEEDF4-4DFD-1359-56D2-9FB3D775D6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601" y="3025350"/>
            <a:ext cx="469433" cy="69500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71B1AAD-E9C4-4C17-16AF-DF2A9409AE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5979" y="548663"/>
            <a:ext cx="747045" cy="74704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63D51BDD-5151-0877-225D-7D8F83D88590}"/>
              </a:ext>
            </a:extLst>
          </p:cNvPr>
          <p:cNvSpPr txBox="1"/>
          <p:nvPr/>
        </p:nvSpPr>
        <p:spPr>
          <a:xfrm>
            <a:off x="5748823" y="69135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798805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A66953F-CA9D-4BFB-504B-AA7779C967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767" y="2244362"/>
            <a:ext cx="637056" cy="900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3C74712-00D0-7AAD-4FE6-C72D5E56F3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0702" y="2397799"/>
            <a:ext cx="469433" cy="6950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24FFA98-7C43-2AD9-69F5-13364186E88F}"/>
                  </a:ext>
                </a:extLst>
              </p:cNvPr>
              <p:cNvSpPr txBox="1"/>
              <p:nvPr/>
            </p:nvSpPr>
            <p:spPr>
              <a:xfrm>
                <a:off x="3148906" y="3142798"/>
                <a:ext cx="22338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3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3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A24FFA98-7C43-2AD9-69F5-13364186E8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8906" y="3142798"/>
                <a:ext cx="2233887" cy="461665"/>
              </a:xfrm>
              <a:prstGeom prst="rect">
                <a:avLst/>
              </a:prstGeom>
              <a:blipFill>
                <a:blip r:embed="rId4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D6E88355-A70B-AB31-95AF-73D0BA6CFC6B}"/>
              </a:ext>
            </a:extLst>
          </p:cNvPr>
          <p:cNvSpPr txBox="1"/>
          <p:nvPr/>
        </p:nvSpPr>
        <p:spPr>
          <a:xfrm>
            <a:off x="1260686" y="1418758"/>
            <a:ext cx="6932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How can you represent these expressions?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CBAD96A-61E0-831C-57C1-83AEFC009E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0877" y="2244362"/>
            <a:ext cx="637056" cy="900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E585D9-4004-69A9-CCCC-877CC5C5C81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988" y="2237771"/>
            <a:ext cx="637056" cy="900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40FD475-B246-F289-0EFC-31B6E27096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604" y="2397799"/>
            <a:ext cx="469433" cy="6950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E142B23-289F-10F1-1687-4FF309B8C1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389" y="2397799"/>
            <a:ext cx="469433" cy="6950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5789A71-86D8-8D48-5511-26B571369E83}"/>
                  </a:ext>
                </a:extLst>
              </p:cNvPr>
              <p:cNvSpPr txBox="1"/>
              <p:nvPr/>
            </p:nvSpPr>
            <p:spPr>
              <a:xfrm>
                <a:off x="3321502" y="4714964"/>
                <a:ext cx="22338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0" dirty="0"/>
                  <a:t>4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5789A71-86D8-8D48-5511-26B571369E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1502" y="4714964"/>
                <a:ext cx="2233887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FA9D04F1-CEDB-D291-38E5-93AA0CD0F5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810" y="4080194"/>
            <a:ext cx="469433" cy="69500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66D9EA6-25AD-5C3B-4167-55A6CAFB70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712" y="4080194"/>
            <a:ext cx="469433" cy="69500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6B3CCAE-A7B8-6192-7029-52790B142A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1497" y="4080194"/>
            <a:ext cx="469433" cy="69500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292C3CF-2610-45E1-197D-A36EC2F59C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565" y="4086729"/>
            <a:ext cx="469433" cy="69500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566312D-9D1F-A5D0-5EE0-34C7D38265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903" y="3947134"/>
            <a:ext cx="637056" cy="900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D9B3405-3CF8-065C-D7A8-4BDB577FE3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5979" y="548663"/>
            <a:ext cx="747045" cy="7470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3C6783C-0BBB-9E22-75F9-647C12CDF617}"/>
              </a:ext>
            </a:extLst>
          </p:cNvPr>
          <p:cNvSpPr txBox="1"/>
          <p:nvPr/>
        </p:nvSpPr>
        <p:spPr>
          <a:xfrm>
            <a:off x="5748823" y="69135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716033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0C236F2-7E71-F9BC-F260-9F02AA66B93E}"/>
              </a:ext>
            </a:extLst>
          </p:cNvPr>
          <p:cNvSpPr txBox="1"/>
          <p:nvPr/>
        </p:nvSpPr>
        <p:spPr>
          <a:xfrm>
            <a:off x="232954" y="454483"/>
            <a:ext cx="8632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Simplify the expression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661C190-7A91-8099-873F-EFD327E16C08}"/>
                  </a:ext>
                </a:extLst>
              </p:cNvPr>
              <p:cNvSpPr txBox="1"/>
              <p:nvPr/>
            </p:nvSpPr>
            <p:spPr>
              <a:xfrm>
                <a:off x="3409178" y="968750"/>
                <a:ext cx="22338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0" dirty="0"/>
                  <a:t>3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2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endParaRPr lang="en-GB" sz="2400" i="1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1661C190-7A91-8099-873F-EFD327E16C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9178" y="968750"/>
                <a:ext cx="2233887" cy="461665"/>
              </a:xfrm>
              <a:prstGeom prst="rect">
                <a:avLst/>
              </a:prstGeom>
              <a:blipFill>
                <a:blip r:embed="rId2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97DC5811-198D-F8CC-9CFC-A5881AADB7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885" y="1526673"/>
            <a:ext cx="637056" cy="900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6B22FC9-A8EC-F4C4-872B-E3D647BFC85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995" y="1526673"/>
            <a:ext cx="637056" cy="900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23F61C-D9BE-AF3C-5829-CF87B61F886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106" y="1520082"/>
            <a:ext cx="637056" cy="900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C100497-96A2-0B67-50AA-4EB742130F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488" y="1703535"/>
            <a:ext cx="469433" cy="6950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73B5313-807A-BE47-591D-E6A6A76A4B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390" y="1703535"/>
            <a:ext cx="469433" cy="6950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063FBAD-6FC3-12E1-4807-81AA733EA7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175" y="1703535"/>
            <a:ext cx="469433" cy="6950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91C45B1-5AFE-2495-1920-DA74D3E414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243" y="1710070"/>
            <a:ext cx="469433" cy="6950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3A033D3-9830-23BE-A79B-E0334ABA93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168" y="1570853"/>
            <a:ext cx="637056" cy="90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E67583C-D235-83FF-5BC8-A4FC1D895C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278" y="1566038"/>
            <a:ext cx="637056" cy="900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F23BF1B-B8E3-8D3F-F9FA-55E36A24B37E}"/>
                  </a:ext>
                </a:extLst>
              </p:cNvPr>
              <p:cNvSpPr txBox="1"/>
              <p:nvPr/>
            </p:nvSpPr>
            <p:spPr>
              <a:xfrm>
                <a:off x="3485774" y="2508883"/>
                <a:ext cx="22338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0" dirty="0">
                    <a:solidFill>
                      <a:schemeClr val="accent1"/>
                    </a:solidFill>
                  </a:rPr>
                  <a:t>5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4 </a:t>
                </a:r>
                <a:endParaRPr lang="en-GB" sz="2400" i="1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F23BF1B-B8E3-8D3F-F9FA-55E36A24B3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5774" y="2508883"/>
                <a:ext cx="2233887" cy="461665"/>
              </a:xfrm>
              <a:prstGeom prst="rect">
                <a:avLst/>
              </a:prstGeom>
              <a:blipFill>
                <a:blip r:embed="rId5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D7CA0C99-26D5-4146-AFA4-61508CC90F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5979" y="5275878"/>
            <a:ext cx="747045" cy="74704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EADBBD0-4F33-F525-873B-419DD0D035E1}"/>
              </a:ext>
            </a:extLst>
          </p:cNvPr>
          <p:cNvSpPr txBox="1"/>
          <p:nvPr/>
        </p:nvSpPr>
        <p:spPr>
          <a:xfrm>
            <a:off x="5748823" y="541856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71BA71E-3A06-7345-D60E-213D3CFEA8D2}"/>
                  </a:ext>
                </a:extLst>
              </p:cNvPr>
              <p:cNvSpPr txBox="1"/>
              <p:nvPr/>
            </p:nvSpPr>
            <p:spPr>
              <a:xfrm>
                <a:off x="3485774" y="3468561"/>
                <a:ext cx="22338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6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3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endParaRPr lang="en-GB" sz="2400" i="1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71BA71E-3A06-7345-D60E-213D3CFEA8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5774" y="3468561"/>
                <a:ext cx="2233887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B557B26-3255-FAA4-60A5-34F29CE610AB}"/>
                  </a:ext>
                </a:extLst>
              </p:cNvPr>
              <p:cNvSpPr txBox="1"/>
              <p:nvPr/>
            </p:nvSpPr>
            <p:spPr>
              <a:xfrm>
                <a:off x="3284792" y="4538583"/>
                <a:ext cx="26358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2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GB" sz="2400" i="1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i="1" dirty="0"/>
                  <a:t> </a:t>
                </a:r>
                <a:r>
                  <a:rPr lang="en-GB" sz="2400" dirty="0"/>
                  <a:t>1</a:t>
                </a:r>
                <a:r>
                  <a:rPr lang="en-GB" sz="2400" i="1" dirty="0"/>
                  <a:t> 	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8B557B26-3255-FAA4-60A5-34F29CE610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4792" y="4538583"/>
                <a:ext cx="2635851" cy="461665"/>
              </a:xfrm>
              <a:prstGeom prst="rect">
                <a:avLst/>
              </a:prstGeom>
              <a:blipFill>
                <a:blip r:embed="rId8"/>
                <a:stretch>
                  <a:fillRect l="-694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4364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0 L -0.25 0 " pathEditMode="relative" rAng="0" ptsTypes="AA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07407E-6 L -0.25 4.07407E-6 " pathEditMode="relative" rAng="0" ptsTypes="AA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07407E-6 L 0.13385 0.00093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4" y="46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07407E-6 L 0.13351 -4.07407E-6 " pathEditMode="relative" rAng="0" ptsTypes="AA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7" y="0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0.13282 -4.07407E-6 " pathEditMode="relative" rAng="0" ptsTypes="AA">
                                      <p:cBhvr>
                                        <p:cTn id="6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32" y="0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5.55112E-17 L 0.12847 -0.00139 " pathEditMode="relative" rAng="0" ptsTypes="AA">
                                      <p:cBhvr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24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882DE5B-C287-976E-CC9E-DBB538D09D58}"/>
                  </a:ext>
                </a:extLst>
              </p:cNvPr>
              <p:cNvSpPr txBox="1"/>
              <p:nvPr/>
            </p:nvSpPr>
            <p:spPr>
              <a:xfrm>
                <a:off x="3104441" y="646984"/>
                <a:ext cx="22338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6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3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endParaRPr lang="en-GB" sz="2400" i="1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882DE5B-C287-976E-CC9E-DBB538D09D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4441" y="646984"/>
                <a:ext cx="2233887" cy="461665"/>
              </a:xfrm>
              <a:prstGeom prst="rect">
                <a:avLst/>
              </a:prstGeom>
              <a:blipFill>
                <a:blip r:embed="rId2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E1C8C7D-3535-2456-E3CC-C3AF66C1FA83}"/>
                  </a:ext>
                </a:extLst>
              </p:cNvPr>
              <p:cNvSpPr txBox="1"/>
              <p:nvPr/>
            </p:nvSpPr>
            <p:spPr>
              <a:xfrm>
                <a:off x="3028928" y="3199355"/>
                <a:ext cx="26358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2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GB" sz="2400" i="1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i="1" dirty="0"/>
                  <a:t> </a:t>
                </a:r>
                <a:r>
                  <a:rPr lang="en-GB" sz="2400" dirty="0"/>
                  <a:t>1</a:t>
                </a:r>
                <a:r>
                  <a:rPr lang="en-GB" sz="2400" i="1" dirty="0"/>
                  <a:t> 	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E1C8C7D-3535-2456-E3CC-C3AF66C1FA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8928" y="3199355"/>
                <a:ext cx="2635851" cy="461665"/>
              </a:xfrm>
              <a:prstGeom prst="rect">
                <a:avLst/>
              </a:prstGeom>
              <a:blipFill>
                <a:blip r:embed="rId3"/>
                <a:stretch>
                  <a:fillRect l="-69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8C2B54F0-91FF-AC18-705D-61256B270E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413" y="1526673"/>
            <a:ext cx="637056" cy="900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3BA4AA7-7249-DCC3-2721-6666A9B38AC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523" y="1526673"/>
            <a:ext cx="637056" cy="900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8F4E7EF-63A6-F374-60CA-9D663AE0AAD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634" y="1520082"/>
            <a:ext cx="637056" cy="900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B417AB-8C4A-9F7B-9776-AA19E308D1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761" y="1533264"/>
            <a:ext cx="637056" cy="900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79B67C6-FD54-9E68-864C-C2429077E7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871" y="1533264"/>
            <a:ext cx="637056" cy="900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1FBF14B-D0D6-D574-FCEB-CFF0B2047F7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982" y="1526673"/>
            <a:ext cx="637056" cy="900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23C063F-EB07-782D-8516-122DEED662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904" y="1767213"/>
            <a:ext cx="469433" cy="695004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ACBFC71-0998-86CE-5C0E-68BAC76AD8E0}"/>
              </a:ext>
            </a:extLst>
          </p:cNvPr>
          <p:cNvCxnSpPr/>
          <p:nvPr/>
        </p:nvCxnSpPr>
        <p:spPr>
          <a:xfrm flipH="1">
            <a:off x="5196982" y="1526673"/>
            <a:ext cx="637056" cy="89340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7FF513D-770A-2A50-D607-0A00CA381E0F}"/>
              </a:ext>
            </a:extLst>
          </p:cNvPr>
          <p:cNvCxnSpPr/>
          <p:nvPr/>
        </p:nvCxnSpPr>
        <p:spPr>
          <a:xfrm flipH="1">
            <a:off x="4513816" y="1469605"/>
            <a:ext cx="637056" cy="89340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ED3F1E3-6C2A-9ACA-613F-B5563D005DE7}"/>
              </a:ext>
            </a:extLst>
          </p:cNvPr>
          <p:cNvCxnSpPr/>
          <p:nvPr/>
        </p:nvCxnSpPr>
        <p:spPr>
          <a:xfrm flipH="1">
            <a:off x="3846382" y="1476196"/>
            <a:ext cx="637056" cy="89340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7726CD6-1A2F-CC64-C7A6-323F4AE0025F}"/>
                  </a:ext>
                </a:extLst>
              </p:cNvPr>
              <p:cNvSpPr txBox="1"/>
              <p:nvPr/>
            </p:nvSpPr>
            <p:spPr>
              <a:xfrm>
                <a:off x="6242601" y="1708472"/>
                <a:ext cx="22338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solidFill>
                      <a:schemeClr val="accent1"/>
                    </a:solidFill>
                  </a:rPr>
                  <a:t>3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1</a:t>
                </a:r>
                <a:endParaRPr lang="en-GB" sz="2400" i="1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7726CD6-1A2F-CC64-C7A6-323F4AE002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2601" y="1708472"/>
                <a:ext cx="2233887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14">
            <a:extLst>
              <a:ext uri="{FF2B5EF4-FFF2-40B4-BE49-F238E27FC236}">
                <a16:creationId xmlns:a16="http://schemas.microsoft.com/office/drawing/2014/main" id="{A9C74184-3337-AC97-64F9-D782CBD3A1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831" y="3815656"/>
            <a:ext cx="637056" cy="900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5B956B4-3E17-5347-0462-808F5A7974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941" y="3815656"/>
            <a:ext cx="637056" cy="900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640DE92-13D8-F51F-7269-1937128883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271" y="4014117"/>
            <a:ext cx="469433" cy="69500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9A155B5-9FE5-4818-9540-068D6F3BA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173" y="4014117"/>
            <a:ext cx="469433" cy="69500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0177546-5A4C-E1E2-513A-52A62B7C29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958" y="4014117"/>
            <a:ext cx="469433" cy="6950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9101240-7992-3248-6719-C3107F6D1D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026" y="4020652"/>
            <a:ext cx="469433" cy="6950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71434A0-7BB3-0577-6B02-04678EFF3C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337" y="4014117"/>
            <a:ext cx="469433" cy="6950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2609533-04D0-BE5D-9D4D-C7A1B7343A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453" y="4024213"/>
            <a:ext cx="469433" cy="69500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D991A93-48DC-37B4-D833-66DB34923C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8328" y="4034309"/>
            <a:ext cx="469433" cy="6950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E19C2CD-C92A-362A-41BB-5B260AE4374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751" y="3894654"/>
            <a:ext cx="637056" cy="900000"/>
          </a:xfrm>
          <a:prstGeom prst="rect">
            <a:avLst/>
          </a:pr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59BE1521-B897-FE42-3BF7-D1D0A21D4B70}"/>
              </a:ext>
            </a:extLst>
          </p:cNvPr>
          <p:cNvCxnSpPr/>
          <p:nvPr/>
        </p:nvCxnSpPr>
        <p:spPr>
          <a:xfrm flipH="1">
            <a:off x="5288460" y="3859110"/>
            <a:ext cx="637056" cy="89340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BA7148A-BA15-3987-7006-0B3F4C0B5443}"/>
                  </a:ext>
                </a:extLst>
              </p:cNvPr>
              <p:cNvSpPr txBox="1"/>
              <p:nvPr/>
            </p:nvSpPr>
            <p:spPr>
              <a:xfrm>
                <a:off x="6339055" y="4044204"/>
                <a:ext cx="26358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solidFill>
                      <a:schemeClr val="accent1"/>
                    </a:solidFill>
                  </a:rPr>
                  <a:t>3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6 </a:t>
                </a:r>
                <a:r>
                  <a:rPr lang="en-GB" sz="2400" i="1" dirty="0">
                    <a:solidFill>
                      <a:schemeClr val="accent1"/>
                    </a:solidFill>
                  </a:rPr>
                  <a:t>	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BA7148A-BA15-3987-7006-0B3F4C0B54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9055" y="4044204"/>
                <a:ext cx="2635851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8892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-0.54549 -0.01111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74" y="-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2">
            <a:extLst>
              <a:ext uri="{FF2B5EF4-FFF2-40B4-BE49-F238E27FC236}">
                <a16:creationId xmlns:a16="http://schemas.microsoft.com/office/drawing/2014/main" id="{FE1BB10D-F346-CD37-2682-0C2EE9EBB07B}"/>
              </a:ext>
            </a:extLst>
          </p:cNvPr>
          <p:cNvSpPr/>
          <p:nvPr/>
        </p:nvSpPr>
        <p:spPr>
          <a:xfrm>
            <a:off x="2968703" y="2676950"/>
            <a:ext cx="580293" cy="4484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573D253D-596A-B57A-C96B-CD26F0E5681A}"/>
                  </a:ext>
                </a:extLst>
              </p:cNvPr>
              <p:cNvSpPr/>
              <p:nvPr/>
            </p:nvSpPr>
            <p:spPr>
              <a:xfrm>
                <a:off x="3618089" y="1771343"/>
                <a:ext cx="1336189" cy="2259623"/>
              </a:xfrm>
              <a:prstGeom prst="rect">
                <a:avLst/>
              </a:prstGeom>
              <a:ln w="38100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n w="3175">
                          <a:solidFill>
                            <a:schemeClr val="tx1"/>
                          </a:solidFill>
                        </a:ln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n w="3175">
                      <a:solidFill>
                        <a:schemeClr val="tx1"/>
                      </a:solidFill>
                    </a:ln>
                  </a:rPr>
                  <a:t> 2</a:t>
                </a: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573D253D-596A-B57A-C96B-CD26F0E5681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8089" y="1771343"/>
                <a:ext cx="1336189" cy="225962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38100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ight Arrow 4">
            <a:extLst>
              <a:ext uri="{FF2B5EF4-FFF2-40B4-BE49-F238E27FC236}">
                <a16:creationId xmlns:a16="http://schemas.microsoft.com/office/drawing/2014/main" id="{6A3F9ADA-4C98-47D0-F026-BB624128DB60}"/>
              </a:ext>
            </a:extLst>
          </p:cNvPr>
          <p:cNvSpPr/>
          <p:nvPr/>
        </p:nvSpPr>
        <p:spPr>
          <a:xfrm>
            <a:off x="5023371" y="2677810"/>
            <a:ext cx="580293" cy="4484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5C2F8A0B-52B7-8747-3DD4-E7323BA8629A}"/>
                  </a:ext>
                </a:extLst>
              </p:cNvPr>
              <p:cNvSpPr/>
              <p:nvPr/>
            </p:nvSpPr>
            <p:spPr>
              <a:xfrm>
                <a:off x="1783309" y="2026102"/>
                <a:ext cx="1116301" cy="1750103"/>
              </a:xfrm>
              <a:prstGeom prst="rect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2400" b="0" i="1" smtClean="0">
                          <a:ln w="38100">
                            <a:noFill/>
                          </a:ln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 dirty="0">
                  <a:ln w="38100">
                    <a:noFill/>
                  </a:ln>
                </a:endParaRPr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5C2F8A0B-52B7-8747-3DD4-E7323BA8629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3309" y="2026102"/>
                <a:ext cx="1116301" cy="175010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>
            <a:extLst>
              <a:ext uri="{FF2B5EF4-FFF2-40B4-BE49-F238E27FC236}">
                <a16:creationId xmlns:a16="http://schemas.microsoft.com/office/drawing/2014/main" id="{0DC9998A-CF6F-0C61-7AA9-5F1C2D55C27E}"/>
              </a:ext>
            </a:extLst>
          </p:cNvPr>
          <p:cNvSpPr/>
          <p:nvPr/>
        </p:nvSpPr>
        <p:spPr>
          <a:xfrm>
            <a:off x="5672757" y="2026102"/>
            <a:ext cx="1116301" cy="1750103"/>
          </a:xfrm>
          <a:prstGeom prst="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31873F-F5E4-6DFE-DB08-2D6DACD27CF9}"/>
              </a:ext>
            </a:extLst>
          </p:cNvPr>
          <p:cNvSpPr txBox="1"/>
          <p:nvPr/>
        </p:nvSpPr>
        <p:spPr>
          <a:xfrm>
            <a:off x="1713407" y="1478955"/>
            <a:ext cx="1186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Input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D24C2DE-7E39-EFDF-2076-52C1E38A393B}"/>
              </a:ext>
            </a:extLst>
          </p:cNvPr>
          <p:cNvSpPr txBox="1"/>
          <p:nvPr/>
        </p:nvSpPr>
        <p:spPr>
          <a:xfrm>
            <a:off x="5509775" y="1454581"/>
            <a:ext cx="1442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Output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F18D4B6-A3CA-6D29-8F24-355FD8C927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501" y="2451153"/>
            <a:ext cx="637056" cy="900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3C380AF-41DE-94AF-5200-57F35785A5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5087" y="2160877"/>
            <a:ext cx="637056" cy="900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03BE387-915C-FAC3-69BF-8EEF041FD3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708" y="2708025"/>
            <a:ext cx="637056" cy="900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DA7A1FD-BF1A-EA3A-8AB9-1117B1AA462F}"/>
                  </a:ext>
                </a:extLst>
              </p:cNvPr>
              <p:cNvSpPr/>
              <p:nvPr/>
            </p:nvSpPr>
            <p:spPr>
              <a:xfrm>
                <a:off x="5662430" y="2026101"/>
                <a:ext cx="1116301" cy="1750103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b="0" dirty="0">
                    <a:ln w="38100">
                      <a:noFill/>
                    </a:ln>
                  </a:rPr>
                  <a:t>2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n w="38100">
                          <a:noFill/>
                        </a:ln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GB" sz="2400" dirty="0">
                  <a:ln w="38100">
                    <a:noFill/>
                  </a:ln>
                </a:endParaRPr>
              </a:p>
            </p:txBody>
          </p:sp>
        </mc:Choice>
        <mc:Fallback xmlns=""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DA7A1FD-BF1A-EA3A-8AB9-1117B1AA462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2430" y="2026101"/>
                <a:ext cx="1116301" cy="17501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EF2FA19-3698-FA40-EE53-98D08B582982}"/>
                  </a:ext>
                </a:extLst>
              </p:cNvPr>
              <p:cNvSpPr txBox="1"/>
              <p:nvPr/>
            </p:nvSpPr>
            <p:spPr>
              <a:xfrm>
                <a:off x="2729080" y="4386710"/>
                <a:ext cx="366215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400" i="1" dirty="0"/>
                  <a:t> </a:t>
                </a:r>
                <a:r>
                  <a:rPr lang="en-GB" sz="2400" dirty="0"/>
                  <a:t>multiplied by 2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GB" sz="2400" i="1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EF2FA19-3698-FA40-EE53-98D08B5829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9080" y="4386710"/>
                <a:ext cx="3662156" cy="461665"/>
              </a:xfrm>
              <a:prstGeom prst="rect">
                <a:avLst/>
              </a:prstGeom>
              <a:blipFill>
                <a:blip r:embed="rId6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9F15680-CE99-F54B-943A-349F3F683882}"/>
                  </a:ext>
                </a:extLst>
              </p:cNvPr>
              <p:cNvSpPr txBox="1"/>
              <p:nvPr/>
            </p:nvSpPr>
            <p:spPr>
              <a:xfrm>
                <a:off x="3289883" y="4941386"/>
                <a:ext cx="366215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Double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GB" sz="2400" i="1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9F15680-CE99-F54B-943A-349F3F6838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9883" y="4941386"/>
                <a:ext cx="3662156" cy="461665"/>
              </a:xfrm>
              <a:prstGeom prst="rect">
                <a:avLst/>
              </a:prstGeom>
              <a:blipFill>
                <a:blip r:embed="rId7"/>
                <a:stretch>
                  <a:fillRect l="-2667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66288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5">
            <a:extLst>
              <a:ext uri="{FF2B5EF4-FFF2-40B4-BE49-F238E27FC236}">
                <a16:creationId xmlns:a16="http://schemas.microsoft.com/office/drawing/2014/main" id="{4FB15D4B-8261-1998-6FDA-EC3CDEB3D9CD}"/>
              </a:ext>
            </a:extLst>
          </p:cNvPr>
          <p:cNvSpPr/>
          <p:nvPr/>
        </p:nvSpPr>
        <p:spPr>
          <a:xfrm>
            <a:off x="3025308" y="1845281"/>
            <a:ext cx="580293" cy="4484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054E8A8B-5898-4965-4E73-B3A095B92061}"/>
                  </a:ext>
                </a:extLst>
              </p:cNvPr>
              <p:cNvSpPr/>
              <p:nvPr/>
            </p:nvSpPr>
            <p:spPr>
              <a:xfrm>
                <a:off x="3674694" y="939674"/>
                <a:ext cx="1336189" cy="2259623"/>
              </a:xfrm>
              <a:prstGeom prst="rect">
                <a:avLst/>
              </a:prstGeom>
              <a:ln w="38100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n w="3175">
                          <a:solidFill>
                            <a:schemeClr val="tx1"/>
                          </a:solidFill>
                        </a:ln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ln w="3175">
                      <a:solidFill>
                        <a:schemeClr val="tx1"/>
                      </a:solidFill>
                    </a:ln>
                  </a:rPr>
                  <a:t> 4</a:t>
                </a: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054E8A8B-5898-4965-4E73-B3A095B9206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4694" y="939674"/>
                <a:ext cx="1336189" cy="225962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38100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ight Arrow 7">
            <a:extLst>
              <a:ext uri="{FF2B5EF4-FFF2-40B4-BE49-F238E27FC236}">
                <a16:creationId xmlns:a16="http://schemas.microsoft.com/office/drawing/2014/main" id="{0C885CF6-AAFC-750C-46F9-2B9C4A4F3928}"/>
              </a:ext>
            </a:extLst>
          </p:cNvPr>
          <p:cNvSpPr/>
          <p:nvPr/>
        </p:nvSpPr>
        <p:spPr>
          <a:xfrm>
            <a:off x="5079976" y="1846141"/>
            <a:ext cx="580293" cy="4484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62BB7906-E1E1-C6D3-1D2D-2B688E2A5A65}"/>
                  </a:ext>
                </a:extLst>
              </p:cNvPr>
              <p:cNvSpPr/>
              <p:nvPr/>
            </p:nvSpPr>
            <p:spPr>
              <a:xfrm>
                <a:off x="1839914" y="1194433"/>
                <a:ext cx="1116301" cy="1750103"/>
              </a:xfrm>
              <a:prstGeom prst="rect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2400" b="0" i="1" smtClean="0">
                          <a:ln w="38100">
                            <a:noFill/>
                          </a:ln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 dirty="0">
                  <a:ln w="38100">
                    <a:noFill/>
                  </a:ln>
                </a:endParaRPr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62BB7906-E1E1-C6D3-1D2D-2B688E2A5A6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9914" y="1194433"/>
                <a:ext cx="1116301" cy="175010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>
            <a:extLst>
              <a:ext uri="{FF2B5EF4-FFF2-40B4-BE49-F238E27FC236}">
                <a16:creationId xmlns:a16="http://schemas.microsoft.com/office/drawing/2014/main" id="{E5D177D0-88FB-1346-C3A3-1ECC4A87E013}"/>
              </a:ext>
            </a:extLst>
          </p:cNvPr>
          <p:cNvSpPr/>
          <p:nvPr/>
        </p:nvSpPr>
        <p:spPr>
          <a:xfrm>
            <a:off x="5729362" y="1194433"/>
            <a:ext cx="1116301" cy="1750103"/>
          </a:xfrm>
          <a:prstGeom prst="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92DC78-58F2-796E-BCDA-FACD193A00E9}"/>
              </a:ext>
            </a:extLst>
          </p:cNvPr>
          <p:cNvSpPr txBox="1"/>
          <p:nvPr/>
        </p:nvSpPr>
        <p:spPr>
          <a:xfrm>
            <a:off x="1770012" y="647286"/>
            <a:ext cx="1186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Input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4D83E8-4EBE-EDA8-09E8-B84CC46EBF0E}"/>
              </a:ext>
            </a:extLst>
          </p:cNvPr>
          <p:cNvSpPr txBox="1"/>
          <p:nvPr/>
        </p:nvSpPr>
        <p:spPr>
          <a:xfrm>
            <a:off x="5694410" y="647285"/>
            <a:ext cx="1555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Output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90601CA6-CB75-67B8-E684-18A481AEBBFA}"/>
                  </a:ext>
                </a:extLst>
              </p:cNvPr>
              <p:cNvSpPr/>
              <p:nvPr/>
            </p:nvSpPr>
            <p:spPr>
              <a:xfrm>
                <a:off x="5729362" y="1194432"/>
                <a:ext cx="1116301" cy="1750103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n w="38100">
                          <a:noFill/>
                        </a:ln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400" dirty="0">
                    <a:ln w="38100">
                      <a:noFill/>
                    </a:ln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n w="38100">
                          <a:noFill/>
                        </a:ln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ln w="38100">
                      <a:noFill/>
                    </a:ln>
                  </a:rPr>
                  <a:t> 4</a:t>
                </a:r>
              </a:p>
            </p:txBody>
          </p:sp>
        </mc:Choice>
        <mc:Fallback xmlns="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90601CA6-CB75-67B8-E684-18A481AEBBF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9362" y="1194432"/>
                <a:ext cx="1116301" cy="175010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58B69823-E4DE-6016-271D-CA1D6AF780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536" y="2960793"/>
            <a:ext cx="637056" cy="900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24A5FC2-C610-9E0F-4F2A-EEBA3317C89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411" y="3192762"/>
            <a:ext cx="469433" cy="69500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C929F2A-7A20-2B5E-5FF4-7B33E77E155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313" y="3192762"/>
            <a:ext cx="469433" cy="69500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DDA780D-DC38-A833-369F-87FB6F6F895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098" y="3192762"/>
            <a:ext cx="469433" cy="69500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BB968D3-FE6A-CDA3-E6A2-0316C44334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166" y="3199297"/>
            <a:ext cx="469433" cy="6950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DFD37BE-3C0B-9FC3-C5EE-D5B10444694D}"/>
                  </a:ext>
                </a:extLst>
              </p:cNvPr>
              <p:cNvSpPr txBox="1"/>
              <p:nvPr/>
            </p:nvSpPr>
            <p:spPr>
              <a:xfrm>
                <a:off x="3105952" y="4239168"/>
                <a:ext cx="366215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400" i="1" dirty="0"/>
                  <a:t> </a:t>
                </a:r>
                <a:r>
                  <a:rPr lang="en-GB" sz="2400" dirty="0"/>
                  <a:t>add 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400" i="1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i="1" dirty="0"/>
                  <a:t> </a:t>
                </a:r>
                <a:r>
                  <a:rPr lang="en-GB" sz="2400" dirty="0"/>
                  <a:t>4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DFD37BE-3C0B-9FC3-C5EE-D5B1044469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5952" y="4239168"/>
                <a:ext cx="3662156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4D83525-4971-791E-A2E7-D068656986A5}"/>
                  </a:ext>
                </a:extLst>
              </p:cNvPr>
              <p:cNvSpPr txBox="1"/>
              <p:nvPr/>
            </p:nvSpPr>
            <p:spPr>
              <a:xfrm>
                <a:off x="2783758" y="4909655"/>
                <a:ext cx="366215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0" dirty="0"/>
                  <a:t>4 more than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400" i="1" dirty="0"/>
                  <a:t> </a:t>
                </a:r>
                <a:r>
                  <a:rPr lang="en-GB" sz="2400" dirty="0"/>
                  <a:t>is</a:t>
                </a:r>
                <a:r>
                  <a:rPr lang="en-GB" sz="2400" i="1" dirty="0"/>
                  <a:t>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400" i="1" dirty="0"/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i="1" dirty="0"/>
                  <a:t> </a:t>
                </a:r>
                <a:r>
                  <a:rPr lang="en-GB" sz="2400" dirty="0"/>
                  <a:t>4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4D83525-4971-791E-A2E7-D068656986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3758" y="4909655"/>
                <a:ext cx="3662156" cy="461665"/>
              </a:xfrm>
              <a:prstGeom prst="rect">
                <a:avLst/>
              </a:prstGeom>
              <a:blipFill>
                <a:blip r:embed="rId8"/>
                <a:stretch>
                  <a:fillRect l="-266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1838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2">
            <a:extLst>
              <a:ext uri="{FF2B5EF4-FFF2-40B4-BE49-F238E27FC236}">
                <a16:creationId xmlns:a16="http://schemas.microsoft.com/office/drawing/2014/main" id="{0E3D6E26-3126-CC28-7829-0B2708FE473E}"/>
              </a:ext>
            </a:extLst>
          </p:cNvPr>
          <p:cNvSpPr/>
          <p:nvPr/>
        </p:nvSpPr>
        <p:spPr>
          <a:xfrm>
            <a:off x="3025308" y="1845281"/>
            <a:ext cx="580293" cy="4484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B8BF3F7B-81B4-D5B0-02F8-CD18461E5A4D}"/>
                  </a:ext>
                </a:extLst>
              </p:cNvPr>
              <p:cNvSpPr/>
              <p:nvPr/>
            </p:nvSpPr>
            <p:spPr>
              <a:xfrm>
                <a:off x="3674694" y="939674"/>
                <a:ext cx="1336189" cy="2259623"/>
              </a:xfrm>
              <a:prstGeom prst="rect">
                <a:avLst/>
              </a:prstGeom>
              <a:ln w="38100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n w="3175">
                          <a:solidFill>
                            <a:schemeClr val="tx1"/>
                          </a:solidFill>
                        </a:ln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ln w="3175">
                      <a:solidFill>
                        <a:schemeClr val="tx1"/>
                      </a:solidFill>
                    </a:ln>
                  </a:rPr>
                  <a:t> 2</a:t>
                </a: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B8BF3F7B-81B4-D5B0-02F8-CD18461E5A4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4694" y="939674"/>
                <a:ext cx="1336189" cy="225962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38100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ight Arrow 4">
            <a:extLst>
              <a:ext uri="{FF2B5EF4-FFF2-40B4-BE49-F238E27FC236}">
                <a16:creationId xmlns:a16="http://schemas.microsoft.com/office/drawing/2014/main" id="{C650F2D0-D1D5-CD3E-9042-61A548E209E5}"/>
              </a:ext>
            </a:extLst>
          </p:cNvPr>
          <p:cNvSpPr/>
          <p:nvPr/>
        </p:nvSpPr>
        <p:spPr>
          <a:xfrm>
            <a:off x="5079976" y="1846141"/>
            <a:ext cx="580293" cy="4484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8B2FF041-733C-FC62-EF30-9E9FB4DF2086}"/>
                  </a:ext>
                </a:extLst>
              </p:cNvPr>
              <p:cNvSpPr/>
              <p:nvPr/>
            </p:nvSpPr>
            <p:spPr>
              <a:xfrm>
                <a:off x="1839914" y="1194433"/>
                <a:ext cx="1116301" cy="1750103"/>
              </a:xfrm>
              <a:prstGeom prst="rect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b="0" dirty="0">
                    <a:ln w="38100">
                      <a:noFill/>
                    </a:ln>
                  </a:rPr>
                  <a:t>2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n w="38100">
                          <a:noFill/>
                        </a:ln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GB" sz="2400" dirty="0">
                  <a:ln w="38100">
                    <a:noFill/>
                  </a:ln>
                </a:endParaRPr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8B2FF041-733C-FC62-EF30-9E9FB4DF20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9914" y="1194433"/>
                <a:ext cx="1116301" cy="175010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>
            <a:extLst>
              <a:ext uri="{FF2B5EF4-FFF2-40B4-BE49-F238E27FC236}">
                <a16:creationId xmlns:a16="http://schemas.microsoft.com/office/drawing/2014/main" id="{3B98920A-59F1-2377-0C30-E2D14D85B941}"/>
              </a:ext>
            </a:extLst>
          </p:cNvPr>
          <p:cNvSpPr/>
          <p:nvPr/>
        </p:nvSpPr>
        <p:spPr>
          <a:xfrm>
            <a:off x="5729362" y="1194433"/>
            <a:ext cx="1116301" cy="1750103"/>
          </a:xfrm>
          <a:prstGeom prst="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5DD7A9-AD8E-74CC-EDAC-38ED92E4B49F}"/>
              </a:ext>
            </a:extLst>
          </p:cNvPr>
          <p:cNvSpPr txBox="1"/>
          <p:nvPr/>
        </p:nvSpPr>
        <p:spPr>
          <a:xfrm>
            <a:off x="1770012" y="647286"/>
            <a:ext cx="1186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Input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098AA4-34CA-AB3E-4870-25457938211E}"/>
              </a:ext>
            </a:extLst>
          </p:cNvPr>
          <p:cNvSpPr txBox="1"/>
          <p:nvPr/>
        </p:nvSpPr>
        <p:spPr>
          <a:xfrm>
            <a:off x="5694410" y="647285"/>
            <a:ext cx="1555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Output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9E9F261F-964A-A6F3-A813-B98D0A68BD36}"/>
                  </a:ext>
                </a:extLst>
              </p:cNvPr>
              <p:cNvSpPr/>
              <p:nvPr/>
            </p:nvSpPr>
            <p:spPr>
              <a:xfrm>
                <a:off x="5729362" y="1194432"/>
                <a:ext cx="1116301" cy="1750103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n w="38100">
                            <a:noFill/>
                          </a:ln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 dirty="0">
                  <a:ln w="38100">
                    <a:noFill/>
                  </a:ln>
                </a:endParaRPr>
              </a:p>
            </p:txBody>
          </p:sp>
        </mc:Choice>
        <mc:Fallback xmlns="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9E9F261F-964A-A6F3-A813-B98D0A68BD3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9362" y="1194432"/>
                <a:ext cx="1116301" cy="175010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ight Arrow 10">
            <a:extLst>
              <a:ext uri="{FF2B5EF4-FFF2-40B4-BE49-F238E27FC236}">
                <a16:creationId xmlns:a16="http://schemas.microsoft.com/office/drawing/2014/main" id="{C4373D41-1575-3CE6-1FBA-C4F16AB436F0}"/>
              </a:ext>
            </a:extLst>
          </p:cNvPr>
          <p:cNvSpPr/>
          <p:nvPr/>
        </p:nvSpPr>
        <p:spPr>
          <a:xfrm>
            <a:off x="3025308" y="4397292"/>
            <a:ext cx="580293" cy="4484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F2CA118E-F750-4675-8D55-7EE8195A801A}"/>
                  </a:ext>
                </a:extLst>
              </p:cNvPr>
              <p:cNvSpPr/>
              <p:nvPr/>
            </p:nvSpPr>
            <p:spPr>
              <a:xfrm>
                <a:off x="3674694" y="3491685"/>
                <a:ext cx="1336189" cy="2259623"/>
              </a:xfrm>
              <a:prstGeom prst="rect">
                <a:avLst/>
              </a:prstGeom>
              <a:ln w="38100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n w="3175">
                          <a:solidFill>
                            <a:schemeClr val="tx1"/>
                          </a:solidFill>
                        </a:ln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ln w="3175">
                      <a:solidFill>
                        <a:schemeClr val="tx1"/>
                      </a:solidFill>
                    </a:ln>
                  </a:rPr>
                  <a:t> 4</a:t>
                </a:r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F2CA118E-F750-4675-8D55-7EE8195A801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4694" y="3491685"/>
                <a:ext cx="1336189" cy="225962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38100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ight Arrow 12">
            <a:extLst>
              <a:ext uri="{FF2B5EF4-FFF2-40B4-BE49-F238E27FC236}">
                <a16:creationId xmlns:a16="http://schemas.microsoft.com/office/drawing/2014/main" id="{C1A7BB61-F427-3A2E-B948-EE406A647C01}"/>
              </a:ext>
            </a:extLst>
          </p:cNvPr>
          <p:cNvSpPr/>
          <p:nvPr/>
        </p:nvSpPr>
        <p:spPr>
          <a:xfrm>
            <a:off x="5079976" y="4398152"/>
            <a:ext cx="580293" cy="4484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44F99404-8C81-9AD8-3F1D-A30F7CFD53FB}"/>
                  </a:ext>
                </a:extLst>
              </p:cNvPr>
              <p:cNvSpPr/>
              <p:nvPr/>
            </p:nvSpPr>
            <p:spPr>
              <a:xfrm>
                <a:off x="1839914" y="3746444"/>
                <a:ext cx="1116301" cy="1750103"/>
              </a:xfrm>
              <a:prstGeom prst="rect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b="0" dirty="0">
                    <a:ln w="38100">
                      <a:noFill/>
                    </a:ln>
                  </a:rPr>
                  <a:t>8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n w="38100">
                          <a:noFill/>
                        </a:ln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GB" sz="2400" dirty="0">
                  <a:ln w="38100">
                    <a:noFill/>
                  </a:ln>
                </a:endParaRPr>
              </a:p>
            </p:txBody>
          </p:sp>
        </mc:Choice>
        <mc:Fallback xmlns=""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44F99404-8C81-9AD8-3F1D-A30F7CFD53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9914" y="3746444"/>
                <a:ext cx="1116301" cy="17501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 13">
            <a:extLst>
              <a:ext uri="{FF2B5EF4-FFF2-40B4-BE49-F238E27FC236}">
                <a16:creationId xmlns:a16="http://schemas.microsoft.com/office/drawing/2014/main" id="{F3CAEC1A-5841-11F4-3E6C-461702B6C64D}"/>
              </a:ext>
            </a:extLst>
          </p:cNvPr>
          <p:cNvSpPr/>
          <p:nvPr/>
        </p:nvSpPr>
        <p:spPr>
          <a:xfrm>
            <a:off x="5729362" y="3746444"/>
            <a:ext cx="1116301" cy="1750103"/>
          </a:xfrm>
          <a:prstGeom prst="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ED659A9-DB33-5CAE-63F5-4400D004F508}"/>
              </a:ext>
            </a:extLst>
          </p:cNvPr>
          <p:cNvSpPr txBox="1"/>
          <p:nvPr/>
        </p:nvSpPr>
        <p:spPr>
          <a:xfrm>
            <a:off x="1770012" y="3199297"/>
            <a:ext cx="1186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Input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13FA2B9-E779-6D35-B6C4-B97BAFE96C4F}"/>
              </a:ext>
            </a:extLst>
          </p:cNvPr>
          <p:cNvSpPr txBox="1"/>
          <p:nvPr/>
        </p:nvSpPr>
        <p:spPr>
          <a:xfrm>
            <a:off x="5694410" y="3161667"/>
            <a:ext cx="1346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Output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00690A71-07D7-6773-0672-9C2E8FF22139}"/>
                  </a:ext>
                </a:extLst>
              </p:cNvPr>
              <p:cNvSpPr/>
              <p:nvPr/>
            </p:nvSpPr>
            <p:spPr>
              <a:xfrm>
                <a:off x="5729362" y="3746443"/>
                <a:ext cx="1116301" cy="1750103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b="0" dirty="0">
                    <a:ln w="38100">
                      <a:noFill/>
                    </a:ln>
                  </a:rPr>
                  <a:t>2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n w="38100">
                          <a:noFill/>
                        </a:ln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GB" sz="2400" dirty="0">
                  <a:ln w="38100">
                    <a:noFill/>
                  </a:ln>
                </a:endParaRPr>
              </a:p>
            </p:txBody>
          </p:sp>
        </mc:Choice>
        <mc:Fallback xmlns=""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00690A71-07D7-6773-0672-9C2E8FF2213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9362" y="3746443"/>
                <a:ext cx="1116301" cy="17501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>
            <a:extLst>
              <a:ext uri="{FF2B5EF4-FFF2-40B4-BE49-F238E27FC236}">
                <a16:creationId xmlns:a16="http://schemas.microsoft.com/office/drawing/2014/main" id="{C2510F6D-611C-F083-8D29-C95525D492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45979" y="5299485"/>
            <a:ext cx="747045" cy="74704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0D66066-8504-D542-7ED2-E0C86EC294E9}"/>
              </a:ext>
            </a:extLst>
          </p:cNvPr>
          <p:cNvSpPr txBox="1"/>
          <p:nvPr/>
        </p:nvSpPr>
        <p:spPr>
          <a:xfrm>
            <a:off x="5748823" y="544217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0757369-4F0A-83E1-1C77-EB13AF7E5436}"/>
              </a:ext>
            </a:extLst>
          </p:cNvPr>
          <p:cNvSpPr txBox="1"/>
          <p:nvPr/>
        </p:nvSpPr>
        <p:spPr>
          <a:xfrm>
            <a:off x="2324614" y="334383"/>
            <a:ext cx="6303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Complete the function machines.</a:t>
            </a:r>
          </a:p>
        </p:txBody>
      </p:sp>
    </p:spTree>
    <p:extLst>
      <p:ext uri="{BB962C8B-B14F-4D97-AF65-F5344CB8AC3E}">
        <p14:creationId xmlns:p14="http://schemas.microsoft.com/office/powerpoint/2010/main" val="805992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7" grpId="0" animBg="1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2">
            <a:extLst>
              <a:ext uri="{FF2B5EF4-FFF2-40B4-BE49-F238E27FC236}">
                <a16:creationId xmlns:a16="http://schemas.microsoft.com/office/drawing/2014/main" id="{ED82186D-5BB5-0EBF-0FA7-CE7FDE08C32F}"/>
              </a:ext>
            </a:extLst>
          </p:cNvPr>
          <p:cNvSpPr/>
          <p:nvPr/>
        </p:nvSpPr>
        <p:spPr>
          <a:xfrm>
            <a:off x="3032203" y="2056456"/>
            <a:ext cx="580293" cy="4484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AFC99C93-41A1-5B93-AA62-CB58ED0E2865}"/>
                  </a:ext>
                </a:extLst>
              </p:cNvPr>
              <p:cNvSpPr/>
              <p:nvPr/>
            </p:nvSpPr>
            <p:spPr>
              <a:xfrm>
                <a:off x="3681589" y="1150849"/>
                <a:ext cx="1336189" cy="2259623"/>
              </a:xfrm>
              <a:prstGeom prst="rect">
                <a:avLst/>
              </a:prstGeom>
              <a:ln w="38100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n w="3175">
                          <a:solidFill>
                            <a:schemeClr val="tx1"/>
                          </a:solidFill>
                        </a:ln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ln w="3175">
                      <a:solidFill>
                        <a:schemeClr val="tx1"/>
                      </a:solidFill>
                    </a:ln>
                  </a:rPr>
                  <a:t> 2</a:t>
                </a: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AFC99C93-41A1-5B93-AA62-CB58ED0E286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1589" y="1150849"/>
                <a:ext cx="1336189" cy="225962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38100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ight Arrow 4">
            <a:extLst>
              <a:ext uri="{FF2B5EF4-FFF2-40B4-BE49-F238E27FC236}">
                <a16:creationId xmlns:a16="http://schemas.microsoft.com/office/drawing/2014/main" id="{71DF7F7B-8426-7D6B-E25D-6DD86E81F484}"/>
              </a:ext>
            </a:extLst>
          </p:cNvPr>
          <p:cNvSpPr/>
          <p:nvPr/>
        </p:nvSpPr>
        <p:spPr>
          <a:xfrm>
            <a:off x="5086871" y="2057316"/>
            <a:ext cx="580293" cy="4484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94EEA402-5AC5-A9B1-A429-405AFF5A0720}"/>
                  </a:ext>
                </a:extLst>
              </p:cNvPr>
              <p:cNvSpPr/>
              <p:nvPr/>
            </p:nvSpPr>
            <p:spPr>
              <a:xfrm>
                <a:off x="1846809" y="1405608"/>
                <a:ext cx="1116301" cy="1750103"/>
              </a:xfrm>
              <a:prstGeom prst="rect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2400" b="0" i="1" smtClean="0">
                          <a:ln w="38100">
                            <a:noFill/>
                          </a:ln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400" dirty="0">
                  <a:ln w="38100">
                    <a:noFill/>
                  </a:ln>
                </a:endParaRPr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94EEA402-5AC5-A9B1-A429-405AFF5A072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6809" y="1405608"/>
                <a:ext cx="1116301" cy="175010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>
            <a:extLst>
              <a:ext uri="{FF2B5EF4-FFF2-40B4-BE49-F238E27FC236}">
                <a16:creationId xmlns:a16="http://schemas.microsoft.com/office/drawing/2014/main" id="{6978EA14-EBBE-697F-7F59-EF7B46F19403}"/>
              </a:ext>
            </a:extLst>
          </p:cNvPr>
          <p:cNvSpPr/>
          <p:nvPr/>
        </p:nvSpPr>
        <p:spPr>
          <a:xfrm>
            <a:off x="5736257" y="1405608"/>
            <a:ext cx="1116301" cy="1750103"/>
          </a:xfrm>
          <a:prstGeom prst="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69CF72-54C9-C558-D16D-1295C64C25C6}"/>
              </a:ext>
            </a:extLst>
          </p:cNvPr>
          <p:cNvSpPr txBox="1"/>
          <p:nvPr/>
        </p:nvSpPr>
        <p:spPr>
          <a:xfrm>
            <a:off x="1776907" y="858461"/>
            <a:ext cx="1186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Input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AF3412-8913-1904-65B8-C6C16B72D929}"/>
              </a:ext>
            </a:extLst>
          </p:cNvPr>
          <p:cNvSpPr txBox="1"/>
          <p:nvPr/>
        </p:nvSpPr>
        <p:spPr>
          <a:xfrm>
            <a:off x="5701305" y="858460"/>
            <a:ext cx="1417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Output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7EEACEF2-3AC4-1FEF-F667-EB379409ACE4}"/>
                  </a:ext>
                </a:extLst>
              </p:cNvPr>
              <p:cNvSpPr/>
              <p:nvPr/>
            </p:nvSpPr>
            <p:spPr>
              <a:xfrm>
                <a:off x="5736257" y="1405607"/>
                <a:ext cx="1116301" cy="1750103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n w="38100">
                                <a:noFill/>
                              </a:ln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smtClean="0">
                              <a:ln w="38100">
                                <a:noFill/>
                              </a:ln>
                              <a:latin typeface="Cambria Math" panose="02040503050406030204" pitchFamily="18" charset="0"/>
                            </a:rPr>
                            <m:t>𝑥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ln w="38100">
                                <a:noFill/>
                              </a:ln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400" dirty="0">
                  <a:ln w="38100">
                    <a:noFill/>
                  </a:ln>
                </a:endParaRPr>
              </a:p>
            </p:txBody>
          </p:sp>
        </mc:Choice>
        <mc:Fallback xmlns="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7EEACEF2-3AC4-1FEF-F667-EB379409ACE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6257" y="1405607"/>
                <a:ext cx="1116301" cy="175010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627B059-A768-DB38-1B89-9876F0400DE4}"/>
                  </a:ext>
                </a:extLst>
              </p:cNvPr>
              <p:cNvSpPr txBox="1"/>
              <p:nvPr/>
            </p:nvSpPr>
            <p:spPr>
              <a:xfrm>
                <a:off x="2948157" y="3863629"/>
                <a:ext cx="3662156" cy="5845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400" i="1" dirty="0"/>
                  <a:t> </a:t>
                </a:r>
                <a:r>
                  <a:rPr lang="en-GB" sz="2400" dirty="0"/>
                  <a:t>divided by 2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dirty="0" smtClean="0"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/>
                          <m:t>2</m:t>
                        </m:r>
                      </m:den>
                    </m:f>
                  </m:oMath>
                </a14:m>
                <a:r>
                  <a:rPr lang="en-GB" sz="2400" dirty="0"/>
                  <a:t>  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627B059-A768-DB38-1B89-9876F0400D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8157" y="3863629"/>
                <a:ext cx="3662156" cy="584584"/>
              </a:xfrm>
              <a:prstGeom prst="rect">
                <a:avLst/>
              </a:prstGeom>
              <a:blipFill>
                <a:blip r:embed="rId5"/>
                <a:stretch>
                  <a:fillRect b="-104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5124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2">
            <a:extLst>
              <a:ext uri="{FF2B5EF4-FFF2-40B4-BE49-F238E27FC236}">
                <a16:creationId xmlns:a16="http://schemas.microsoft.com/office/drawing/2014/main" id="{5CCF63B9-649E-0456-57E5-81B0D3FBA984}"/>
              </a:ext>
            </a:extLst>
          </p:cNvPr>
          <p:cNvSpPr/>
          <p:nvPr/>
        </p:nvSpPr>
        <p:spPr>
          <a:xfrm>
            <a:off x="2183118" y="2056456"/>
            <a:ext cx="580293" cy="4484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C174F332-42E6-17CD-5910-E37695F49382}"/>
                  </a:ext>
                </a:extLst>
              </p:cNvPr>
              <p:cNvSpPr/>
              <p:nvPr/>
            </p:nvSpPr>
            <p:spPr>
              <a:xfrm>
                <a:off x="2832504" y="1150849"/>
                <a:ext cx="1336189" cy="2259623"/>
              </a:xfrm>
              <a:prstGeom prst="rect">
                <a:avLst/>
              </a:prstGeom>
              <a:ln w="38100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ln w="3175">
                          <a:solidFill>
                            <a:schemeClr val="tx1"/>
                          </a:solidFill>
                        </a:ln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n w="3175">
                      <a:solidFill>
                        <a:schemeClr val="tx1"/>
                      </a:solidFill>
                    </a:ln>
                  </a:rPr>
                  <a:t> 3</a:t>
                </a: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C174F332-42E6-17CD-5910-E37695F4938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2504" y="1150849"/>
                <a:ext cx="1336189" cy="225962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38100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ight Arrow 4">
            <a:extLst>
              <a:ext uri="{FF2B5EF4-FFF2-40B4-BE49-F238E27FC236}">
                <a16:creationId xmlns:a16="http://schemas.microsoft.com/office/drawing/2014/main" id="{D0645DE1-072D-2B62-3DCC-C32B5254430F}"/>
              </a:ext>
            </a:extLst>
          </p:cNvPr>
          <p:cNvSpPr/>
          <p:nvPr/>
        </p:nvSpPr>
        <p:spPr>
          <a:xfrm>
            <a:off x="6282205" y="2057315"/>
            <a:ext cx="580293" cy="4484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7E904D-15AD-34B6-49E2-36C422B6A4E5}"/>
              </a:ext>
            </a:extLst>
          </p:cNvPr>
          <p:cNvSpPr/>
          <p:nvPr/>
        </p:nvSpPr>
        <p:spPr>
          <a:xfrm>
            <a:off x="958534" y="1341069"/>
            <a:ext cx="1116301" cy="1750103"/>
          </a:xfrm>
          <a:prstGeom prst="rect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n w="38100">
                <a:noFill/>
              </a:ln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CF2453-3125-B7DD-86A9-92F48012C900}"/>
              </a:ext>
            </a:extLst>
          </p:cNvPr>
          <p:cNvSpPr/>
          <p:nvPr/>
        </p:nvSpPr>
        <p:spPr>
          <a:xfrm>
            <a:off x="6931591" y="1405607"/>
            <a:ext cx="1116301" cy="1750103"/>
          </a:xfrm>
          <a:prstGeom prst="rect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 dirty="0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C0B563-6DEB-2980-32C4-CCA3AAEB0C0F}"/>
              </a:ext>
            </a:extLst>
          </p:cNvPr>
          <p:cNvSpPr txBox="1"/>
          <p:nvPr/>
        </p:nvSpPr>
        <p:spPr>
          <a:xfrm>
            <a:off x="888632" y="723191"/>
            <a:ext cx="1186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Input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C508DB9-4923-E051-C816-A2F5F539A52E}"/>
              </a:ext>
            </a:extLst>
          </p:cNvPr>
          <p:cNvSpPr txBox="1"/>
          <p:nvPr/>
        </p:nvSpPr>
        <p:spPr>
          <a:xfrm>
            <a:off x="6896639" y="858459"/>
            <a:ext cx="1417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Output</a:t>
            </a:r>
          </a:p>
        </p:txBody>
      </p:sp>
      <p:sp>
        <p:nvSpPr>
          <p:cNvPr id="9" name="Right Arrow 10">
            <a:extLst>
              <a:ext uri="{FF2B5EF4-FFF2-40B4-BE49-F238E27FC236}">
                <a16:creationId xmlns:a16="http://schemas.microsoft.com/office/drawing/2014/main" id="{1EFFF475-66A6-9566-5CC3-527E8FD3EAAB}"/>
              </a:ext>
            </a:extLst>
          </p:cNvPr>
          <p:cNvSpPr/>
          <p:nvPr/>
        </p:nvSpPr>
        <p:spPr>
          <a:xfrm>
            <a:off x="4252000" y="2056456"/>
            <a:ext cx="580293" cy="4484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137A03F0-2102-95E4-C7E7-8B1295B393DE}"/>
                  </a:ext>
                </a:extLst>
              </p:cNvPr>
              <p:cNvSpPr/>
              <p:nvPr/>
            </p:nvSpPr>
            <p:spPr>
              <a:xfrm>
                <a:off x="4901386" y="1150849"/>
                <a:ext cx="1336189" cy="2259623"/>
              </a:xfrm>
              <a:prstGeom prst="rect">
                <a:avLst/>
              </a:prstGeom>
              <a:ln w="38100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ln w="3175">
                      <a:solidFill>
                        <a:schemeClr val="tx1"/>
                      </a:solidFill>
                    </a:ln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n w="3175">
                          <a:solidFill>
                            <a:schemeClr val="tx1"/>
                          </a:solidFill>
                        </a:ln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ln w="3175">
                      <a:solidFill>
                        <a:schemeClr val="tx1"/>
                      </a:solidFill>
                    </a:ln>
                  </a:rPr>
                  <a:t> 2</a:t>
                </a:r>
              </a:p>
            </p:txBody>
          </p:sp>
        </mc:Choice>
        <mc:Fallback xmlns="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137A03F0-2102-95E4-C7E7-8B1295B393D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1386" y="1150849"/>
                <a:ext cx="1336189" cy="225962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38100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13B03FD5-CFF0-DB62-A037-234447222714}"/>
              </a:ext>
            </a:extLst>
          </p:cNvPr>
          <p:cNvSpPr txBox="1"/>
          <p:nvPr/>
        </p:nvSpPr>
        <p:spPr>
          <a:xfrm>
            <a:off x="1540843" y="334776"/>
            <a:ext cx="6303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Write an expression for the function machine.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345FEFE-B7A4-8CAF-82E2-D4093B46FD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5979" y="5299485"/>
            <a:ext cx="747045" cy="74704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49387F8-2E62-1F9C-C5EB-F37E6FF8932C}"/>
              </a:ext>
            </a:extLst>
          </p:cNvPr>
          <p:cNvSpPr txBox="1"/>
          <p:nvPr/>
        </p:nvSpPr>
        <p:spPr>
          <a:xfrm>
            <a:off x="5748823" y="544217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F41CC7F-5806-1A23-78C3-28E9EE2166E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315" y="4023393"/>
            <a:ext cx="637056" cy="900000"/>
          </a:xfrm>
          <a:prstGeom prst="rect">
            <a:avLst/>
          </a:prstGeom>
        </p:spPr>
      </p:pic>
      <p:sp>
        <p:nvSpPr>
          <p:cNvPr id="15" name="Right Arrow 17">
            <a:extLst>
              <a:ext uri="{FF2B5EF4-FFF2-40B4-BE49-F238E27FC236}">
                <a16:creationId xmlns:a16="http://schemas.microsoft.com/office/drawing/2014/main" id="{8D9B1EAD-7A45-AF56-B698-87109DEBEC01}"/>
              </a:ext>
            </a:extLst>
          </p:cNvPr>
          <p:cNvSpPr/>
          <p:nvPr/>
        </p:nvSpPr>
        <p:spPr>
          <a:xfrm>
            <a:off x="2183118" y="4265656"/>
            <a:ext cx="580293" cy="4484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074CD89-AD0A-3B2B-1ACA-7786C3E5C58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504" y="3474159"/>
            <a:ext cx="637056" cy="900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6153879-BF99-D5D3-8F14-DFA0C4E8F34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000" y="3725793"/>
            <a:ext cx="637056" cy="900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525C0D3-05C7-EF66-0E12-47377AC5C40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944" y="4290154"/>
            <a:ext cx="637056" cy="900000"/>
          </a:xfrm>
          <a:prstGeom prst="rect">
            <a:avLst/>
          </a:prstGeom>
        </p:spPr>
      </p:pic>
      <p:sp>
        <p:nvSpPr>
          <p:cNvPr id="19" name="Right Arrow 21">
            <a:extLst>
              <a:ext uri="{FF2B5EF4-FFF2-40B4-BE49-F238E27FC236}">
                <a16:creationId xmlns:a16="http://schemas.microsoft.com/office/drawing/2014/main" id="{3AB9A4BE-6147-5CC6-0F32-6D02888FA4A3}"/>
              </a:ext>
            </a:extLst>
          </p:cNvPr>
          <p:cNvSpPr/>
          <p:nvPr/>
        </p:nvSpPr>
        <p:spPr>
          <a:xfrm>
            <a:off x="4252000" y="4265656"/>
            <a:ext cx="580293" cy="4484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16B90CB-CDFD-E226-EF8F-E325565BF30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327" y="3474159"/>
            <a:ext cx="637056" cy="900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5FA5C1-BC3D-2350-A48A-8D0AB5E534B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823" y="3725793"/>
            <a:ext cx="637056" cy="900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62EC5B5-2838-91D6-84C8-E690434FD48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767" y="4290154"/>
            <a:ext cx="637056" cy="900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F682D95-DD57-270A-FD6F-B2B82BC23B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2772" y="4495150"/>
            <a:ext cx="469433" cy="6950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7AC198D-81F3-07EE-D097-477ED49070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888" y="4495150"/>
            <a:ext cx="469433" cy="6950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89522C8D-0608-1EA2-B799-91D7A67B5ACF}"/>
                  </a:ext>
                </a:extLst>
              </p:cNvPr>
              <p:cNvSpPr txBox="1"/>
              <p:nvPr/>
            </p:nvSpPr>
            <p:spPr>
              <a:xfrm>
                <a:off x="6931591" y="2043199"/>
                <a:ext cx="152007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0" dirty="0">
                    <a:solidFill>
                      <a:schemeClr val="accent1"/>
                    </a:solidFill>
                  </a:rPr>
                  <a:t>3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400" i="1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i="1" dirty="0">
                    <a:solidFill>
                      <a:schemeClr val="accent1"/>
                    </a:solidFill>
                  </a:rPr>
                  <a:t> </a:t>
                </a:r>
                <a:r>
                  <a:rPr lang="en-GB" sz="2400" dirty="0">
                    <a:solidFill>
                      <a:schemeClr val="accent1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89522C8D-0608-1EA2-B799-91D7A67B5A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1591" y="2043199"/>
                <a:ext cx="1520078" cy="461665"/>
              </a:xfrm>
              <a:prstGeom prst="rect">
                <a:avLst/>
              </a:prstGeom>
              <a:blipFill>
                <a:blip r:embed="rId7"/>
                <a:stretch>
                  <a:fillRect l="-602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16351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 animBg="1"/>
      <p:bldP spid="19" grpId="0" animBg="1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0400CB-F52E-CEFD-E37F-651D16322BF3}"/>
              </a:ext>
            </a:extLst>
          </p:cNvPr>
          <p:cNvSpPr txBox="1"/>
          <p:nvPr/>
        </p:nvSpPr>
        <p:spPr>
          <a:xfrm>
            <a:off x="734134" y="467287"/>
            <a:ext cx="72080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Write an algebraic expression to represent the perimeter of the rectangle.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2CB1379-6D98-B092-B230-B4F6EFE90EF8}"/>
              </a:ext>
            </a:extLst>
          </p:cNvPr>
          <p:cNvSpPr/>
          <p:nvPr/>
        </p:nvSpPr>
        <p:spPr>
          <a:xfrm>
            <a:off x="2745486" y="2164720"/>
            <a:ext cx="3185379" cy="166737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2468D79B-6543-67BB-76C9-3A1BE1B6C560}"/>
              </a:ext>
            </a:extLst>
          </p:cNvPr>
          <p:cNvCxnSpPr/>
          <p:nvPr/>
        </p:nvCxnSpPr>
        <p:spPr>
          <a:xfrm>
            <a:off x="2745486" y="1985554"/>
            <a:ext cx="3185379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5EF20672-82D7-E746-D7CF-35C1773F5B39}"/>
              </a:ext>
            </a:extLst>
          </p:cNvPr>
          <p:cNvCxnSpPr/>
          <p:nvPr/>
        </p:nvCxnSpPr>
        <p:spPr>
          <a:xfrm flipV="1">
            <a:off x="6083265" y="2164720"/>
            <a:ext cx="0" cy="1667372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E6359D8-0187-1630-2FCA-1C1DAE5C284E}"/>
                  </a:ext>
                </a:extLst>
              </p:cNvPr>
              <p:cNvSpPr txBox="1"/>
              <p:nvPr/>
            </p:nvSpPr>
            <p:spPr>
              <a:xfrm>
                <a:off x="4089110" y="1532527"/>
                <a:ext cx="4981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E6359D8-0187-1630-2FCA-1C1DAE5C28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9110" y="1532527"/>
                <a:ext cx="498129" cy="46166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952A073-5EA0-A89C-258A-877C177111F3}"/>
                  </a:ext>
                </a:extLst>
              </p:cNvPr>
              <p:cNvSpPr txBox="1"/>
              <p:nvPr/>
            </p:nvSpPr>
            <p:spPr>
              <a:xfrm>
                <a:off x="6046253" y="2758043"/>
                <a:ext cx="4981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dirty="0" smtClean="0"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952A073-5EA0-A89C-258A-877C177111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6253" y="2758043"/>
                <a:ext cx="498129" cy="4616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ular Callout 9">
                <a:extLst>
                  <a:ext uri="{FF2B5EF4-FFF2-40B4-BE49-F238E27FC236}">
                    <a16:creationId xmlns:a16="http://schemas.microsoft.com/office/drawing/2014/main" id="{34D93214-3ACC-BEBD-A836-A38BE2E8AB4D}"/>
                  </a:ext>
                </a:extLst>
              </p:cNvPr>
              <p:cNvSpPr/>
              <p:nvPr/>
            </p:nvSpPr>
            <p:spPr>
              <a:xfrm>
                <a:off x="2079169" y="4589790"/>
                <a:ext cx="5764789" cy="439586"/>
              </a:xfrm>
              <a:prstGeom prst="wedgeRoundRectCallout">
                <a:avLst>
                  <a:gd name="adj1" fmla="val -55468"/>
                  <a:gd name="adj2" fmla="val 50613"/>
                  <a:gd name="adj3" fmla="val 16667"/>
                </a:avLst>
              </a:prstGeom>
              <a:noFill/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</a:rPr>
                  <a:t>I think the expression is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Rounded Rectangular Callout 9">
                <a:extLst>
                  <a:ext uri="{FF2B5EF4-FFF2-40B4-BE49-F238E27FC236}">
                    <a16:creationId xmlns:a16="http://schemas.microsoft.com/office/drawing/2014/main" id="{34D93214-3ACC-BEBD-A836-A38BE2E8AB4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9169" y="4589790"/>
                <a:ext cx="5764789" cy="439586"/>
              </a:xfrm>
              <a:prstGeom prst="wedgeRoundRectCallout">
                <a:avLst>
                  <a:gd name="adj1" fmla="val -55468"/>
                  <a:gd name="adj2" fmla="val 50613"/>
                  <a:gd name="adj3" fmla="val 16667"/>
                </a:avLst>
              </a:prstGeom>
              <a:blipFill>
                <a:blip r:embed="rId4"/>
                <a:stretch>
                  <a:fillRect t="-11538" b="-24359"/>
                </a:stretch>
              </a:blipFill>
              <a:ln w="1905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A4C7CC15-F050-32BD-50C1-82F4AF85DC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5979" y="5299485"/>
            <a:ext cx="747045" cy="74704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59AAD63-AE6B-2714-1EF9-C85B6695AA4C}"/>
              </a:ext>
            </a:extLst>
          </p:cNvPr>
          <p:cNvSpPr txBox="1"/>
          <p:nvPr/>
        </p:nvSpPr>
        <p:spPr>
          <a:xfrm>
            <a:off x="5748823" y="544217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DF630F8-841A-FC52-EA8F-9F59CB2B45FC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667512" y="4422949"/>
            <a:ext cx="1212853" cy="121285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2D3120F-0CC9-0C1F-2748-7B1544206EEF}"/>
              </a:ext>
            </a:extLst>
          </p:cNvPr>
          <p:cNvSpPr txBox="1"/>
          <p:nvPr/>
        </p:nvSpPr>
        <p:spPr>
          <a:xfrm>
            <a:off x="2216631" y="5152652"/>
            <a:ext cx="4158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Do you agree with Tiny?</a:t>
            </a:r>
          </a:p>
        </p:txBody>
      </p:sp>
    </p:spTree>
    <p:extLst>
      <p:ext uri="{BB962C8B-B14F-4D97-AF65-F5344CB8AC3E}">
        <p14:creationId xmlns:p14="http://schemas.microsoft.com/office/powerpoint/2010/main" val="726515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A22D609-2FDF-7658-2D2F-1DDAECF8E655}"/>
              </a:ext>
            </a:extLst>
          </p:cNvPr>
          <p:cNvSpPr txBox="1"/>
          <p:nvPr/>
        </p:nvSpPr>
        <p:spPr>
          <a:xfrm>
            <a:off x="734134" y="467287"/>
            <a:ext cx="72080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Write an algebraic expression to represent the perimeter of the rectangle.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16312BC-B9BB-A9C4-D8D6-B27334A6B546}"/>
              </a:ext>
            </a:extLst>
          </p:cNvPr>
          <p:cNvSpPr/>
          <p:nvPr/>
        </p:nvSpPr>
        <p:spPr>
          <a:xfrm>
            <a:off x="2745486" y="2164720"/>
            <a:ext cx="3185379" cy="166737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C2C80B1C-7D13-6F5C-7C3E-5FA480EDAF98}"/>
              </a:ext>
            </a:extLst>
          </p:cNvPr>
          <p:cNvCxnSpPr/>
          <p:nvPr/>
        </p:nvCxnSpPr>
        <p:spPr>
          <a:xfrm>
            <a:off x="2745486" y="1985554"/>
            <a:ext cx="3185379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AEF77C39-D7FC-4948-D97B-810512492F7B}"/>
              </a:ext>
            </a:extLst>
          </p:cNvPr>
          <p:cNvCxnSpPr/>
          <p:nvPr/>
        </p:nvCxnSpPr>
        <p:spPr>
          <a:xfrm flipV="1">
            <a:off x="6083265" y="2164720"/>
            <a:ext cx="0" cy="1667372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C438CAB-F529-AC94-B466-52B53E172961}"/>
                  </a:ext>
                </a:extLst>
              </p:cNvPr>
              <p:cNvSpPr txBox="1"/>
              <p:nvPr/>
            </p:nvSpPr>
            <p:spPr>
              <a:xfrm>
                <a:off x="4089110" y="1532527"/>
                <a:ext cx="4981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C438CAB-F529-AC94-B466-52B53E1729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9110" y="1532527"/>
                <a:ext cx="498129" cy="46166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56D2F62-00FC-36DE-A2DE-7250BFFD49DD}"/>
                  </a:ext>
                </a:extLst>
              </p:cNvPr>
              <p:cNvSpPr txBox="1"/>
              <p:nvPr/>
            </p:nvSpPr>
            <p:spPr>
              <a:xfrm>
                <a:off x="6046253" y="2758043"/>
                <a:ext cx="4981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dirty="0" smtClean="0"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456D2F62-00FC-36DE-A2DE-7250BFFD49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6253" y="2758043"/>
                <a:ext cx="498129" cy="4616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ular Callout 9">
                <a:extLst>
                  <a:ext uri="{FF2B5EF4-FFF2-40B4-BE49-F238E27FC236}">
                    <a16:creationId xmlns:a16="http://schemas.microsoft.com/office/drawing/2014/main" id="{5F36036F-47E8-252D-E1E1-E2C9EED535BD}"/>
                  </a:ext>
                </a:extLst>
              </p:cNvPr>
              <p:cNvSpPr/>
              <p:nvPr/>
            </p:nvSpPr>
            <p:spPr>
              <a:xfrm>
                <a:off x="2079169" y="4589790"/>
                <a:ext cx="5764789" cy="439586"/>
              </a:xfrm>
              <a:prstGeom prst="wedgeRoundRectCallout">
                <a:avLst>
                  <a:gd name="adj1" fmla="val -55468"/>
                  <a:gd name="adj2" fmla="val 50613"/>
                  <a:gd name="adj3" fmla="val 16667"/>
                </a:avLst>
              </a:prstGeom>
              <a:noFill/>
              <a:ln w="190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</a:rPr>
                  <a:t>I think the expression is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Rounded Rectangular Callout 9">
                <a:extLst>
                  <a:ext uri="{FF2B5EF4-FFF2-40B4-BE49-F238E27FC236}">
                    <a16:creationId xmlns:a16="http://schemas.microsoft.com/office/drawing/2014/main" id="{5F36036F-47E8-252D-E1E1-E2C9EED535B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9169" y="4589790"/>
                <a:ext cx="5764789" cy="439586"/>
              </a:xfrm>
              <a:prstGeom prst="wedgeRoundRectCallout">
                <a:avLst>
                  <a:gd name="adj1" fmla="val -55468"/>
                  <a:gd name="adj2" fmla="val 50613"/>
                  <a:gd name="adj3" fmla="val 16667"/>
                </a:avLst>
              </a:prstGeom>
              <a:blipFill>
                <a:blip r:embed="rId4"/>
                <a:stretch>
                  <a:fillRect t="-11538" b="-24359"/>
                </a:stretch>
              </a:blipFill>
              <a:ln w="1905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D078B2B-52B7-7E0A-9C38-F52C8E13134F}"/>
              </a:ext>
            </a:extLst>
          </p:cNvPr>
          <p:cNvCxnSpPr/>
          <p:nvPr/>
        </p:nvCxnSpPr>
        <p:spPr>
          <a:xfrm>
            <a:off x="2745486" y="3993982"/>
            <a:ext cx="3185379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D16E202-FC0B-2DD5-2606-A0AA65088916}"/>
                  </a:ext>
                </a:extLst>
              </p:cNvPr>
              <p:cNvSpPr txBox="1"/>
              <p:nvPr/>
            </p:nvSpPr>
            <p:spPr>
              <a:xfrm>
                <a:off x="4089110" y="3902519"/>
                <a:ext cx="4981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𝑎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D16E202-FC0B-2DD5-2606-A0AA650889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9110" y="3902519"/>
                <a:ext cx="498129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E41F93E4-1831-7109-93E3-CC643A242A6A}"/>
              </a:ext>
            </a:extLst>
          </p:cNvPr>
          <p:cNvCxnSpPr/>
          <p:nvPr/>
        </p:nvCxnSpPr>
        <p:spPr>
          <a:xfrm flipV="1">
            <a:off x="2630098" y="2164720"/>
            <a:ext cx="0" cy="1667372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1A76CDA-B49A-245B-3A0D-9D4B1554C2EA}"/>
                  </a:ext>
                </a:extLst>
              </p:cNvPr>
              <p:cNvSpPr txBox="1"/>
              <p:nvPr/>
            </p:nvSpPr>
            <p:spPr>
              <a:xfrm>
                <a:off x="2284370" y="2758043"/>
                <a:ext cx="4981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dirty="0" smtClean="0">
                          <a:latin typeface="Cambria Math" panose="02040503050406030204" pitchFamily="18" charset="0"/>
                        </a:rPr>
                        <m:t>𝑏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1A76CDA-B49A-245B-3A0D-9D4B1554C2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4370" y="2758043"/>
                <a:ext cx="498129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EF3090BF-68A6-4121-7D27-D30B4B187ACC}"/>
                  </a:ext>
                </a:extLst>
              </p:cNvPr>
              <p:cNvSpPr txBox="1"/>
              <p:nvPr/>
            </p:nvSpPr>
            <p:spPr>
              <a:xfrm>
                <a:off x="886534" y="5254982"/>
                <a:ext cx="72080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solidFill>
                      <a:schemeClr val="accent1"/>
                    </a:solidFill>
                  </a:rPr>
                  <a:t>2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2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endParaRPr lang="en-GB" sz="24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EF3090BF-68A6-4121-7D27-D30B4B187AC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6534" y="5254982"/>
                <a:ext cx="7208084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CC772069-911A-6845-82F2-A855A00CC8FF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667512" y="4422949"/>
            <a:ext cx="1212853" cy="1212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60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10" grpId="0"/>
      <p:bldP spid="10" grpId="1"/>
      <p:bldP spid="10" grpId="2"/>
      <p:bldP spid="12" grpId="0"/>
      <p:bldP spid="12" grpId="1"/>
      <p:bldP spid="12" grpId="2"/>
      <p:bldP spid="13" grpId="0"/>
    </p:bldLst>
  </p:timing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4A239C2-1EC8-4C57-9192-776EC1767A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CCC6691-7F99-4E03-BC9E-2C65CEFC1726}">
  <ds:schemaRefs>
    <ds:schemaRef ds:uri="e9e213f7-a068-4185-ae5b-85aa76b56dbd"/>
    <ds:schemaRef ds:uri="http://schemas.microsoft.com/office/infopath/2007/PartnerControls"/>
    <ds:schemaRef ds:uri="http://purl.org/dc/elements/1.1/"/>
    <ds:schemaRef ds:uri="http://purl.org/dc/dcmitype/"/>
    <ds:schemaRef ds:uri="1773a752-338d-48d4-aab1-fb5d939e1fab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1B3A8DA-5FB9-4753-B84B-CEBC2A087E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736</TotalTime>
  <Words>475</Words>
  <Application>Microsoft Office PowerPoint</Application>
  <PresentationFormat>On-screen Show (4:3)</PresentationFormat>
  <Paragraphs>162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Arial</vt:lpstr>
      <vt:lpstr>Calibri</vt:lpstr>
      <vt:lpstr>Cambria Math</vt:lpstr>
      <vt:lpstr>KG Primary Penmanship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S Colwill (Llanrhidian Primary School)</cp:lastModifiedBy>
  <cp:revision>17</cp:revision>
  <dcterms:created xsi:type="dcterms:W3CDTF">2023-08-02T14:09:38Z</dcterms:created>
  <dcterms:modified xsi:type="dcterms:W3CDTF">2026-05-04T18:14:58Z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