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Poppins Bold" charset="1" panose="00000800000000000000"/>
      <p:regular r:id="rId14"/>
    </p:embeddedFont>
    <p:embeddedFont>
      <p:font typeface="Comic Sans" charset="1" panose="03000702030302020204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22" Target="../media/image21.png" Type="http://schemas.openxmlformats.org/officeDocument/2006/relationships/image"/><Relationship Id="rId23" Target="../media/image22.svg" Type="http://schemas.openxmlformats.org/officeDocument/2006/relationships/image"/><Relationship Id="rId24" Target="../media/image23.png" Type="http://schemas.openxmlformats.org/officeDocument/2006/relationships/image"/><Relationship Id="rId25" Target="../media/image24.svg" Type="http://schemas.openxmlformats.org/officeDocument/2006/relationships/image"/><Relationship Id="rId26" Target="../media/image25.png" Type="http://schemas.openxmlformats.org/officeDocument/2006/relationships/image"/><Relationship Id="rId27" Target="../media/image26.svg" Type="http://schemas.openxmlformats.org/officeDocument/2006/relationships/image"/><Relationship Id="rId28" Target="../media/image27.png" Type="http://schemas.openxmlformats.org/officeDocument/2006/relationships/image"/><Relationship Id="rId29" Target="../media/image28.svg" Type="http://schemas.openxmlformats.org/officeDocument/2006/relationships/image"/><Relationship Id="rId3" Target="../media/image2.svg" Type="http://schemas.openxmlformats.org/officeDocument/2006/relationships/image"/><Relationship Id="rId30" Target="../media/image29.pn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33" Target="../media/image32.png" Type="http://schemas.openxmlformats.org/officeDocument/2006/relationships/image"/><Relationship Id="rId34" Target="../media/image33.svg" Type="http://schemas.openxmlformats.org/officeDocument/2006/relationships/image"/><Relationship Id="rId35" Target="../media/image34.png" Type="http://schemas.openxmlformats.org/officeDocument/2006/relationships/image"/><Relationship Id="rId36" Target="../media/image35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12" Target="../media/image38.png" Type="http://schemas.openxmlformats.org/officeDocument/2006/relationships/image"/><Relationship Id="rId13" Target="../media/image39.svg" Type="http://schemas.openxmlformats.org/officeDocument/2006/relationships/image"/><Relationship Id="rId14" Target="../media/image40.png" Type="http://schemas.openxmlformats.org/officeDocument/2006/relationships/image"/><Relationship Id="rId15" Target="../media/image41.svg" Type="http://schemas.openxmlformats.org/officeDocument/2006/relationships/image"/><Relationship Id="rId16" Target="../media/image42.png" Type="http://schemas.openxmlformats.org/officeDocument/2006/relationships/image"/><Relationship Id="rId17" Target="../media/image43.svg" Type="http://schemas.openxmlformats.org/officeDocument/2006/relationships/image"/><Relationship Id="rId18" Target="../media/image44.jpeg" Type="http://schemas.openxmlformats.org/officeDocument/2006/relationships/image"/><Relationship Id="rId19" Target="../media/image45.pn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36.png" Type="http://schemas.openxmlformats.org/officeDocument/2006/relationships/image"/><Relationship Id="rId9" Target="../media/image37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12" Target="../media/image46.png" Type="http://schemas.openxmlformats.org/officeDocument/2006/relationships/image"/><Relationship Id="rId13" Target="../media/image47.png" Type="http://schemas.openxmlformats.org/officeDocument/2006/relationships/image"/><Relationship Id="rId14" Target="../media/image48.svg" Type="http://schemas.openxmlformats.org/officeDocument/2006/relationships/image"/><Relationship Id="rId15" Target="../media/image49.png" Type="http://schemas.openxmlformats.org/officeDocument/2006/relationships/image"/><Relationship Id="rId16" Target="../media/image50.svg" Type="http://schemas.openxmlformats.org/officeDocument/2006/relationships/image"/><Relationship Id="rId17" Target="../media/image51.png" Type="http://schemas.openxmlformats.org/officeDocument/2006/relationships/image"/><Relationship Id="rId18" Target="../media/image52.png" Type="http://schemas.openxmlformats.org/officeDocument/2006/relationships/image"/><Relationship Id="rId19" Target="../media/image53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36.png" Type="http://schemas.openxmlformats.org/officeDocument/2006/relationships/image"/><Relationship Id="rId9" Target="../media/image3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12" Target="../media/image54.png" Type="http://schemas.openxmlformats.org/officeDocument/2006/relationships/image"/><Relationship Id="rId13" Target="../media/image55.svg" Type="http://schemas.openxmlformats.org/officeDocument/2006/relationships/image"/><Relationship Id="rId14" Target="../media/image56.png" Type="http://schemas.openxmlformats.org/officeDocument/2006/relationships/image"/><Relationship Id="rId15" Target="../media/image57.svg" Type="http://schemas.openxmlformats.org/officeDocument/2006/relationships/image"/><Relationship Id="rId16" Target="../media/image58.png" Type="http://schemas.openxmlformats.org/officeDocument/2006/relationships/image"/><Relationship Id="rId17" Target="../media/image59.png" Type="http://schemas.openxmlformats.org/officeDocument/2006/relationships/image"/><Relationship Id="rId18" Target="../media/image60.png" Type="http://schemas.openxmlformats.org/officeDocument/2006/relationships/image"/><Relationship Id="rId19" Target="../media/image61.png" Type="http://schemas.openxmlformats.org/officeDocument/2006/relationships/image"/><Relationship Id="rId2" Target="../media/image9.png" Type="http://schemas.openxmlformats.org/officeDocument/2006/relationships/image"/><Relationship Id="rId20" Target="../media/image62.svg" Type="http://schemas.openxmlformats.org/officeDocument/2006/relationships/image"/><Relationship Id="rId3" Target="../media/image10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36.png" Type="http://schemas.openxmlformats.org/officeDocument/2006/relationships/image"/><Relationship Id="rId9" Target="../media/image37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12" Target="../media/image63.png" Type="http://schemas.openxmlformats.org/officeDocument/2006/relationships/image"/><Relationship Id="rId13" Target="../media/image64.svg" Type="http://schemas.openxmlformats.org/officeDocument/2006/relationships/image"/><Relationship Id="rId14" Target="../media/image65.png" Type="http://schemas.openxmlformats.org/officeDocument/2006/relationships/image"/><Relationship Id="rId15" Target="../media/image66.svg" Type="http://schemas.openxmlformats.org/officeDocument/2006/relationships/image"/><Relationship Id="rId16" Target="../media/image67.png" Type="http://schemas.openxmlformats.org/officeDocument/2006/relationships/image"/><Relationship Id="rId17" Target="../media/image68.png" Type="http://schemas.openxmlformats.org/officeDocument/2006/relationships/image"/><Relationship Id="rId18" Target="../media/image69.svg" Type="http://schemas.openxmlformats.org/officeDocument/2006/relationships/image"/><Relationship Id="rId19" Target="../media/image70.png" Type="http://schemas.openxmlformats.org/officeDocument/2006/relationships/image"/><Relationship Id="rId2" Target="../media/image9.png" Type="http://schemas.openxmlformats.org/officeDocument/2006/relationships/image"/><Relationship Id="rId20" Target="../media/image71.svg" Type="http://schemas.openxmlformats.org/officeDocument/2006/relationships/image"/><Relationship Id="rId21" Target="../media/image72.png" Type="http://schemas.openxmlformats.org/officeDocument/2006/relationships/image"/><Relationship Id="rId3" Target="../media/image10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36.png" Type="http://schemas.openxmlformats.org/officeDocument/2006/relationships/image"/><Relationship Id="rId9" Target="../media/image37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12" Target="../media/image73.png" Type="http://schemas.openxmlformats.org/officeDocument/2006/relationships/image"/><Relationship Id="rId13" Target="../media/image74.jpeg" Type="http://schemas.openxmlformats.org/officeDocument/2006/relationships/image"/><Relationship Id="rId14" Target="../media/image75.png" Type="http://schemas.openxmlformats.org/officeDocument/2006/relationships/image"/><Relationship Id="rId15" Target="../media/image76.png" Type="http://schemas.openxmlformats.org/officeDocument/2006/relationships/image"/><Relationship Id="rId16" Target="../media/image77.pn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36.png" Type="http://schemas.openxmlformats.org/officeDocument/2006/relationships/image"/><Relationship Id="rId9" Target="../media/image37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8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325212"/>
            <a:ext cx="18288000" cy="10300284"/>
            <a:chOff x="0" y="0"/>
            <a:chExt cx="24384000" cy="1373371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7935441" y="0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15445360" y="0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7281638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7935441" y="7281638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5445360" y="7281638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-54369">
            <a:off x="905309" y="1498557"/>
            <a:ext cx="16477382" cy="7629928"/>
            <a:chOff x="0" y="0"/>
            <a:chExt cx="21969843" cy="10173237"/>
          </a:xfrm>
        </p:grpSpPr>
        <p:sp>
          <p:nvSpPr>
            <p:cNvPr name="Freeform 10" id="10"/>
            <p:cNvSpPr/>
            <p:nvPr/>
          </p:nvSpPr>
          <p:spPr>
            <a:xfrm flipH="false" flipV="false" rot="-76224">
              <a:off x="105078" y="252596"/>
              <a:ext cx="19975286" cy="9700399"/>
            </a:xfrm>
            <a:custGeom>
              <a:avLst/>
              <a:gdLst/>
              <a:ahLst/>
              <a:cxnLst/>
              <a:rect r="r" b="b" t="t" l="l"/>
              <a:pathLst>
                <a:path h="9700399" w="19975286">
                  <a:moveTo>
                    <a:pt x="0" y="0"/>
                  </a:moveTo>
                  <a:lnTo>
                    <a:pt x="19975286" y="0"/>
                  </a:lnTo>
                  <a:lnTo>
                    <a:pt x="19975286" y="9700398"/>
                  </a:lnTo>
                  <a:lnTo>
                    <a:pt x="0" y="9700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3123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true" flipV="false" rot="-76224">
              <a:off x="1889479" y="220243"/>
              <a:ext cx="19975286" cy="9700399"/>
            </a:xfrm>
            <a:custGeom>
              <a:avLst/>
              <a:gdLst/>
              <a:ahLst/>
              <a:cxnLst/>
              <a:rect r="r" b="b" t="t" l="l"/>
              <a:pathLst>
                <a:path h="9700399" w="19975286">
                  <a:moveTo>
                    <a:pt x="19975286" y="0"/>
                  </a:moveTo>
                  <a:lnTo>
                    <a:pt x="0" y="0"/>
                  </a:lnTo>
                  <a:lnTo>
                    <a:pt x="0" y="9700399"/>
                  </a:lnTo>
                  <a:lnTo>
                    <a:pt x="19975286" y="9700399"/>
                  </a:lnTo>
                  <a:lnTo>
                    <a:pt x="19975286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3123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4512728">
            <a:off x="-1741778" y="4634639"/>
            <a:ext cx="914038" cy="8667597"/>
          </a:xfrm>
          <a:custGeom>
            <a:avLst/>
            <a:gdLst/>
            <a:ahLst/>
            <a:cxnLst/>
            <a:rect r="r" b="b" t="t" l="l"/>
            <a:pathLst>
              <a:path h="8667597" w="914038">
                <a:moveTo>
                  <a:pt x="0" y="0"/>
                </a:moveTo>
                <a:lnTo>
                  <a:pt x="914038" y="0"/>
                </a:lnTo>
                <a:lnTo>
                  <a:pt x="914038" y="8667597"/>
                </a:lnTo>
                <a:lnTo>
                  <a:pt x="0" y="86675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3255121">
            <a:off x="1654371" y="6519994"/>
            <a:ext cx="622045" cy="6579317"/>
          </a:xfrm>
          <a:custGeom>
            <a:avLst/>
            <a:gdLst/>
            <a:ahLst/>
            <a:cxnLst/>
            <a:rect r="r" b="b" t="t" l="l"/>
            <a:pathLst>
              <a:path h="6579317" w="622045">
                <a:moveTo>
                  <a:pt x="622044" y="0"/>
                </a:moveTo>
                <a:lnTo>
                  <a:pt x="0" y="0"/>
                </a:lnTo>
                <a:lnTo>
                  <a:pt x="0" y="6579317"/>
                </a:lnTo>
                <a:lnTo>
                  <a:pt x="622044" y="6579317"/>
                </a:lnTo>
                <a:lnTo>
                  <a:pt x="622044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272408">
            <a:off x="-2018456" y="6714107"/>
            <a:ext cx="4815048" cy="516523"/>
          </a:xfrm>
          <a:custGeom>
            <a:avLst/>
            <a:gdLst/>
            <a:ahLst/>
            <a:cxnLst/>
            <a:rect r="r" b="b" t="t" l="l"/>
            <a:pathLst>
              <a:path h="516523" w="4815048">
                <a:moveTo>
                  <a:pt x="0" y="0"/>
                </a:moveTo>
                <a:lnTo>
                  <a:pt x="4815048" y="0"/>
                </a:lnTo>
                <a:lnTo>
                  <a:pt x="4815048" y="516523"/>
                </a:lnTo>
                <a:lnTo>
                  <a:pt x="0" y="51652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5513007">
            <a:off x="1120374" y="-371560"/>
            <a:ext cx="3803538" cy="504833"/>
          </a:xfrm>
          <a:custGeom>
            <a:avLst/>
            <a:gdLst/>
            <a:ahLst/>
            <a:cxnLst/>
            <a:rect r="r" b="b" t="t" l="l"/>
            <a:pathLst>
              <a:path h="504833" w="3803538">
                <a:moveTo>
                  <a:pt x="0" y="0"/>
                </a:moveTo>
                <a:lnTo>
                  <a:pt x="3803538" y="0"/>
                </a:lnTo>
                <a:lnTo>
                  <a:pt x="3803538" y="504833"/>
                </a:lnTo>
                <a:lnTo>
                  <a:pt x="0" y="50483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3944822" y="-1473619"/>
            <a:ext cx="3321682" cy="2947238"/>
          </a:xfrm>
          <a:custGeom>
            <a:avLst/>
            <a:gdLst/>
            <a:ahLst/>
            <a:cxnLst/>
            <a:rect r="r" b="b" t="t" l="l"/>
            <a:pathLst>
              <a:path h="2947238" w="3321682">
                <a:moveTo>
                  <a:pt x="0" y="0"/>
                </a:moveTo>
                <a:lnTo>
                  <a:pt x="3321683" y="0"/>
                </a:lnTo>
                <a:lnTo>
                  <a:pt x="3321683" y="2947238"/>
                </a:lnTo>
                <a:lnTo>
                  <a:pt x="0" y="294723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6641925">
            <a:off x="-434439" y="-427559"/>
            <a:ext cx="2926277" cy="2862431"/>
          </a:xfrm>
          <a:custGeom>
            <a:avLst/>
            <a:gdLst/>
            <a:ahLst/>
            <a:cxnLst/>
            <a:rect r="r" b="b" t="t" l="l"/>
            <a:pathLst>
              <a:path h="2862431" w="2926277">
                <a:moveTo>
                  <a:pt x="0" y="0"/>
                </a:moveTo>
                <a:lnTo>
                  <a:pt x="2926278" y="0"/>
                </a:lnTo>
                <a:lnTo>
                  <a:pt x="2926278" y="2862431"/>
                </a:lnTo>
                <a:lnTo>
                  <a:pt x="0" y="286243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9144000" y="5313521"/>
            <a:ext cx="3281134" cy="3408971"/>
          </a:xfrm>
          <a:custGeom>
            <a:avLst/>
            <a:gdLst/>
            <a:ahLst/>
            <a:cxnLst/>
            <a:rect r="r" b="b" t="t" l="l"/>
            <a:pathLst>
              <a:path h="3408971" w="3281134">
                <a:moveTo>
                  <a:pt x="0" y="0"/>
                </a:moveTo>
                <a:lnTo>
                  <a:pt x="3281134" y="0"/>
                </a:lnTo>
                <a:lnTo>
                  <a:pt x="3281134" y="3408971"/>
                </a:lnTo>
                <a:lnTo>
                  <a:pt x="0" y="340897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2478031" y="5475354"/>
            <a:ext cx="2933583" cy="2933583"/>
          </a:xfrm>
          <a:custGeom>
            <a:avLst/>
            <a:gdLst/>
            <a:ahLst/>
            <a:cxnLst/>
            <a:rect r="r" b="b" t="t" l="l"/>
            <a:pathLst>
              <a:path h="2933583" w="2933583">
                <a:moveTo>
                  <a:pt x="0" y="0"/>
                </a:moveTo>
                <a:lnTo>
                  <a:pt x="2933583" y="0"/>
                </a:lnTo>
                <a:lnTo>
                  <a:pt x="2933583" y="2933582"/>
                </a:lnTo>
                <a:lnTo>
                  <a:pt x="0" y="293358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2064514" y="4887678"/>
            <a:ext cx="2544828" cy="2544828"/>
          </a:xfrm>
          <a:custGeom>
            <a:avLst/>
            <a:gdLst/>
            <a:ahLst/>
            <a:cxnLst/>
            <a:rect r="r" b="b" t="t" l="l"/>
            <a:pathLst>
              <a:path h="2544828" w="2544828">
                <a:moveTo>
                  <a:pt x="0" y="0"/>
                </a:moveTo>
                <a:lnTo>
                  <a:pt x="2544828" y="0"/>
                </a:lnTo>
                <a:lnTo>
                  <a:pt x="2544828" y="2544828"/>
                </a:lnTo>
                <a:lnTo>
                  <a:pt x="0" y="2544828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2566216" y="1368742"/>
            <a:ext cx="2001236" cy="1918685"/>
          </a:xfrm>
          <a:custGeom>
            <a:avLst/>
            <a:gdLst/>
            <a:ahLst/>
            <a:cxnLst/>
            <a:rect r="r" b="b" t="t" l="l"/>
            <a:pathLst>
              <a:path h="1918685" w="2001236">
                <a:moveTo>
                  <a:pt x="0" y="0"/>
                </a:moveTo>
                <a:lnTo>
                  <a:pt x="2001237" y="0"/>
                </a:lnTo>
                <a:lnTo>
                  <a:pt x="2001237" y="1918685"/>
                </a:lnTo>
                <a:lnTo>
                  <a:pt x="0" y="1918685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4609342" y="1284430"/>
            <a:ext cx="1517257" cy="2057400"/>
          </a:xfrm>
          <a:custGeom>
            <a:avLst/>
            <a:gdLst/>
            <a:ahLst/>
            <a:cxnLst/>
            <a:rect r="r" b="b" t="t" l="l"/>
            <a:pathLst>
              <a:path h="2057400" w="1517257">
                <a:moveTo>
                  <a:pt x="0" y="0"/>
                </a:moveTo>
                <a:lnTo>
                  <a:pt x="1517256" y="0"/>
                </a:lnTo>
                <a:lnTo>
                  <a:pt x="151725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8253820" y="1049423"/>
            <a:ext cx="1396741" cy="2057400"/>
          </a:xfrm>
          <a:custGeom>
            <a:avLst/>
            <a:gdLst/>
            <a:ahLst/>
            <a:cxnLst/>
            <a:rect r="r" b="b" t="t" l="l"/>
            <a:pathLst>
              <a:path h="2057400" w="1396741">
                <a:moveTo>
                  <a:pt x="0" y="0"/>
                </a:moveTo>
                <a:lnTo>
                  <a:pt x="1396741" y="0"/>
                </a:lnTo>
                <a:lnTo>
                  <a:pt x="139674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5528702" y="6160092"/>
            <a:ext cx="1996506" cy="1865805"/>
          </a:xfrm>
          <a:custGeom>
            <a:avLst/>
            <a:gdLst/>
            <a:ahLst/>
            <a:cxnLst/>
            <a:rect r="r" b="b" t="t" l="l"/>
            <a:pathLst>
              <a:path h="1865805" w="1996506">
                <a:moveTo>
                  <a:pt x="0" y="0"/>
                </a:moveTo>
                <a:lnTo>
                  <a:pt x="1996506" y="0"/>
                </a:lnTo>
                <a:lnTo>
                  <a:pt x="1996506" y="1865805"/>
                </a:lnTo>
                <a:lnTo>
                  <a:pt x="0" y="1865805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1028700" y="3322780"/>
            <a:ext cx="16595986" cy="13620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 b="true">
                <a:solidFill>
                  <a:srgbClr val="FF3131"/>
                </a:solidFill>
                <a:latin typeface="Poppins Bold"/>
                <a:ea typeface="Poppins Bold"/>
                <a:cs typeface="Poppins Bold"/>
                <a:sym typeface="Poppins Bold"/>
              </a:rPr>
              <a:t>Squiggle while you wiggle.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781005" y="1576647"/>
            <a:ext cx="4674049" cy="1963100"/>
          </a:xfrm>
          <a:custGeom>
            <a:avLst/>
            <a:gdLst/>
            <a:ahLst/>
            <a:cxnLst/>
            <a:rect r="r" b="b" t="t" l="l"/>
            <a:pathLst>
              <a:path h="1963100" w="4674049">
                <a:moveTo>
                  <a:pt x="0" y="0"/>
                </a:moveTo>
                <a:lnTo>
                  <a:pt x="4674049" y="0"/>
                </a:lnTo>
                <a:lnTo>
                  <a:pt x="4674049" y="1963100"/>
                </a:lnTo>
                <a:lnTo>
                  <a:pt x="0" y="19631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801901" y="1750495"/>
            <a:ext cx="5063001" cy="2037858"/>
          </a:xfrm>
          <a:custGeom>
            <a:avLst/>
            <a:gdLst/>
            <a:ahLst/>
            <a:cxnLst/>
            <a:rect r="r" b="b" t="t" l="l"/>
            <a:pathLst>
              <a:path h="2037858" w="5063001">
                <a:moveTo>
                  <a:pt x="0" y="0"/>
                </a:moveTo>
                <a:lnTo>
                  <a:pt x="5063001" y="0"/>
                </a:lnTo>
                <a:lnTo>
                  <a:pt x="5063001" y="2037858"/>
                </a:lnTo>
                <a:lnTo>
                  <a:pt x="0" y="203785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20756" y="4242534"/>
            <a:ext cx="5481145" cy="3412013"/>
          </a:xfrm>
          <a:custGeom>
            <a:avLst/>
            <a:gdLst/>
            <a:ahLst/>
            <a:cxnLst/>
            <a:rect r="r" b="b" t="t" l="l"/>
            <a:pathLst>
              <a:path h="3412013" w="5481145">
                <a:moveTo>
                  <a:pt x="0" y="0"/>
                </a:moveTo>
                <a:lnTo>
                  <a:pt x="5481145" y="0"/>
                </a:lnTo>
                <a:lnTo>
                  <a:pt x="5481145" y="3412013"/>
                </a:lnTo>
                <a:lnTo>
                  <a:pt x="0" y="341201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566243" y="1028700"/>
            <a:ext cx="4840941" cy="4114800"/>
          </a:xfrm>
          <a:custGeom>
            <a:avLst/>
            <a:gdLst/>
            <a:ahLst/>
            <a:cxnLst/>
            <a:rect r="r" b="b" t="t" l="l"/>
            <a:pathLst>
              <a:path h="4114800" w="4840941">
                <a:moveTo>
                  <a:pt x="0" y="0"/>
                </a:moveTo>
                <a:lnTo>
                  <a:pt x="4840941" y="0"/>
                </a:lnTo>
                <a:lnTo>
                  <a:pt x="48409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916329" y="5686860"/>
            <a:ext cx="5536697" cy="2775269"/>
          </a:xfrm>
          <a:custGeom>
            <a:avLst/>
            <a:gdLst/>
            <a:ahLst/>
            <a:cxnLst/>
            <a:rect r="r" b="b" t="t" l="l"/>
            <a:pathLst>
              <a:path h="2775269" w="5536697">
                <a:moveTo>
                  <a:pt x="0" y="0"/>
                </a:moveTo>
                <a:lnTo>
                  <a:pt x="5536696" y="0"/>
                </a:lnTo>
                <a:lnTo>
                  <a:pt x="5536696" y="2775269"/>
                </a:lnTo>
                <a:lnTo>
                  <a:pt x="0" y="2775269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73766" y="1028700"/>
            <a:ext cx="3911481" cy="4483073"/>
          </a:xfrm>
          <a:custGeom>
            <a:avLst/>
            <a:gdLst/>
            <a:ahLst/>
            <a:cxnLst/>
            <a:rect r="r" b="b" t="t" l="l"/>
            <a:pathLst>
              <a:path h="4483073" w="3911481">
                <a:moveTo>
                  <a:pt x="0" y="0"/>
                </a:moveTo>
                <a:lnTo>
                  <a:pt x="3911481" y="0"/>
                </a:lnTo>
                <a:lnTo>
                  <a:pt x="3911481" y="4483073"/>
                </a:lnTo>
                <a:lnTo>
                  <a:pt x="0" y="44830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88670" y="1968696"/>
            <a:ext cx="4040031" cy="2797722"/>
          </a:xfrm>
          <a:custGeom>
            <a:avLst/>
            <a:gdLst/>
            <a:ahLst/>
            <a:cxnLst/>
            <a:rect r="r" b="b" t="t" l="l"/>
            <a:pathLst>
              <a:path h="2797722" w="4040031">
                <a:moveTo>
                  <a:pt x="0" y="0"/>
                </a:moveTo>
                <a:lnTo>
                  <a:pt x="4040032" y="0"/>
                </a:lnTo>
                <a:lnTo>
                  <a:pt x="4040032" y="2797722"/>
                </a:lnTo>
                <a:lnTo>
                  <a:pt x="0" y="279772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28744" y="5985227"/>
            <a:ext cx="5178572" cy="2414509"/>
          </a:xfrm>
          <a:custGeom>
            <a:avLst/>
            <a:gdLst/>
            <a:ahLst/>
            <a:cxnLst/>
            <a:rect r="r" b="b" t="t" l="l"/>
            <a:pathLst>
              <a:path h="2414509" w="5178572">
                <a:moveTo>
                  <a:pt x="0" y="0"/>
                </a:moveTo>
                <a:lnTo>
                  <a:pt x="5178572" y="0"/>
                </a:lnTo>
                <a:lnTo>
                  <a:pt x="5178572" y="2414509"/>
                </a:lnTo>
                <a:lnTo>
                  <a:pt x="0" y="241450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398435" y="1195197"/>
            <a:ext cx="2471239" cy="4316575"/>
          </a:xfrm>
          <a:custGeom>
            <a:avLst/>
            <a:gdLst/>
            <a:ahLst/>
            <a:cxnLst/>
            <a:rect r="r" b="b" t="t" l="l"/>
            <a:pathLst>
              <a:path h="4316575" w="2471239">
                <a:moveTo>
                  <a:pt x="0" y="0"/>
                </a:moveTo>
                <a:lnTo>
                  <a:pt x="2471240" y="0"/>
                </a:lnTo>
                <a:lnTo>
                  <a:pt x="2471240" y="4316576"/>
                </a:lnTo>
                <a:lnTo>
                  <a:pt x="0" y="4316576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836948" y="5745813"/>
            <a:ext cx="4404851" cy="2653923"/>
          </a:xfrm>
          <a:custGeom>
            <a:avLst/>
            <a:gdLst/>
            <a:ahLst/>
            <a:cxnLst/>
            <a:rect r="r" b="b" t="t" l="l"/>
            <a:pathLst>
              <a:path h="2653923" w="4404851">
                <a:moveTo>
                  <a:pt x="0" y="0"/>
                </a:moveTo>
                <a:lnTo>
                  <a:pt x="4404851" y="0"/>
                </a:lnTo>
                <a:lnTo>
                  <a:pt x="4404851" y="2653923"/>
                </a:lnTo>
                <a:lnTo>
                  <a:pt x="0" y="265392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754432" y="1028700"/>
            <a:ext cx="3086034" cy="3652111"/>
          </a:xfrm>
          <a:custGeom>
            <a:avLst/>
            <a:gdLst/>
            <a:ahLst/>
            <a:cxnLst/>
            <a:rect r="r" b="b" t="t" l="l"/>
            <a:pathLst>
              <a:path h="3652111" w="3086034">
                <a:moveTo>
                  <a:pt x="0" y="0"/>
                </a:moveTo>
                <a:lnTo>
                  <a:pt x="3086033" y="0"/>
                </a:lnTo>
                <a:lnTo>
                  <a:pt x="3086033" y="3652111"/>
                </a:lnTo>
                <a:lnTo>
                  <a:pt x="0" y="365211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719804" y="1255698"/>
            <a:ext cx="3245548" cy="4114800"/>
          </a:xfrm>
          <a:custGeom>
            <a:avLst/>
            <a:gdLst/>
            <a:ahLst/>
            <a:cxnLst/>
            <a:rect r="r" b="b" t="t" l="l"/>
            <a:pathLst>
              <a:path h="4114800" w="3245548">
                <a:moveTo>
                  <a:pt x="0" y="0"/>
                </a:moveTo>
                <a:lnTo>
                  <a:pt x="3245548" y="0"/>
                </a:lnTo>
                <a:lnTo>
                  <a:pt x="324554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343219" y="1633278"/>
            <a:ext cx="4740233" cy="3359640"/>
          </a:xfrm>
          <a:custGeom>
            <a:avLst/>
            <a:gdLst/>
            <a:ahLst/>
            <a:cxnLst/>
            <a:rect r="r" b="b" t="t" l="l"/>
            <a:pathLst>
              <a:path h="3359640" w="4740233">
                <a:moveTo>
                  <a:pt x="0" y="0"/>
                </a:moveTo>
                <a:lnTo>
                  <a:pt x="4740232" y="0"/>
                </a:lnTo>
                <a:lnTo>
                  <a:pt x="4740232" y="3359640"/>
                </a:lnTo>
                <a:lnTo>
                  <a:pt x="0" y="3359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64383" y="5143500"/>
            <a:ext cx="5507294" cy="3655466"/>
          </a:xfrm>
          <a:custGeom>
            <a:avLst/>
            <a:gdLst/>
            <a:ahLst/>
            <a:cxnLst/>
            <a:rect r="r" b="b" t="t" l="l"/>
            <a:pathLst>
              <a:path h="3655466" w="5507294">
                <a:moveTo>
                  <a:pt x="0" y="0"/>
                </a:moveTo>
                <a:lnTo>
                  <a:pt x="5507294" y="0"/>
                </a:lnTo>
                <a:lnTo>
                  <a:pt x="5507294" y="3655466"/>
                </a:lnTo>
                <a:lnTo>
                  <a:pt x="0" y="3655466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826526" y="5143500"/>
            <a:ext cx="1923659" cy="3664112"/>
          </a:xfrm>
          <a:custGeom>
            <a:avLst/>
            <a:gdLst/>
            <a:ahLst/>
            <a:cxnLst/>
            <a:rect r="r" b="b" t="t" l="l"/>
            <a:pathLst>
              <a:path h="3664112" w="1923659">
                <a:moveTo>
                  <a:pt x="0" y="0"/>
                </a:moveTo>
                <a:lnTo>
                  <a:pt x="1923659" y="0"/>
                </a:lnTo>
                <a:lnTo>
                  <a:pt x="1923659" y="3664112"/>
                </a:lnTo>
                <a:lnTo>
                  <a:pt x="0" y="3664112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721674" y="5143500"/>
            <a:ext cx="3690724" cy="3473894"/>
          </a:xfrm>
          <a:custGeom>
            <a:avLst/>
            <a:gdLst/>
            <a:ahLst/>
            <a:cxnLst/>
            <a:rect r="r" b="b" t="t" l="l"/>
            <a:pathLst>
              <a:path h="3473894" w="3690724">
                <a:moveTo>
                  <a:pt x="0" y="0"/>
                </a:moveTo>
                <a:lnTo>
                  <a:pt x="3690724" y="0"/>
                </a:lnTo>
                <a:lnTo>
                  <a:pt x="3690724" y="3473894"/>
                </a:lnTo>
                <a:lnTo>
                  <a:pt x="0" y="347389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628507" y="1462641"/>
            <a:ext cx="3855234" cy="2698664"/>
          </a:xfrm>
          <a:custGeom>
            <a:avLst/>
            <a:gdLst/>
            <a:ahLst/>
            <a:cxnLst/>
            <a:rect r="r" b="b" t="t" l="l"/>
            <a:pathLst>
              <a:path h="2698664" w="3855234">
                <a:moveTo>
                  <a:pt x="0" y="0"/>
                </a:moveTo>
                <a:lnTo>
                  <a:pt x="3855234" y="0"/>
                </a:lnTo>
                <a:lnTo>
                  <a:pt x="3855234" y="2698664"/>
                </a:lnTo>
                <a:lnTo>
                  <a:pt x="0" y="269866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853185" y="1462981"/>
            <a:ext cx="3283632" cy="2567204"/>
          </a:xfrm>
          <a:custGeom>
            <a:avLst/>
            <a:gdLst/>
            <a:ahLst/>
            <a:cxnLst/>
            <a:rect r="r" b="b" t="t" l="l"/>
            <a:pathLst>
              <a:path h="2567204" w="3283632">
                <a:moveTo>
                  <a:pt x="0" y="0"/>
                </a:moveTo>
                <a:lnTo>
                  <a:pt x="3283632" y="0"/>
                </a:lnTo>
                <a:lnTo>
                  <a:pt x="3283632" y="2567204"/>
                </a:lnTo>
                <a:lnTo>
                  <a:pt x="0" y="25672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310904" y="1462981"/>
            <a:ext cx="4535401" cy="3174780"/>
          </a:xfrm>
          <a:custGeom>
            <a:avLst/>
            <a:gdLst/>
            <a:ahLst/>
            <a:cxnLst/>
            <a:rect r="r" b="b" t="t" l="l"/>
            <a:pathLst>
              <a:path h="3174780" w="4535401">
                <a:moveTo>
                  <a:pt x="0" y="0"/>
                </a:moveTo>
                <a:lnTo>
                  <a:pt x="4535400" y="0"/>
                </a:lnTo>
                <a:lnTo>
                  <a:pt x="4535400" y="3174781"/>
                </a:lnTo>
                <a:lnTo>
                  <a:pt x="0" y="3174781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944451" y="6040676"/>
            <a:ext cx="3192366" cy="1432574"/>
          </a:xfrm>
          <a:custGeom>
            <a:avLst/>
            <a:gdLst/>
            <a:ahLst/>
            <a:cxnLst/>
            <a:rect r="r" b="b" t="t" l="l"/>
            <a:pathLst>
              <a:path h="1432574" w="3192366">
                <a:moveTo>
                  <a:pt x="0" y="0"/>
                </a:moveTo>
                <a:lnTo>
                  <a:pt x="3192366" y="0"/>
                </a:lnTo>
                <a:lnTo>
                  <a:pt x="3192366" y="1432574"/>
                </a:lnTo>
                <a:lnTo>
                  <a:pt x="0" y="143257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926494" y="5143500"/>
            <a:ext cx="3655876" cy="2837874"/>
          </a:xfrm>
          <a:custGeom>
            <a:avLst/>
            <a:gdLst/>
            <a:ahLst/>
            <a:cxnLst/>
            <a:rect r="r" b="b" t="t" l="l"/>
            <a:pathLst>
              <a:path h="2837874" w="3655876">
                <a:moveTo>
                  <a:pt x="0" y="0"/>
                </a:moveTo>
                <a:lnTo>
                  <a:pt x="3655875" y="0"/>
                </a:lnTo>
                <a:lnTo>
                  <a:pt x="3655875" y="2837874"/>
                </a:lnTo>
                <a:lnTo>
                  <a:pt x="0" y="283787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963959" y="5148151"/>
            <a:ext cx="4171960" cy="3217624"/>
          </a:xfrm>
          <a:custGeom>
            <a:avLst/>
            <a:gdLst/>
            <a:ahLst/>
            <a:cxnLst/>
            <a:rect r="r" b="b" t="t" l="l"/>
            <a:pathLst>
              <a:path h="3217624" w="4171960">
                <a:moveTo>
                  <a:pt x="0" y="0"/>
                </a:moveTo>
                <a:lnTo>
                  <a:pt x="4171960" y="0"/>
                </a:lnTo>
                <a:lnTo>
                  <a:pt x="4171960" y="3217624"/>
                </a:lnTo>
                <a:lnTo>
                  <a:pt x="0" y="321762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71546" y="1028700"/>
            <a:ext cx="2212694" cy="3230210"/>
          </a:xfrm>
          <a:custGeom>
            <a:avLst/>
            <a:gdLst/>
            <a:ahLst/>
            <a:cxnLst/>
            <a:rect r="r" b="b" t="t" l="l"/>
            <a:pathLst>
              <a:path h="3230210" w="2212694">
                <a:moveTo>
                  <a:pt x="0" y="0"/>
                </a:moveTo>
                <a:lnTo>
                  <a:pt x="2212694" y="0"/>
                </a:lnTo>
                <a:lnTo>
                  <a:pt x="2212694" y="3230210"/>
                </a:lnTo>
                <a:lnTo>
                  <a:pt x="0" y="323021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627350" y="1223078"/>
            <a:ext cx="2841455" cy="2841455"/>
          </a:xfrm>
          <a:custGeom>
            <a:avLst/>
            <a:gdLst/>
            <a:ahLst/>
            <a:cxnLst/>
            <a:rect r="r" b="b" t="t" l="l"/>
            <a:pathLst>
              <a:path h="2841455" w="2841455">
                <a:moveTo>
                  <a:pt x="0" y="0"/>
                </a:moveTo>
                <a:lnTo>
                  <a:pt x="2841455" y="0"/>
                </a:lnTo>
                <a:lnTo>
                  <a:pt x="2841455" y="2841455"/>
                </a:lnTo>
                <a:lnTo>
                  <a:pt x="0" y="284145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754432" y="834322"/>
            <a:ext cx="2959680" cy="3230210"/>
          </a:xfrm>
          <a:custGeom>
            <a:avLst/>
            <a:gdLst/>
            <a:ahLst/>
            <a:cxnLst/>
            <a:rect r="r" b="b" t="t" l="l"/>
            <a:pathLst>
              <a:path h="3230210" w="2959680">
                <a:moveTo>
                  <a:pt x="0" y="0"/>
                </a:moveTo>
                <a:lnTo>
                  <a:pt x="2959680" y="0"/>
                </a:lnTo>
                <a:lnTo>
                  <a:pt x="2959680" y="3230211"/>
                </a:lnTo>
                <a:lnTo>
                  <a:pt x="0" y="323021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336460" y="1028700"/>
            <a:ext cx="2384483" cy="3230210"/>
          </a:xfrm>
          <a:custGeom>
            <a:avLst/>
            <a:gdLst/>
            <a:ahLst/>
            <a:cxnLst/>
            <a:rect r="r" b="b" t="t" l="l"/>
            <a:pathLst>
              <a:path h="3230210" w="2384483">
                <a:moveTo>
                  <a:pt x="0" y="0"/>
                </a:moveTo>
                <a:lnTo>
                  <a:pt x="2384483" y="0"/>
                </a:lnTo>
                <a:lnTo>
                  <a:pt x="2384483" y="3230210"/>
                </a:lnTo>
                <a:lnTo>
                  <a:pt x="0" y="323021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068355" y="4907809"/>
            <a:ext cx="5558994" cy="3870450"/>
          </a:xfrm>
          <a:custGeom>
            <a:avLst/>
            <a:gdLst/>
            <a:ahLst/>
            <a:cxnLst/>
            <a:rect r="r" b="b" t="t" l="l"/>
            <a:pathLst>
              <a:path h="3870450" w="5558994">
                <a:moveTo>
                  <a:pt x="0" y="0"/>
                </a:moveTo>
                <a:lnTo>
                  <a:pt x="5558995" y="0"/>
                </a:lnTo>
                <a:lnTo>
                  <a:pt x="5558995" y="3870449"/>
                </a:lnTo>
                <a:lnTo>
                  <a:pt x="0" y="3870449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0182484" y="4279476"/>
            <a:ext cx="4384969" cy="33668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575"/>
              </a:lnSpc>
              <a:spcBef>
                <a:spcPct val="0"/>
              </a:spcBef>
            </a:pPr>
            <a:r>
              <a:rPr lang="en-US" sz="19696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nk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12276" y="476967"/>
            <a:ext cx="16137019" cy="5042818"/>
          </a:xfrm>
          <a:custGeom>
            <a:avLst/>
            <a:gdLst/>
            <a:ahLst/>
            <a:cxnLst/>
            <a:rect r="r" b="b" t="t" l="l"/>
            <a:pathLst>
              <a:path h="5042818" w="16137019">
                <a:moveTo>
                  <a:pt x="0" y="0"/>
                </a:moveTo>
                <a:lnTo>
                  <a:pt x="16137019" y="0"/>
                </a:lnTo>
                <a:lnTo>
                  <a:pt x="16137019" y="5042819"/>
                </a:lnTo>
                <a:lnTo>
                  <a:pt x="0" y="50428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DAHGxAvad1k</dc:identifier>
  <dcterms:modified xsi:type="dcterms:W3CDTF">2011-08-01T06:04:30Z</dcterms:modified>
  <cp:revision>1</cp:revision>
  <dc:title>Squiggle while you wiggle.</dc:title>
</cp:coreProperties>
</file>