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83" r:id="rId6"/>
    <p:sldMasterId id="2147483664" r:id="rId7"/>
    <p:sldMasterId id="2147483702" r:id="rId8"/>
  </p:sldMasterIdLst>
  <p:sldIdLst>
    <p:sldId id="256" r:id="rId9"/>
    <p:sldId id="267" r:id="rId10"/>
    <p:sldId id="268" r:id="rId11"/>
    <p:sldId id="258" r:id="rId12"/>
    <p:sldId id="269" r:id="rId13"/>
    <p:sldId id="270" r:id="rId14"/>
    <p:sldId id="271" r:id="rId15"/>
    <p:sldId id="272" r:id="rId16"/>
    <p:sldId id="273" r:id="rId17"/>
    <p:sldId id="274" r:id="rId18"/>
    <p:sldId id="275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684B"/>
    <a:srgbClr val="002B61"/>
    <a:srgbClr val="EE787E"/>
    <a:srgbClr val="FFE395"/>
    <a:srgbClr val="C7DFB3"/>
    <a:srgbClr val="DFE9F8"/>
    <a:srgbClr val="D1B6D8"/>
    <a:srgbClr val="D6C5C7"/>
    <a:srgbClr val="D0D0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FEE7B0-418F-431D-84A5-5FA42B417A6D}" v="1" dt="2024-07-26T10:27:44.59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6327"/>
  </p:normalViewPr>
  <p:slideViewPr>
    <p:cSldViewPr snapToGrid="0">
      <p:cViewPr varScale="1">
        <p:scale>
          <a:sx n="76" d="100"/>
          <a:sy n="76" d="100"/>
        </p:scale>
        <p:origin x="100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itlin Bottomley" userId="7c5710b5-dfd4-4de5-8496-3de8b39061b7" providerId="ADAL" clId="{27FEE7B0-418F-431D-84A5-5FA42B417A6D}"/>
    <pc:docChg chg="addSld delSld modSld">
      <pc:chgData name="Caitlin Bottomley" userId="7c5710b5-dfd4-4de5-8496-3de8b39061b7" providerId="ADAL" clId="{27FEE7B0-418F-431D-84A5-5FA42B417A6D}" dt="2024-07-26T10:27:44.594" v="1"/>
      <pc:docMkLst>
        <pc:docMk/>
      </pc:docMkLst>
      <pc:sldChg chg="del">
        <pc:chgData name="Caitlin Bottomley" userId="7c5710b5-dfd4-4de5-8496-3de8b39061b7" providerId="ADAL" clId="{27FEE7B0-418F-431D-84A5-5FA42B417A6D}" dt="2024-07-26T10:27:36.251" v="0" actId="47"/>
        <pc:sldMkLst>
          <pc:docMk/>
          <pc:sldMk cId="1026573190" sldId="260"/>
        </pc:sldMkLst>
      </pc:sldChg>
      <pc:sldChg chg="add del">
        <pc:chgData name="Caitlin Bottomley" userId="7c5710b5-dfd4-4de5-8496-3de8b39061b7" providerId="ADAL" clId="{27FEE7B0-418F-431D-84A5-5FA42B417A6D}" dt="2024-07-26T10:27:44.594" v="1"/>
        <pc:sldMkLst>
          <pc:docMk/>
          <pc:sldMk cId="3947130633" sldId="261"/>
        </pc:sldMkLst>
      </pc:sldChg>
      <pc:sldChg chg="add del">
        <pc:chgData name="Caitlin Bottomley" userId="7c5710b5-dfd4-4de5-8496-3de8b39061b7" providerId="ADAL" clId="{27FEE7B0-418F-431D-84A5-5FA42B417A6D}" dt="2024-07-26T10:27:44.594" v="1"/>
        <pc:sldMkLst>
          <pc:docMk/>
          <pc:sldMk cId="222685614" sldId="262"/>
        </pc:sldMkLst>
      </pc:sldChg>
      <pc:sldChg chg="add del">
        <pc:chgData name="Caitlin Bottomley" userId="7c5710b5-dfd4-4de5-8496-3de8b39061b7" providerId="ADAL" clId="{27FEE7B0-418F-431D-84A5-5FA42B417A6D}" dt="2024-07-26T10:27:44.594" v="1"/>
        <pc:sldMkLst>
          <pc:docMk/>
          <pc:sldMk cId="2873217930" sldId="263"/>
        </pc:sldMkLst>
      </pc:sldChg>
      <pc:sldChg chg="add del">
        <pc:chgData name="Caitlin Bottomley" userId="7c5710b5-dfd4-4de5-8496-3de8b39061b7" providerId="ADAL" clId="{27FEE7B0-418F-431D-84A5-5FA42B417A6D}" dt="2024-07-26T10:27:44.594" v="1"/>
        <pc:sldMkLst>
          <pc:docMk/>
          <pc:sldMk cId="2648304407" sldId="26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24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1C63EE-AE8F-AD92-FC0F-F76B8C49BB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1F5A5B2-12E6-712B-FEBC-7D68A483D96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D2E57D5-EFE7-4CB5-0156-C0E0C54BBDD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8857B3-CF97-2C6D-6A66-60405D1FF7D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3E4899-8B86-C226-08A6-3BE540237EB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3426E3D-58CA-FBA8-90DE-97B47ACBEBE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04AEFE8-9CD9-9344-84EA-82C31C76E3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49234C8-2E6B-0517-086A-119BCE6C883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E20B455-FA4F-E90C-7E77-E228B8F6282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8873C82-B8C7-A239-6C5F-C616D1006BF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46827E-7471-62F6-D34F-C7196C98939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BD12A48-6BCF-7D3D-8975-C74D6F207CB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F629056-0A1F-9E8A-F525-35B84EF7CF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29E9C7-C0F3-C05F-9212-8EE4813C5A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6478347-CF7B-BA57-294E-FF7620F0938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57DF5E-9989-5F7F-ED82-E60619B220B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BF65EE-F9FB-CD66-4720-D173D72EEED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007655E-D6D5-FD1B-152E-BD9F3BEF311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F249FAE-7221-E2AF-97F7-8240699240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4494D0-E29F-9D0A-0F11-EDD1230FCA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BDA4FC-61C8-CBBD-38F0-B3B41B56F1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61C8EA7-2ACF-3155-7FE8-167207183C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67D0721-3AEA-F709-CDB6-2434849A00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1853A3-3AD5-B9B2-6C96-AC4C8F75C6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4E8E9F-E482-5438-98B6-9A7B97ECE6F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A4E17B8-6CE4-F723-8AD1-41C3D634AF7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7BACF7-619F-CAE4-7F07-B56AA463D3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0B1CBCC-702F-41C8-C3C5-51BB9E33DE2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DACED03-EE48-9550-70C9-97D293AED7D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26D830-D8BC-F05A-9A13-91D8B6A86C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AB4DCF-3C61-132A-18F5-3D70BF518D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8C0CE8-1C69-A1B1-1C0E-E5F6F3D03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7FB4EFC-2AE1-3661-D063-AE8A2F0547C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FCA35B-20AD-C3BC-FA73-E7084E91268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16F3638-87FC-990D-C68F-4AD6AB51B7F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D19490-5D8F-2921-8E75-C32A1943789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image" Target="../media/image21.jpg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772D49B-505D-989D-2F82-9F71D60DA71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3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0A5569F-BB4C-6D77-A151-A861484725BD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56A5872-98EE-1969-7B5D-C89FAAC6BDD7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9E599E3-0630-84D9-A3B9-3B40525ADFF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C31F7BB-5121-316A-162B-3DAD9952BE9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50.png"/><Relationship Id="rId4" Type="http://schemas.openxmlformats.org/officeDocument/2006/relationships/image" Target="../media/image4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5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tmp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5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FB40866-0AAA-8900-8A6F-EDF2BFEC6B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6894" y="2188356"/>
            <a:ext cx="5950212" cy="2481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5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400A07B-0614-66C9-DE36-FFF3179C2D1B}"/>
              </a:ext>
            </a:extLst>
          </p:cNvPr>
          <p:cNvSpPr txBox="1"/>
          <p:nvPr/>
        </p:nvSpPr>
        <p:spPr>
          <a:xfrm>
            <a:off x="690957" y="562396"/>
            <a:ext cx="752551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Count to 5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number comes after 8?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How many counters fill the frame?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number is missing? 1, 2, __, 4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7614CB-E0FA-721A-0B8A-77FCDFBCF783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5400000">
            <a:off x="3242580" y="2398790"/>
            <a:ext cx="1803568" cy="4083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3359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B91BE8A-755C-43BF-8924-A2D3E5858CA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5400000">
            <a:off x="3242580" y="2398790"/>
            <a:ext cx="1803568" cy="408382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E564EF4-3B2F-C575-5152-758B62AFDE93}"/>
              </a:ext>
            </a:extLst>
          </p:cNvPr>
          <p:cNvSpPr txBox="1"/>
          <p:nvPr/>
        </p:nvSpPr>
        <p:spPr>
          <a:xfrm>
            <a:off x="690957" y="562396"/>
            <a:ext cx="752551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Count to 5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number comes after 8?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How many counters fill the frame?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number is missing? 1, 2, __, 4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252AD2D-7DB2-26E8-C299-E8447B42D6AB}"/>
              </a:ext>
            </a:extLst>
          </p:cNvPr>
          <p:cNvSpPr txBox="1"/>
          <p:nvPr/>
        </p:nvSpPr>
        <p:spPr>
          <a:xfrm>
            <a:off x="3871833" y="562396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940D01-9682-E063-B7FC-49BE3286F835}"/>
              </a:ext>
            </a:extLst>
          </p:cNvPr>
          <p:cNvSpPr txBox="1"/>
          <p:nvPr/>
        </p:nvSpPr>
        <p:spPr>
          <a:xfrm>
            <a:off x="4503315" y="562396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6CA9EB0-7A85-2644-4950-51DB10D622CD}"/>
              </a:ext>
            </a:extLst>
          </p:cNvPr>
          <p:cNvSpPr txBox="1"/>
          <p:nvPr/>
        </p:nvSpPr>
        <p:spPr>
          <a:xfrm>
            <a:off x="5134797" y="562396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519CB0-E7FC-DDB4-40AA-22BC7D5B7DA1}"/>
              </a:ext>
            </a:extLst>
          </p:cNvPr>
          <p:cNvSpPr txBox="1"/>
          <p:nvPr/>
        </p:nvSpPr>
        <p:spPr>
          <a:xfrm>
            <a:off x="5766279" y="562396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84AEFB-5B06-5EE5-C5A9-EACC20128B57}"/>
              </a:ext>
            </a:extLst>
          </p:cNvPr>
          <p:cNvSpPr txBox="1"/>
          <p:nvPr/>
        </p:nvSpPr>
        <p:spPr>
          <a:xfrm>
            <a:off x="6397760" y="562396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F30FC8E-714F-D1CA-3E1C-4E45D06BF49F}"/>
              </a:ext>
            </a:extLst>
          </p:cNvPr>
          <p:cNvSpPr txBox="1"/>
          <p:nvPr/>
        </p:nvSpPr>
        <p:spPr>
          <a:xfrm>
            <a:off x="6547761" y="1845017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952F6A-44B5-E577-E3A2-2B027E35211C}"/>
              </a:ext>
            </a:extLst>
          </p:cNvPr>
          <p:cNvSpPr txBox="1"/>
          <p:nvPr/>
        </p:nvSpPr>
        <p:spPr>
          <a:xfrm>
            <a:off x="6249147" y="5242252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A2D683F4-0176-0DC7-5704-67B67C715DEF}"/>
              </a:ext>
            </a:extLst>
          </p:cNvPr>
          <p:cNvSpPr/>
          <p:nvPr/>
        </p:nvSpPr>
        <p:spPr>
          <a:xfrm>
            <a:off x="2341862" y="3787854"/>
            <a:ext cx="545232" cy="5452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564D4663-5ACA-AA82-039D-95D05DE9C58D}"/>
              </a:ext>
            </a:extLst>
          </p:cNvPr>
          <p:cNvSpPr/>
          <p:nvPr/>
        </p:nvSpPr>
        <p:spPr>
          <a:xfrm>
            <a:off x="3102627" y="3787854"/>
            <a:ext cx="545232" cy="5452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7EFABA09-AC93-30F3-2944-72EDD7EECA17}"/>
              </a:ext>
            </a:extLst>
          </p:cNvPr>
          <p:cNvSpPr/>
          <p:nvPr/>
        </p:nvSpPr>
        <p:spPr>
          <a:xfrm>
            <a:off x="3863392" y="3787854"/>
            <a:ext cx="545232" cy="5452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CAE1A3F-E6A0-5CB9-D8D5-D93AE820DAAC}"/>
              </a:ext>
            </a:extLst>
          </p:cNvPr>
          <p:cNvSpPr/>
          <p:nvPr/>
        </p:nvSpPr>
        <p:spPr>
          <a:xfrm>
            <a:off x="4624157" y="3787854"/>
            <a:ext cx="545232" cy="5452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EFD17561-3068-DAF2-F79C-0A5532F769EA}"/>
              </a:ext>
            </a:extLst>
          </p:cNvPr>
          <p:cNvSpPr/>
          <p:nvPr/>
        </p:nvSpPr>
        <p:spPr>
          <a:xfrm>
            <a:off x="5384923" y="3787854"/>
            <a:ext cx="545232" cy="5452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7CBF0C4-4728-A1E6-C9E4-D499B7430A49}"/>
              </a:ext>
            </a:extLst>
          </p:cNvPr>
          <p:cNvSpPr/>
          <p:nvPr/>
        </p:nvSpPr>
        <p:spPr>
          <a:xfrm>
            <a:off x="2341862" y="4549950"/>
            <a:ext cx="545232" cy="5452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5FBB9028-9B1B-8BCB-0AA1-01F6EED7CE96}"/>
              </a:ext>
            </a:extLst>
          </p:cNvPr>
          <p:cNvSpPr/>
          <p:nvPr/>
        </p:nvSpPr>
        <p:spPr>
          <a:xfrm>
            <a:off x="3102627" y="4549950"/>
            <a:ext cx="545232" cy="5452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5F3BD9FD-EF6A-ED10-E776-C300086253A2}"/>
              </a:ext>
            </a:extLst>
          </p:cNvPr>
          <p:cNvSpPr/>
          <p:nvPr/>
        </p:nvSpPr>
        <p:spPr>
          <a:xfrm>
            <a:off x="3863392" y="4549950"/>
            <a:ext cx="545232" cy="5452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6FFA286-8CAB-DC76-C909-4AE9648DFAEF}"/>
              </a:ext>
            </a:extLst>
          </p:cNvPr>
          <p:cNvSpPr/>
          <p:nvPr/>
        </p:nvSpPr>
        <p:spPr>
          <a:xfrm>
            <a:off x="4624157" y="4549950"/>
            <a:ext cx="545232" cy="5452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043FB82D-74E8-67D2-571D-D711F9CE1265}"/>
              </a:ext>
            </a:extLst>
          </p:cNvPr>
          <p:cNvSpPr/>
          <p:nvPr/>
        </p:nvSpPr>
        <p:spPr>
          <a:xfrm>
            <a:off x="5384923" y="4549950"/>
            <a:ext cx="545232" cy="5452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E8CCBD1-53CB-811A-4C80-A986620632A7}"/>
              </a:ext>
            </a:extLst>
          </p:cNvPr>
          <p:cNvSpPr txBox="1"/>
          <p:nvPr/>
        </p:nvSpPr>
        <p:spPr>
          <a:xfrm>
            <a:off x="6671018" y="4217548"/>
            <a:ext cx="6920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614516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05162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0FB983C-A258-3E0E-039A-1644DE16D24D}"/>
              </a:ext>
            </a:extLst>
          </p:cNvPr>
          <p:cNvSpPr txBox="1"/>
          <p:nvPr/>
        </p:nvSpPr>
        <p:spPr>
          <a:xfrm>
            <a:off x="740827" y="4569584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cubes are there?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210771-6500-0CD4-8CFC-8B8F8F11EB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4579" y="1554701"/>
            <a:ext cx="1038703" cy="146742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74BD64-5745-A79F-F697-7DA37F1AB76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9215" y="1554701"/>
            <a:ext cx="1038703" cy="146742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34C5D48-E350-CD0F-EBBF-DD2EA15CF9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3851" y="1554701"/>
            <a:ext cx="1038703" cy="14674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BF01E12-3863-A1A4-130B-3FEEE746170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308" y="1554701"/>
            <a:ext cx="1038703" cy="146742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42F5380-F6E5-D6C4-3243-3A36A11E9A7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487" y="1554701"/>
            <a:ext cx="1038703" cy="146742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80E4D92-8E7C-85EC-23BA-F35AAA30A5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9985" y="3755713"/>
            <a:ext cx="747045" cy="74704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D123D9C-500B-3CCD-7318-C5DEB6F20182}"/>
              </a:ext>
            </a:extLst>
          </p:cNvPr>
          <p:cNvSpPr txBox="1"/>
          <p:nvPr/>
        </p:nvSpPr>
        <p:spPr>
          <a:xfrm>
            <a:off x="5382504" y="389840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8E13B76-82C0-FD1D-2018-1501B84A7B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943" y="1554701"/>
            <a:ext cx="1038703" cy="146742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A23CDD2-1B8E-7CAA-AF54-1A56354C1F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246" y="2807632"/>
            <a:ext cx="1833414" cy="170697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BE03586-E3F0-C73B-BC29-9895837ADA46}"/>
              </a:ext>
            </a:extLst>
          </p:cNvPr>
          <p:cNvSpPr txBox="1"/>
          <p:nvPr/>
        </p:nvSpPr>
        <p:spPr>
          <a:xfrm>
            <a:off x="1301433" y="1180421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AD3ABF5-81DC-61AC-35C0-6A2343E84514}"/>
              </a:ext>
            </a:extLst>
          </p:cNvPr>
          <p:cNvSpPr txBox="1"/>
          <p:nvPr/>
        </p:nvSpPr>
        <p:spPr>
          <a:xfrm>
            <a:off x="2449768" y="1173259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C23EB05-42FE-013C-5F5C-A9E0BE448F65}"/>
              </a:ext>
            </a:extLst>
          </p:cNvPr>
          <p:cNvSpPr txBox="1"/>
          <p:nvPr/>
        </p:nvSpPr>
        <p:spPr>
          <a:xfrm>
            <a:off x="3650736" y="1173259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495DE83-96A1-CE7D-5C73-3C446F91C06F}"/>
              </a:ext>
            </a:extLst>
          </p:cNvPr>
          <p:cNvSpPr txBox="1"/>
          <p:nvPr/>
        </p:nvSpPr>
        <p:spPr>
          <a:xfrm>
            <a:off x="4859976" y="1180421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E5E86DC-1735-3984-1D97-30432AD0DE6A}"/>
              </a:ext>
            </a:extLst>
          </p:cNvPr>
          <p:cNvSpPr txBox="1"/>
          <p:nvPr/>
        </p:nvSpPr>
        <p:spPr>
          <a:xfrm>
            <a:off x="6038358" y="1172331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9A2D811-8A2A-F259-44E3-87221C6BD87F}"/>
              </a:ext>
            </a:extLst>
          </p:cNvPr>
          <p:cNvSpPr txBox="1"/>
          <p:nvPr/>
        </p:nvSpPr>
        <p:spPr>
          <a:xfrm>
            <a:off x="7233722" y="1169358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D2372F1-2BD3-60D1-8824-3176AB0772E6}"/>
              </a:ext>
            </a:extLst>
          </p:cNvPr>
          <p:cNvSpPr txBox="1"/>
          <p:nvPr/>
        </p:nvSpPr>
        <p:spPr>
          <a:xfrm>
            <a:off x="676926" y="5075787"/>
            <a:ext cx="75255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last number I said was </a:t>
            </a:r>
            <a:r>
              <a:rPr lang="en-GB" sz="3200" u="sng" dirty="0">
                <a:latin typeface="Comic Sans MS" panose="030F0702030302020204" pitchFamily="66" charset="0"/>
              </a:rPr>
              <a:t>	   </a:t>
            </a:r>
            <a:r>
              <a:rPr lang="en-GB" sz="3200" dirty="0">
                <a:latin typeface="Comic Sans MS" panose="030F0702030302020204" pitchFamily="66" charset="0"/>
              </a:rPr>
              <a:t>, so there are </a:t>
            </a:r>
            <a:r>
              <a:rPr lang="en-GB" sz="3200" u="sng" dirty="0">
                <a:latin typeface="Comic Sans MS" panose="030F0702030302020204" pitchFamily="66" charset="0"/>
              </a:rPr>
              <a:t>		</a:t>
            </a:r>
            <a:r>
              <a:rPr lang="en-GB" sz="3200" dirty="0">
                <a:latin typeface="Comic Sans MS" panose="030F0702030302020204" pitchFamily="66" charset="0"/>
              </a:rPr>
              <a:t> cubes in total.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44E9DA3-6FEF-D594-4778-49C88BA0B377}"/>
              </a:ext>
            </a:extLst>
          </p:cNvPr>
          <p:cNvSpPr txBox="1"/>
          <p:nvPr/>
        </p:nvSpPr>
        <p:spPr>
          <a:xfrm>
            <a:off x="6513472" y="5085990"/>
            <a:ext cx="4218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465F68D-2850-35DB-811C-7A1166BC3170}"/>
              </a:ext>
            </a:extLst>
          </p:cNvPr>
          <p:cNvSpPr txBox="1"/>
          <p:nvPr/>
        </p:nvSpPr>
        <p:spPr>
          <a:xfrm>
            <a:off x="3785317" y="5574636"/>
            <a:ext cx="4218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60493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6 L 0.12708 3.7037E-6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5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708 7.40741E-7 L 0.2625 -0.00047 " pathEditMode="relative" rAng="0" ptsTypes="AA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27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5 -0.00047 L 0.39219 -0.00371 " pathEditMode="relative" rAng="0" ptsTypes="AA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76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9219 -0.00371 L 0.52396 -0.00209 " pathEditMode="relative" rAng="0" ptsTypes="AA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80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2396 -0.00209 L 0.65313 -0.00301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58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9" grpId="0"/>
      <p:bldP spid="9" grpId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C7A2BFC-7125-FB92-2116-05C9CD5BE1B7}"/>
              </a:ext>
            </a:extLst>
          </p:cNvPr>
          <p:cNvSpPr txBox="1"/>
          <p:nvPr/>
        </p:nvSpPr>
        <p:spPr>
          <a:xfrm>
            <a:off x="960669" y="448374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leaves are there?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0847C7-C191-DF4A-0B4B-C6495F844F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239253">
            <a:off x="4722081" y="1767948"/>
            <a:ext cx="819419" cy="146742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724ABE0-D265-5949-D395-0C9B11D2F1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1401" y="1884171"/>
            <a:ext cx="1038703" cy="108762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66BF487-7CD0-6B44-7833-B8D5F85005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239253">
            <a:off x="3485861" y="1767948"/>
            <a:ext cx="819419" cy="14674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8C1DD99-BAC4-AE71-73B1-4B8F85526B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2055" y="1884171"/>
            <a:ext cx="1038703" cy="108762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79444BC-F425-7FE3-E330-E710ECC889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93656" y="4345791"/>
            <a:ext cx="747045" cy="7470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40D932E-4E68-8D9F-8C22-CCD7ED7B3A0C}"/>
              </a:ext>
            </a:extLst>
          </p:cNvPr>
          <p:cNvSpPr txBox="1"/>
          <p:nvPr/>
        </p:nvSpPr>
        <p:spPr>
          <a:xfrm>
            <a:off x="5356175" y="4488480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ECF2C31-4BD5-FC09-DBFD-B354997B3948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85304" y="2581615"/>
            <a:ext cx="1706971" cy="170697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2B632C0-5388-FDB0-6D63-4563E0CB3810}"/>
              </a:ext>
            </a:extLst>
          </p:cNvPr>
          <p:cNvSpPr txBox="1"/>
          <p:nvPr/>
        </p:nvSpPr>
        <p:spPr>
          <a:xfrm>
            <a:off x="2585001" y="1287653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8A4DB48-6844-F6D8-F3A5-096F20556802}"/>
              </a:ext>
            </a:extLst>
          </p:cNvPr>
          <p:cNvSpPr txBox="1"/>
          <p:nvPr/>
        </p:nvSpPr>
        <p:spPr>
          <a:xfrm>
            <a:off x="3733336" y="1280491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FA00553-A19E-D770-CABD-5657897B418B}"/>
              </a:ext>
            </a:extLst>
          </p:cNvPr>
          <p:cNvSpPr txBox="1"/>
          <p:nvPr/>
        </p:nvSpPr>
        <p:spPr>
          <a:xfrm>
            <a:off x="4934304" y="1280491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263B7AD-4205-0024-2CC0-001549A29A8D}"/>
              </a:ext>
            </a:extLst>
          </p:cNvPr>
          <p:cNvSpPr txBox="1"/>
          <p:nvPr/>
        </p:nvSpPr>
        <p:spPr>
          <a:xfrm>
            <a:off x="6143544" y="1287653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14DA0A4-669B-A07F-AE3E-4748FB1238BB}"/>
              </a:ext>
            </a:extLst>
          </p:cNvPr>
          <p:cNvSpPr txBox="1"/>
          <p:nvPr/>
        </p:nvSpPr>
        <p:spPr>
          <a:xfrm>
            <a:off x="950975" y="5081886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Do you agree with Tiny?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4D635B0-969B-921D-B648-60A76392275E}"/>
              </a:ext>
            </a:extLst>
          </p:cNvPr>
          <p:cNvSpPr txBox="1"/>
          <p:nvPr/>
        </p:nvSpPr>
        <p:spPr>
          <a:xfrm>
            <a:off x="3880484" y="5590413"/>
            <a:ext cx="13830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Yes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83F8E81-9BB5-32C0-9EC1-DBC97CFD0850}"/>
              </a:ext>
            </a:extLst>
          </p:cNvPr>
          <p:cNvSpPr txBox="1"/>
          <p:nvPr/>
        </p:nvSpPr>
        <p:spPr>
          <a:xfrm>
            <a:off x="578584" y="3830995"/>
            <a:ext cx="2447746" cy="1191816"/>
          </a:xfrm>
          <a:prstGeom prst="wedgeRoundRectCallout">
            <a:avLst>
              <a:gd name="adj1" fmla="val 32534"/>
              <a:gd name="adj2" fmla="val -82845"/>
              <a:gd name="adj3" fmla="val 16667"/>
            </a:avLst>
          </a:prstGeom>
          <a:noFill/>
          <a:ln w="19050">
            <a:solidFill>
              <a:srgbClr val="C3E07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4 leaves.</a:t>
            </a:r>
          </a:p>
        </p:txBody>
      </p:sp>
    </p:spTree>
    <p:extLst>
      <p:ext uri="{BB962C8B-B14F-4D97-AF65-F5344CB8AC3E}">
        <p14:creationId xmlns:p14="http://schemas.microsoft.com/office/powerpoint/2010/main" val="598009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44444E-6 L -0.14028 -0.00069 " pathEditMode="relative" rAng="0" ptsTypes="AA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14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028 -0.00069 L -0.27813 -0.00069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9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7813 -0.00069 L -0.40625 0.00533 " pathEditMode="relative" rAng="0" ptsTypes="AA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06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0" grpId="0"/>
      <p:bldP spid="11" grpId="0"/>
      <p:bldP spid="12" grpId="0"/>
      <p:bldP spid="13" grpId="0"/>
      <p:bldP spid="14" grpId="0"/>
      <p:bldP spid="15" grpId="0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ABE2722-5BE8-AF64-7BCA-60C301856E38}"/>
              </a:ext>
            </a:extLst>
          </p:cNvPr>
          <p:cNvSpPr txBox="1"/>
          <p:nvPr/>
        </p:nvSpPr>
        <p:spPr>
          <a:xfrm>
            <a:off x="960669" y="448374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apples are there?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7E16C3-624B-D020-13EE-D313A894933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7969" t="28842" r="24987" b="26789"/>
          <a:stretch/>
        </p:blipFill>
        <p:spPr>
          <a:xfrm>
            <a:off x="827087" y="1191339"/>
            <a:ext cx="1211855" cy="11429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DD5AFCF-05B2-35AD-CFEB-24E6AD64B1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8113" y="4563534"/>
            <a:ext cx="747045" cy="74704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026CD13-A127-9837-0635-3852F7E77698}"/>
              </a:ext>
            </a:extLst>
          </p:cNvPr>
          <p:cNvSpPr txBox="1"/>
          <p:nvPr/>
        </p:nvSpPr>
        <p:spPr>
          <a:xfrm>
            <a:off x="5380632" y="4706223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AF6FC38-B7F8-5633-2591-62529EB95E6C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609942" y="3061169"/>
            <a:ext cx="1706971" cy="170697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5482E54-D4FE-E928-5C46-C7CEB81CFB21}"/>
              </a:ext>
            </a:extLst>
          </p:cNvPr>
          <p:cNvSpPr txBox="1"/>
          <p:nvPr/>
        </p:nvSpPr>
        <p:spPr>
          <a:xfrm>
            <a:off x="374354" y="4953411"/>
            <a:ext cx="35755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Do you agree with Tiny?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FD68C39-755C-77BB-73FC-A7069AF4FFF1}"/>
              </a:ext>
            </a:extLst>
          </p:cNvPr>
          <p:cNvSpPr txBox="1"/>
          <p:nvPr/>
        </p:nvSpPr>
        <p:spPr>
          <a:xfrm>
            <a:off x="3417434" y="4947283"/>
            <a:ext cx="50590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No – Tiny should not start counting at zero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BE1AFA8-A99B-6A8C-7FB2-EF5B98C5A62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7969" t="28842" r="24987" b="26789"/>
          <a:stretch/>
        </p:blipFill>
        <p:spPr>
          <a:xfrm>
            <a:off x="1757579" y="1894549"/>
            <a:ext cx="1211855" cy="11429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C276705-AA3B-164B-697E-9987B46CD2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7969" t="28842" r="24987" b="26789"/>
          <a:stretch/>
        </p:blipFill>
        <p:spPr>
          <a:xfrm>
            <a:off x="3244035" y="986718"/>
            <a:ext cx="1211855" cy="114293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C8B5B0B-8700-AF23-6F7C-09D46DFB60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7969" t="28842" r="24987" b="26789"/>
          <a:stretch/>
        </p:blipFill>
        <p:spPr>
          <a:xfrm>
            <a:off x="4471038" y="1032800"/>
            <a:ext cx="1211855" cy="114293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C575ED1-786A-946B-FC72-7059CD788F5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7969" t="28842" r="24987" b="26789"/>
          <a:stretch/>
        </p:blipFill>
        <p:spPr>
          <a:xfrm>
            <a:off x="5972642" y="953462"/>
            <a:ext cx="1211855" cy="114293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6BA87F4-A47E-CD18-E1D3-F8BB9F2C12F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7969" t="28842" r="24987" b="26789"/>
          <a:stretch/>
        </p:blipFill>
        <p:spPr>
          <a:xfrm>
            <a:off x="3966071" y="1972376"/>
            <a:ext cx="1211855" cy="114293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E544BB2-AF72-92DD-CEA9-4F7B41748A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7969" t="28842" r="24987" b="26789"/>
          <a:stretch/>
        </p:blipFill>
        <p:spPr>
          <a:xfrm>
            <a:off x="6925045" y="1870198"/>
            <a:ext cx="1211855" cy="114293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79FCD20D-63D8-060C-A249-461E68F6FEB0}"/>
              </a:ext>
            </a:extLst>
          </p:cNvPr>
          <p:cNvSpPr txBox="1"/>
          <p:nvPr/>
        </p:nvSpPr>
        <p:spPr>
          <a:xfrm>
            <a:off x="827087" y="3418929"/>
            <a:ext cx="5432840" cy="1191816"/>
          </a:xfrm>
          <a:prstGeom prst="wedgeRoundRectCallout">
            <a:avLst>
              <a:gd name="adj1" fmla="val 59702"/>
              <a:gd name="adj2" fmla="val -10411"/>
              <a:gd name="adj3" fmla="val 16667"/>
            </a:avLst>
          </a:prstGeom>
          <a:noFill/>
          <a:ln w="19050">
            <a:solidFill>
              <a:srgbClr val="C3E07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last number I said was 6, so there are 6 apples.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10C6A77-AD70-8D4B-A316-D759F37CE796}"/>
              </a:ext>
            </a:extLst>
          </p:cNvPr>
          <p:cNvSpPr txBox="1"/>
          <p:nvPr/>
        </p:nvSpPr>
        <p:spPr>
          <a:xfrm>
            <a:off x="1153766" y="2214119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9ABA64"/>
                </a:solidFill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61C27A1-A510-4539-FB85-8942FA6382C4}"/>
              </a:ext>
            </a:extLst>
          </p:cNvPr>
          <p:cNvSpPr txBox="1"/>
          <p:nvPr/>
        </p:nvSpPr>
        <p:spPr>
          <a:xfrm>
            <a:off x="2083246" y="2853704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9ABA64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64F1296-DAD6-35D4-65AE-A595EE1551BD}"/>
              </a:ext>
            </a:extLst>
          </p:cNvPr>
          <p:cNvSpPr txBox="1"/>
          <p:nvPr/>
        </p:nvSpPr>
        <p:spPr>
          <a:xfrm>
            <a:off x="3553526" y="1952509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9ABA64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AE20F40-8883-4D57-A041-54226C52FBF1}"/>
              </a:ext>
            </a:extLst>
          </p:cNvPr>
          <p:cNvSpPr txBox="1"/>
          <p:nvPr/>
        </p:nvSpPr>
        <p:spPr>
          <a:xfrm>
            <a:off x="4301554" y="2947420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9ABA64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64B4FE3-B1CC-A34E-B588-88D5543DEEEC}"/>
              </a:ext>
            </a:extLst>
          </p:cNvPr>
          <p:cNvSpPr txBox="1"/>
          <p:nvPr/>
        </p:nvSpPr>
        <p:spPr>
          <a:xfrm>
            <a:off x="5025920" y="1979109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9ABA64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2F249DB-A6EE-FFBF-34AC-596EA7D01C33}"/>
              </a:ext>
            </a:extLst>
          </p:cNvPr>
          <p:cNvSpPr txBox="1"/>
          <p:nvPr/>
        </p:nvSpPr>
        <p:spPr>
          <a:xfrm>
            <a:off x="6337426" y="1942798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9ABA64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FED626A-F4D8-8408-5A31-C3FC7E75FAA0}"/>
              </a:ext>
            </a:extLst>
          </p:cNvPr>
          <p:cNvSpPr txBox="1"/>
          <p:nvPr/>
        </p:nvSpPr>
        <p:spPr>
          <a:xfrm>
            <a:off x="7326583" y="2853871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9ABA64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3738D6A-3920-8B47-88E2-E6F701015D3B}"/>
              </a:ext>
            </a:extLst>
          </p:cNvPr>
          <p:cNvSpPr txBox="1"/>
          <p:nvPr/>
        </p:nvSpPr>
        <p:spPr>
          <a:xfrm>
            <a:off x="1153766" y="2195800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BD97007-61DA-CDDE-416F-A14FB76AB4FF}"/>
              </a:ext>
            </a:extLst>
          </p:cNvPr>
          <p:cNvSpPr txBox="1"/>
          <p:nvPr/>
        </p:nvSpPr>
        <p:spPr>
          <a:xfrm>
            <a:off x="2083246" y="2835385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F6A3352-ADCD-E993-FD48-4A2F0BD0768A}"/>
              </a:ext>
            </a:extLst>
          </p:cNvPr>
          <p:cNvSpPr txBox="1"/>
          <p:nvPr/>
        </p:nvSpPr>
        <p:spPr>
          <a:xfrm>
            <a:off x="3553526" y="1934190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2CBD137-D2A5-9BC2-1A12-BD07D82642A3}"/>
              </a:ext>
            </a:extLst>
          </p:cNvPr>
          <p:cNvSpPr txBox="1"/>
          <p:nvPr/>
        </p:nvSpPr>
        <p:spPr>
          <a:xfrm>
            <a:off x="4301554" y="2929101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A02C197-A127-D080-79EC-BD033148073B}"/>
              </a:ext>
            </a:extLst>
          </p:cNvPr>
          <p:cNvSpPr txBox="1"/>
          <p:nvPr/>
        </p:nvSpPr>
        <p:spPr>
          <a:xfrm>
            <a:off x="5025920" y="1960790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9781717-ACBA-1A85-8EA6-B2E836E5011E}"/>
              </a:ext>
            </a:extLst>
          </p:cNvPr>
          <p:cNvSpPr txBox="1"/>
          <p:nvPr/>
        </p:nvSpPr>
        <p:spPr>
          <a:xfrm>
            <a:off x="6337426" y="1924479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BE6BCE6-5A71-88EA-62FE-2B4C80481156}"/>
              </a:ext>
            </a:extLst>
          </p:cNvPr>
          <p:cNvSpPr txBox="1"/>
          <p:nvPr/>
        </p:nvSpPr>
        <p:spPr>
          <a:xfrm>
            <a:off x="7326583" y="2835552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2815292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2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2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2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75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2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0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2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5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2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120000">
                                      <p:cBhvr>
                                        <p:cTn id="6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500"/>
                            </p:stCondLst>
                            <p:childTnLst>
                              <p:par>
                                <p:cTn id="6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7" grpId="0"/>
      <p:bldP spid="8" grpId="0"/>
      <p:bldP spid="15" grpId="0" animBg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EF6F912-BFDA-2A1E-60BB-EF00A9D926E5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EF2EC"/>
              </a:clrFrom>
              <a:clrTo>
                <a:srgbClr val="FEF2E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1481" y="748728"/>
            <a:ext cx="1787939" cy="174411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778BA84-71D4-35D9-AF66-492F23DEF7E7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EF3EE"/>
              </a:clrFrom>
              <a:clrTo>
                <a:srgbClr val="FEF3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46000" y="2317946"/>
            <a:ext cx="1987004" cy="133965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FEDDF6E-3F9A-4490-03BE-2538C58BF926}"/>
              </a:ext>
            </a:extLst>
          </p:cNvPr>
          <p:cNvSpPr txBox="1"/>
          <p:nvPr/>
        </p:nvSpPr>
        <p:spPr>
          <a:xfrm>
            <a:off x="2444685" y="1082177"/>
            <a:ext cx="571676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count how many times I clap my hands?</a:t>
            </a:r>
          </a:p>
        </p:txBody>
      </p:sp>
    </p:spTree>
    <p:extLst>
      <p:ext uri="{BB962C8B-B14F-4D97-AF65-F5344CB8AC3E}">
        <p14:creationId xmlns:p14="http://schemas.microsoft.com/office/powerpoint/2010/main" val="563941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FBBA6BB-76BD-EA2B-8141-FCF36CE29ECB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5400000">
            <a:off x="3670216" y="376173"/>
            <a:ext cx="1803568" cy="408382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45E53F-3380-05C2-AD24-9E7DF5B26C39}"/>
              </a:ext>
            </a:extLst>
          </p:cNvPr>
          <p:cNvSpPr txBox="1"/>
          <p:nvPr/>
        </p:nvSpPr>
        <p:spPr>
          <a:xfrm>
            <a:off x="960669" y="448374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counters are there?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BEE0FB-299D-0555-9950-F823D58601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8113" y="4563534"/>
            <a:ext cx="747045" cy="74704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62DF2C8-15E6-AD2F-266E-19DCBF7C4132}"/>
              </a:ext>
            </a:extLst>
          </p:cNvPr>
          <p:cNvSpPr txBox="1"/>
          <p:nvPr/>
        </p:nvSpPr>
        <p:spPr>
          <a:xfrm>
            <a:off x="5380632" y="4706223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528F2BC-1D9C-6D39-E1B8-D27CDF98197A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48362" y="3094684"/>
            <a:ext cx="1706971" cy="1349573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65BB7E8A-AABE-2C91-EED3-D65A62767134}"/>
              </a:ext>
            </a:extLst>
          </p:cNvPr>
          <p:cNvSpPr/>
          <p:nvPr/>
        </p:nvSpPr>
        <p:spPr>
          <a:xfrm>
            <a:off x="2785218" y="1759698"/>
            <a:ext cx="545232" cy="5452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C71BAC9A-A788-C410-59C8-06306659D93A}"/>
              </a:ext>
            </a:extLst>
          </p:cNvPr>
          <p:cNvSpPr/>
          <p:nvPr/>
        </p:nvSpPr>
        <p:spPr>
          <a:xfrm>
            <a:off x="3533327" y="1759698"/>
            <a:ext cx="545232" cy="5452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9A5B604-7232-3101-24C0-23B269147ED6}"/>
              </a:ext>
            </a:extLst>
          </p:cNvPr>
          <p:cNvSpPr/>
          <p:nvPr/>
        </p:nvSpPr>
        <p:spPr>
          <a:xfrm>
            <a:off x="4302566" y="1759698"/>
            <a:ext cx="545232" cy="5452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8C01B68-60C4-DCDF-02C6-AFCB9034526E}"/>
              </a:ext>
            </a:extLst>
          </p:cNvPr>
          <p:cNvSpPr/>
          <p:nvPr/>
        </p:nvSpPr>
        <p:spPr>
          <a:xfrm>
            <a:off x="5050675" y="1759698"/>
            <a:ext cx="545232" cy="5452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C3B7B561-A90D-F498-44CC-8F7F37A8B28C}"/>
              </a:ext>
            </a:extLst>
          </p:cNvPr>
          <p:cNvSpPr/>
          <p:nvPr/>
        </p:nvSpPr>
        <p:spPr>
          <a:xfrm>
            <a:off x="5822380" y="1759698"/>
            <a:ext cx="545232" cy="5452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B7AE43E-95A1-6B7B-E2C0-85DBC51876C8}"/>
              </a:ext>
            </a:extLst>
          </p:cNvPr>
          <p:cNvSpPr/>
          <p:nvPr/>
        </p:nvSpPr>
        <p:spPr>
          <a:xfrm>
            <a:off x="2785218" y="2515891"/>
            <a:ext cx="545232" cy="5452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6692D848-A0C6-B01C-DC38-E5B0F4342E1E}"/>
              </a:ext>
            </a:extLst>
          </p:cNvPr>
          <p:cNvSpPr/>
          <p:nvPr/>
        </p:nvSpPr>
        <p:spPr>
          <a:xfrm>
            <a:off x="3556923" y="2515891"/>
            <a:ext cx="545232" cy="5452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5F47D0E-3E1D-8B35-D9F2-BD47D0E357DB}"/>
              </a:ext>
            </a:extLst>
          </p:cNvPr>
          <p:cNvSpPr/>
          <p:nvPr/>
        </p:nvSpPr>
        <p:spPr>
          <a:xfrm>
            <a:off x="4326162" y="2515891"/>
            <a:ext cx="545232" cy="5452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A420FB7A-85C5-E30B-A13D-40748D582FF8}"/>
              </a:ext>
            </a:extLst>
          </p:cNvPr>
          <p:cNvSpPr/>
          <p:nvPr/>
        </p:nvSpPr>
        <p:spPr>
          <a:xfrm>
            <a:off x="5074271" y="2515891"/>
            <a:ext cx="545232" cy="5452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D8E03EA-B3B2-B08E-0FBD-736D25005344}"/>
              </a:ext>
            </a:extLst>
          </p:cNvPr>
          <p:cNvSpPr txBox="1"/>
          <p:nvPr/>
        </p:nvSpPr>
        <p:spPr>
          <a:xfrm>
            <a:off x="2379711" y="3418929"/>
            <a:ext cx="3880215" cy="646986"/>
          </a:xfrm>
          <a:prstGeom prst="wedgeRoundRectCallout">
            <a:avLst>
              <a:gd name="adj1" fmla="val 60727"/>
              <a:gd name="adj2" fmla="val 39626"/>
              <a:gd name="adj3" fmla="val 16667"/>
            </a:avLst>
          </a:prstGeom>
          <a:noFill/>
          <a:ln w="19050">
            <a:solidFill>
              <a:srgbClr val="EE7255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 counted like this.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221CC55-4DAB-31E0-A60D-9141D411402D}"/>
              </a:ext>
            </a:extLst>
          </p:cNvPr>
          <p:cNvSpPr txBox="1"/>
          <p:nvPr/>
        </p:nvSpPr>
        <p:spPr>
          <a:xfrm>
            <a:off x="2848950" y="1775300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122972B-9543-5E64-AA68-669C7D1C843D}"/>
              </a:ext>
            </a:extLst>
          </p:cNvPr>
          <p:cNvSpPr txBox="1"/>
          <p:nvPr/>
        </p:nvSpPr>
        <p:spPr>
          <a:xfrm>
            <a:off x="2848950" y="2529759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E35B4D7-2E49-5AF2-7A5E-26151AEC42B8}"/>
              </a:ext>
            </a:extLst>
          </p:cNvPr>
          <p:cNvSpPr txBox="1"/>
          <p:nvPr/>
        </p:nvSpPr>
        <p:spPr>
          <a:xfrm>
            <a:off x="3603732" y="1789193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93EA0AF-879A-5986-D7C8-72749F005728}"/>
              </a:ext>
            </a:extLst>
          </p:cNvPr>
          <p:cNvSpPr txBox="1"/>
          <p:nvPr/>
        </p:nvSpPr>
        <p:spPr>
          <a:xfrm>
            <a:off x="3615530" y="2543652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96D545F-5B06-A350-04F5-83272CC9AABF}"/>
              </a:ext>
            </a:extLst>
          </p:cNvPr>
          <p:cNvSpPr txBox="1"/>
          <p:nvPr/>
        </p:nvSpPr>
        <p:spPr>
          <a:xfrm>
            <a:off x="4366522" y="1766113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5BF783D-D2B5-C016-C8E8-E02F975C3E1C}"/>
              </a:ext>
            </a:extLst>
          </p:cNvPr>
          <p:cNvSpPr txBox="1"/>
          <p:nvPr/>
        </p:nvSpPr>
        <p:spPr>
          <a:xfrm>
            <a:off x="4390118" y="2520572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A6F4EAE-05F6-1FDC-E37B-70A5530D4784}"/>
              </a:ext>
            </a:extLst>
          </p:cNvPr>
          <p:cNvSpPr txBox="1"/>
          <p:nvPr/>
        </p:nvSpPr>
        <p:spPr>
          <a:xfrm>
            <a:off x="5114718" y="1781710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DB719C6-4D57-5CF4-351B-91552B1BD4B0}"/>
              </a:ext>
            </a:extLst>
          </p:cNvPr>
          <p:cNvSpPr txBox="1"/>
          <p:nvPr/>
        </p:nvSpPr>
        <p:spPr>
          <a:xfrm>
            <a:off x="5138314" y="2536169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AF21794-7608-C240-CE52-579000851BD5}"/>
              </a:ext>
            </a:extLst>
          </p:cNvPr>
          <p:cNvSpPr txBox="1"/>
          <p:nvPr/>
        </p:nvSpPr>
        <p:spPr>
          <a:xfrm>
            <a:off x="5884060" y="1775300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1497187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A54EC1AF-64CD-5913-B088-AAA65CD49069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5400000">
            <a:off x="3670216" y="376173"/>
            <a:ext cx="1803568" cy="4083828"/>
          </a:xfrm>
          <a:prstGeom prst="rect">
            <a:avLst/>
          </a:prstGeom>
        </p:spPr>
      </p:pic>
      <p:sp>
        <p:nvSpPr>
          <p:cNvPr id="27" name="Oval 26">
            <a:extLst>
              <a:ext uri="{FF2B5EF4-FFF2-40B4-BE49-F238E27FC236}">
                <a16:creationId xmlns:a16="http://schemas.microsoft.com/office/drawing/2014/main" id="{114C54E2-DC05-4A3D-C28C-70017DF6014E}"/>
              </a:ext>
            </a:extLst>
          </p:cNvPr>
          <p:cNvSpPr/>
          <p:nvPr/>
        </p:nvSpPr>
        <p:spPr>
          <a:xfrm>
            <a:off x="2785218" y="1759698"/>
            <a:ext cx="545232" cy="5452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DDBEDA45-561D-E035-E68A-1A4400B25AA6}"/>
              </a:ext>
            </a:extLst>
          </p:cNvPr>
          <p:cNvSpPr/>
          <p:nvPr/>
        </p:nvSpPr>
        <p:spPr>
          <a:xfrm>
            <a:off x="3533327" y="1759698"/>
            <a:ext cx="545232" cy="5452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12C2566B-8816-7CFF-9DD9-BDA4417EFE4C}"/>
              </a:ext>
            </a:extLst>
          </p:cNvPr>
          <p:cNvSpPr/>
          <p:nvPr/>
        </p:nvSpPr>
        <p:spPr>
          <a:xfrm>
            <a:off x="4302566" y="1759698"/>
            <a:ext cx="545232" cy="5452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F54979AE-02B6-C91B-841E-4C5485AED10C}"/>
              </a:ext>
            </a:extLst>
          </p:cNvPr>
          <p:cNvSpPr/>
          <p:nvPr/>
        </p:nvSpPr>
        <p:spPr>
          <a:xfrm>
            <a:off x="5050675" y="1759698"/>
            <a:ext cx="545232" cy="5452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5B9E6BAA-1AA5-A785-4455-FCF1D10E3EFC}"/>
              </a:ext>
            </a:extLst>
          </p:cNvPr>
          <p:cNvSpPr/>
          <p:nvPr/>
        </p:nvSpPr>
        <p:spPr>
          <a:xfrm>
            <a:off x="5822380" y="1759698"/>
            <a:ext cx="545232" cy="5452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8D453E98-F085-89EB-CE94-A00376872E8D}"/>
              </a:ext>
            </a:extLst>
          </p:cNvPr>
          <p:cNvSpPr/>
          <p:nvPr/>
        </p:nvSpPr>
        <p:spPr>
          <a:xfrm>
            <a:off x="2785218" y="2515891"/>
            <a:ext cx="545232" cy="5452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4CD81D1E-A3E8-5BD8-50A5-0DF8A869D6CE}"/>
              </a:ext>
            </a:extLst>
          </p:cNvPr>
          <p:cNvSpPr/>
          <p:nvPr/>
        </p:nvSpPr>
        <p:spPr>
          <a:xfrm>
            <a:off x="3556923" y="2515891"/>
            <a:ext cx="545232" cy="5452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FD81F55A-32BF-9AE6-22E0-ABB18EC94868}"/>
              </a:ext>
            </a:extLst>
          </p:cNvPr>
          <p:cNvSpPr/>
          <p:nvPr/>
        </p:nvSpPr>
        <p:spPr>
          <a:xfrm>
            <a:off x="4326162" y="2515891"/>
            <a:ext cx="545232" cy="5452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0DE5E303-EA71-4F4C-2E8D-0CAB957D96C8}"/>
              </a:ext>
            </a:extLst>
          </p:cNvPr>
          <p:cNvSpPr/>
          <p:nvPr/>
        </p:nvSpPr>
        <p:spPr>
          <a:xfrm>
            <a:off x="5074271" y="2515891"/>
            <a:ext cx="545232" cy="5452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04775D4-9947-637D-B358-2A6B09197EFA}"/>
              </a:ext>
            </a:extLst>
          </p:cNvPr>
          <p:cNvSpPr txBox="1"/>
          <p:nvPr/>
        </p:nvSpPr>
        <p:spPr>
          <a:xfrm>
            <a:off x="960669" y="448374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counters are there?</a:t>
            </a: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DFD1E4FC-F954-E1A0-0104-26ABCB7BB4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4807" y="3164007"/>
            <a:ext cx="1147471" cy="1022797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5959DDE0-16F7-E3A5-099C-F669A56DD927}"/>
              </a:ext>
            </a:extLst>
          </p:cNvPr>
          <p:cNvSpPr txBox="1"/>
          <p:nvPr/>
        </p:nvSpPr>
        <p:spPr>
          <a:xfrm>
            <a:off x="2379711" y="3418929"/>
            <a:ext cx="3880215" cy="646986"/>
          </a:xfrm>
          <a:prstGeom prst="wedgeRoundRectCallout">
            <a:avLst>
              <a:gd name="adj1" fmla="val 59409"/>
              <a:gd name="adj2" fmla="val 15046"/>
              <a:gd name="adj3" fmla="val 16667"/>
            </a:avLst>
          </a:prstGeom>
          <a:noFill/>
          <a:ln w="19050">
            <a:solidFill>
              <a:srgbClr val="EE7255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 counted like this.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E6B72029-2479-26A9-3986-63FA8FC1880D}"/>
              </a:ext>
            </a:extLst>
          </p:cNvPr>
          <p:cNvSpPr txBox="1"/>
          <p:nvPr/>
        </p:nvSpPr>
        <p:spPr>
          <a:xfrm>
            <a:off x="2848950" y="1775296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02330E7-0C70-58A0-8A28-FE6ADC20C057}"/>
              </a:ext>
            </a:extLst>
          </p:cNvPr>
          <p:cNvSpPr txBox="1"/>
          <p:nvPr/>
        </p:nvSpPr>
        <p:spPr>
          <a:xfrm>
            <a:off x="2837152" y="2529759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A500605-2EC8-43DD-D063-D81CDE7C3DA3}"/>
              </a:ext>
            </a:extLst>
          </p:cNvPr>
          <p:cNvSpPr txBox="1"/>
          <p:nvPr/>
        </p:nvSpPr>
        <p:spPr>
          <a:xfrm>
            <a:off x="3597833" y="1789189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61E37E55-9C62-92CE-12BC-0FAAFFCB128C}"/>
              </a:ext>
            </a:extLst>
          </p:cNvPr>
          <p:cNvSpPr txBox="1"/>
          <p:nvPr/>
        </p:nvSpPr>
        <p:spPr>
          <a:xfrm>
            <a:off x="3615530" y="2543652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316B7BA-2500-04E8-5C9D-23CD0E17531D}"/>
              </a:ext>
            </a:extLst>
          </p:cNvPr>
          <p:cNvSpPr txBox="1"/>
          <p:nvPr/>
        </p:nvSpPr>
        <p:spPr>
          <a:xfrm>
            <a:off x="4378320" y="1766109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0C08EF68-D5AA-9FD2-9CA7-F3E0E6FC3B0F}"/>
              </a:ext>
            </a:extLst>
          </p:cNvPr>
          <p:cNvSpPr txBox="1"/>
          <p:nvPr/>
        </p:nvSpPr>
        <p:spPr>
          <a:xfrm>
            <a:off x="4390118" y="2520572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FFB98AB-9E51-99A1-8755-8F26C69E224C}"/>
              </a:ext>
            </a:extLst>
          </p:cNvPr>
          <p:cNvSpPr txBox="1"/>
          <p:nvPr/>
        </p:nvSpPr>
        <p:spPr>
          <a:xfrm>
            <a:off x="5126516" y="1781706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766138EF-031E-C972-060E-6FFB680EAA41}"/>
              </a:ext>
            </a:extLst>
          </p:cNvPr>
          <p:cNvSpPr txBox="1"/>
          <p:nvPr/>
        </p:nvSpPr>
        <p:spPr>
          <a:xfrm>
            <a:off x="5138314" y="2536169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B86584A0-24A9-7666-84B7-4F402756E5EC}"/>
              </a:ext>
            </a:extLst>
          </p:cNvPr>
          <p:cNvSpPr txBox="1"/>
          <p:nvPr/>
        </p:nvSpPr>
        <p:spPr>
          <a:xfrm>
            <a:off x="5884060" y="1775296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5989F20-829C-9151-069C-72DEACAA847D}"/>
              </a:ext>
            </a:extLst>
          </p:cNvPr>
          <p:cNvSpPr txBox="1"/>
          <p:nvPr/>
        </p:nvSpPr>
        <p:spPr>
          <a:xfrm>
            <a:off x="371331" y="4763082"/>
            <a:ext cx="8064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else could you have counted them?</a:t>
            </a:r>
          </a:p>
        </p:txBody>
      </p:sp>
    </p:spTree>
    <p:extLst>
      <p:ext uri="{BB962C8B-B14F-4D97-AF65-F5344CB8AC3E}">
        <p14:creationId xmlns:p14="http://schemas.microsoft.com/office/powerpoint/2010/main" val="998765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3FCC9F4-B313-68F2-2AC1-934D038F6DD8}"/>
              </a:ext>
            </a:extLst>
          </p:cNvPr>
          <p:cNvSpPr txBox="1"/>
          <p:nvPr/>
        </p:nvSpPr>
        <p:spPr>
          <a:xfrm>
            <a:off x="960669" y="448374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ice creams are there?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D6A87F-E7D0-43B3-5691-822C31A534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374302" y="2914689"/>
            <a:ext cx="1874373" cy="187437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626B617-1A50-9BA6-0183-0F2E1A56DD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3709565"/>
              </p:ext>
            </p:extLst>
          </p:nvPr>
        </p:nvGraphicFramePr>
        <p:xfrm>
          <a:off x="1582933" y="1495947"/>
          <a:ext cx="6139544" cy="9547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7443">
                  <a:extLst>
                    <a:ext uri="{9D8B030D-6E8A-4147-A177-3AD203B41FA5}">
                      <a16:colId xmlns:a16="http://schemas.microsoft.com/office/drawing/2014/main" val="1261098260"/>
                    </a:ext>
                  </a:extLst>
                </a:gridCol>
                <a:gridCol w="767443">
                  <a:extLst>
                    <a:ext uri="{9D8B030D-6E8A-4147-A177-3AD203B41FA5}">
                      <a16:colId xmlns:a16="http://schemas.microsoft.com/office/drawing/2014/main" val="3607475155"/>
                    </a:ext>
                  </a:extLst>
                </a:gridCol>
                <a:gridCol w="767443">
                  <a:extLst>
                    <a:ext uri="{9D8B030D-6E8A-4147-A177-3AD203B41FA5}">
                      <a16:colId xmlns:a16="http://schemas.microsoft.com/office/drawing/2014/main" val="163938186"/>
                    </a:ext>
                  </a:extLst>
                </a:gridCol>
                <a:gridCol w="767443">
                  <a:extLst>
                    <a:ext uri="{9D8B030D-6E8A-4147-A177-3AD203B41FA5}">
                      <a16:colId xmlns:a16="http://schemas.microsoft.com/office/drawing/2014/main" val="1116062529"/>
                    </a:ext>
                  </a:extLst>
                </a:gridCol>
                <a:gridCol w="767443">
                  <a:extLst>
                    <a:ext uri="{9D8B030D-6E8A-4147-A177-3AD203B41FA5}">
                      <a16:colId xmlns:a16="http://schemas.microsoft.com/office/drawing/2014/main" val="1529480099"/>
                    </a:ext>
                  </a:extLst>
                </a:gridCol>
                <a:gridCol w="767443">
                  <a:extLst>
                    <a:ext uri="{9D8B030D-6E8A-4147-A177-3AD203B41FA5}">
                      <a16:colId xmlns:a16="http://schemas.microsoft.com/office/drawing/2014/main" val="1084991836"/>
                    </a:ext>
                  </a:extLst>
                </a:gridCol>
                <a:gridCol w="767443">
                  <a:extLst>
                    <a:ext uri="{9D8B030D-6E8A-4147-A177-3AD203B41FA5}">
                      <a16:colId xmlns:a16="http://schemas.microsoft.com/office/drawing/2014/main" val="3018449498"/>
                    </a:ext>
                  </a:extLst>
                </a:gridCol>
                <a:gridCol w="767443">
                  <a:extLst>
                    <a:ext uri="{9D8B030D-6E8A-4147-A177-3AD203B41FA5}">
                      <a16:colId xmlns:a16="http://schemas.microsoft.com/office/drawing/2014/main" val="3277456145"/>
                    </a:ext>
                  </a:extLst>
                </a:gridCol>
              </a:tblGrid>
              <a:tr h="95479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05741766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2499F3F7-1498-EF04-AEDA-E482BE5BADCE}"/>
              </a:ext>
            </a:extLst>
          </p:cNvPr>
          <p:cNvSpPr txBox="1"/>
          <p:nvPr/>
        </p:nvSpPr>
        <p:spPr>
          <a:xfrm>
            <a:off x="3248675" y="3129155"/>
            <a:ext cx="3880215" cy="1191816"/>
          </a:xfrm>
          <a:prstGeom prst="wedgeRoundRectCallout">
            <a:avLst>
              <a:gd name="adj1" fmla="val -55639"/>
              <a:gd name="adj2" fmla="val 1703"/>
              <a:gd name="adj3" fmla="val 16667"/>
            </a:avLst>
          </a:prstGeom>
          <a:noFill/>
          <a:ln w="19050">
            <a:solidFill>
              <a:srgbClr val="C3E07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must be 10 because it is full.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66A1D5-F577-6EEB-F1FE-ECD4AC052060}"/>
              </a:ext>
            </a:extLst>
          </p:cNvPr>
          <p:cNvSpPr txBox="1"/>
          <p:nvPr/>
        </p:nvSpPr>
        <p:spPr>
          <a:xfrm>
            <a:off x="4095327" y="2461942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BEB299C-CE4B-2080-288B-7CBB9BEA9407}"/>
              </a:ext>
            </a:extLst>
          </p:cNvPr>
          <p:cNvSpPr txBox="1"/>
          <p:nvPr/>
        </p:nvSpPr>
        <p:spPr>
          <a:xfrm>
            <a:off x="7151102" y="2461942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F01AEB6-5790-BFFA-B386-9594B58A1A34}"/>
              </a:ext>
            </a:extLst>
          </p:cNvPr>
          <p:cNvSpPr txBox="1"/>
          <p:nvPr/>
        </p:nvSpPr>
        <p:spPr>
          <a:xfrm>
            <a:off x="3331384" y="2461942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EB82CF8-0016-212D-7F8C-F1ABD0C7426A}"/>
              </a:ext>
            </a:extLst>
          </p:cNvPr>
          <p:cNvSpPr txBox="1"/>
          <p:nvPr/>
        </p:nvSpPr>
        <p:spPr>
          <a:xfrm>
            <a:off x="6387156" y="2461942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E89F4F0-7489-25EB-E2CB-B3F195735738}"/>
              </a:ext>
            </a:extLst>
          </p:cNvPr>
          <p:cNvSpPr txBox="1"/>
          <p:nvPr/>
        </p:nvSpPr>
        <p:spPr>
          <a:xfrm>
            <a:off x="2567441" y="2461942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1776DFC-A027-EFDC-44CC-DDF71C43C2FB}"/>
              </a:ext>
            </a:extLst>
          </p:cNvPr>
          <p:cNvSpPr txBox="1"/>
          <p:nvPr/>
        </p:nvSpPr>
        <p:spPr>
          <a:xfrm>
            <a:off x="5623213" y="2461942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91B6B2A-175E-42EC-A89C-C51CB71D6DDE}"/>
              </a:ext>
            </a:extLst>
          </p:cNvPr>
          <p:cNvSpPr txBox="1"/>
          <p:nvPr/>
        </p:nvSpPr>
        <p:spPr>
          <a:xfrm>
            <a:off x="1803498" y="2461942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AB08076-0F54-211B-D741-C3A731666BB3}"/>
              </a:ext>
            </a:extLst>
          </p:cNvPr>
          <p:cNvSpPr txBox="1"/>
          <p:nvPr/>
        </p:nvSpPr>
        <p:spPr>
          <a:xfrm>
            <a:off x="4859270" y="2461942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ECD53D-D546-D7C8-2877-F578A5BC80E9}"/>
              </a:ext>
            </a:extLst>
          </p:cNvPr>
          <p:cNvSpPr txBox="1"/>
          <p:nvPr/>
        </p:nvSpPr>
        <p:spPr>
          <a:xfrm>
            <a:off x="539524" y="5126039"/>
            <a:ext cx="8064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Do you agree with Tiny?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E26CA28-E293-9BEA-A3F2-15C5C042B95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7412" t="34120" r="38075" b="31629"/>
          <a:stretch/>
        </p:blipFill>
        <p:spPr>
          <a:xfrm>
            <a:off x="1641191" y="1514495"/>
            <a:ext cx="683337" cy="95479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F06D010-2CB5-AB0E-AE65-4DE597C174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8113" y="4563534"/>
            <a:ext cx="747045" cy="74704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D6170A9-BA94-80DC-6B46-0421D3AD19B4}"/>
              </a:ext>
            </a:extLst>
          </p:cNvPr>
          <p:cNvSpPr txBox="1"/>
          <p:nvPr/>
        </p:nvSpPr>
        <p:spPr>
          <a:xfrm>
            <a:off x="5380632" y="4706223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83802DA9-F5DE-2DC9-7517-6BFD58AD4C5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7412" t="34120" r="38075" b="31629"/>
          <a:stretch/>
        </p:blipFill>
        <p:spPr>
          <a:xfrm>
            <a:off x="2389480" y="1518298"/>
            <a:ext cx="683337" cy="95479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502A1B2-812A-949E-D5ED-2F52D7FC255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7412" t="34120" r="38075" b="31629"/>
          <a:stretch/>
        </p:blipFill>
        <p:spPr>
          <a:xfrm>
            <a:off x="3238872" y="1522771"/>
            <a:ext cx="683337" cy="95479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96CA716-D5DE-B1DC-F433-A13DE66C70B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7412" t="34120" r="38075" b="31629"/>
          <a:stretch/>
        </p:blipFill>
        <p:spPr>
          <a:xfrm>
            <a:off x="3987161" y="1526574"/>
            <a:ext cx="683337" cy="95479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F72D0A2-04A3-1385-4CE9-AC7E316FEAF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7412" t="34120" r="38075" b="31629"/>
          <a:stretch/>
        </p:blipFill>
        <p:spPr>
          <a:xfrm>
            <a:off x="4732385" y="1518968"/>
            <a:ext cx="683337" cy="95479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B5F536A-645B-AC89-BE82-0494D803CBA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7412" t="34120" r="38075" b="31629"/>
          <a:stretch/>
        </p:blipFill>
        <p:spPr>
          <a:xfrm>
            <a:off x="5480674" y="1522771"/>
            <a:ext cx="683337" cy="95479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8F399E4-E888-87F8-AB9A-B41535AA32A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7412" t="34120" r="38075" b="31629"/>
          <a:stretch/>
        </p:blipFill>
        <p:spPr>
          <a:xfrm>
            <a:off x="6272081" y="1531742"/>
            <a:ext cx="683337" cy="95479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230860F0-5758-D859-546A-49067890F63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7412" t="34120" r="38075" b="31629"/>
          <a:stretch/>
        </p:blipFill>
        <p:spPr>
          <a:xfrm>
            <a:off x="7020370" y="1535545"/>
            <a:ext cx="683337" cy="954794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ED0A165B-E159-5DC2-60F0-C2593CA96570}"/>
              </a:ext>
            </a:extLst>
          </p:cNvPr>
          <p:cNvSpPr txBox="1"/>
          <p:nvPr/>
        </p:nvSpPr>
        <p:spPr>
          <a:xfrm>
            <a:off x="4083159" y="5692276"/>
            <a:ext cx="785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2988945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7" grpId="0"/>
      <p:bldP spid="17" grpId="1"/>
      <p:bldP spid="25" grpId="0"/>
    </p:bldLst>
  </p:timing>
</p:sld>
</file>

<file path=ppt/theme/theme1.xml><?xml version="1.0" encoding="utf-8"?>
<a:theme xmlns:a="http://schemas.openxmlformats.org/drawingml/2006/main" name="Titl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Props1.xml><?xml version="1.0" encoding="utf-8"?>
<ds:datastoreItem xmlns:ds="http://schemas.openxmlformats.org/officeDocument/2006/customXml" ds:itemID="{86A39394-98F9-4BD9-AD1A-AA7F50B6105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EF04606-3DF4-4A0F-A22A-1B9F586CA05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789B8E-1D23-444A-A7B7-94D8586996FB}">
  <ds:schemaRefs>
    <ds:schemaRef ds:uri="http://purl.org/dc/elements/1.1/"/>
    <ds:schemaRef ds:uri="e9e213f7-a068-4185-ae5b-85aa76b56dbd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purl.org/dc/dcmitype/"/>
    <ds:schemaRef ds:uri="http://schemas.microsoft.com/office/2006/documentManagement/types"/>
    <ds:schemaRef ds:uri="http://www.w3.org/XML/1998/namespace"/>
    <ds:schemaRef ds:uri="1773a752-338d-48d4-aab1-fb5d939e1fa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692</TotalTime>
  <Words>287</Words>
  <Application>Microsoft Office PowerPoint</Application>
  <PresentationFormat>On-screen Show (4:3)</PresentationFormat>
  <Paragraphs>109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Calibri</vt:lpstr>
      <vt:lpstr>Comic Sans MS</vt:lpstr>
      <vt:lpstr>Title</vt:lpstr>
      <vt:lpstr>Get ready</vt:lpstr>
      <vt:lpstr>Let's learn</vt:lpstr>
      <vt:lpstr>Your turn</vt:lpstr>
      <vt:lpstr>Main content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L Marchant (Llanrhidian Primary School)</cp:lastModifiedBy>
  <cp:revision>10</cp:revision>
  <dcterms:created xsi:type="dcterms:W3CDTF">2023-08-02T14:09:38Z</dcterms:created>
  <dcterms:modified xsi:type="dcterms:W3CDTF">2026-09-03T20:40:49Z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