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0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65" r:id="rId25"/>
    <p:sldId id="280" r:id="rId26"/>
    <p:sldId id="266" r:id="rId27"/>
    <p:sldId id="260" r:id="rId28"/>
    <p:sldId id="261" r:id="rId29"/>
    <p:sldId id="262" r:id="rId30"/>
    <p:sldId id="264" r:id="rId31"/>
    <p:sldId id="263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233"/>
    <a:srgbClr val="F8931C"/>
    <a:srgbClr val="58C1B8"/>
    <a:srgbClr val="EE684B"/>
    <a:srgbClr val="002B61"/>
    <a:srgbClr val="EE787E"/>
    <a:srgbClr val="FFE395"/>
    <a:srgbClr val="C7DFB3"/>
    <a:srgbClr val="DFE9F8"/>
    <a:srgbClr val="D1B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4C7683-2D48-4445-4165-90DEF61A7F3E}" v="6" dt="2024-07-29T12:46:41.4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317"/>
    <p:restoredTop sz="96327"/>
  </p:normalViewPr>
  <p:slideViewPr>
    <p:cSldViewPr snapToGrid="0">
      <p:cViewPr varScale="1">
        <p:scale>
          <a:sx n="114" d="100"/>
          <a:sy n="114" d="100"/>
        </p:scale>
        <p:origin x="11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th Turner" userId="S::bturner@whiterosemaths.com::ba76f569-2a98-4ad1-a28a-b4da6cde2583" providerId="AD" clId="Web-{564C7683-2D48-4445-4165-90DEF61A7F3E}"/>
    <pc:docChg chg="addSld delSld">
      <pc:chgData name="Beth Turner" userId="S::bturner@whiterosemaths.com::ba76f569-2a98-4ad1-a28a-b4da6cde2583" providerId="AD" clId="Web-{564C7683-2D48-4445-4165-90DEF61A7F3E}" dt="2024-07-29T12:46:41.480" v="5"/>
      <pc:docMkLst>
        <pc:docMk/>
      </pc:docMkLst>
      <pc:sldChg chg="add del">
        <pc:chgData name="Beth Turner" userId="S::bturner@whiterosemaths.com::ba76f569-2a98-4ad1-a28a-b4da6cde2583" providerId="AD" clId="Web-{564C7683-2D48-4445-4165-90DEF61A7F3E}" dt="2024-07-29T12:46:41.419" v="3"/>
        <pc:sldMkLst>
          <pc:docMk/>
          <pc:sldMk cId="222685614" sldId="262"/>
        </pc:sldMkLst>
      </pc:sldChg>
      <pc:sldChg chg="add del">
        <pc:chgData name="Beth Turner" userId="S::bturner@whiterosemaths.com::ba76f569-2a98-4ad1-a28a-b4da6cde2583" providerId="AD" clId="Web-{564C7683-2D48-4445-4165-90DEF61A7F3E}" dt="2024-07-29T12:46:41.480" v="5"/>
        <pc:sldMkLst>
          <pc:docMk/>
          <pc:sldMk cId="2873217930" sldId="263"/>
        </pc:sldMkLst>
      </pc:sldChg>
      <pc:sldChg chg="add del">
        <pc:chgData name="Beth Turner" userId="S::bturner@whiterosemaths.com::ba76f569-2a98-4ad1-a28a-b4da6cde2583" providerId="AD" clId="Web-{564C7683-2D48-4445-4165-90DEF61A7F3E}" dt="2024-07-29T12:46:41.449" v="4"/>
        <pc:sldMkLst>
          <pc:docMk/>
          <pc:sldMk cId="2648304407" sldId="264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1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1 24575,'0'1'0,"0"4"0,0 3 0,0 1 0,0 1 0,0 2 0,0 2 0,0-1 0,0 0 0,0-2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107 309 24575,'1'81'0,"-3"92"0,-1-154 0,-1-1 0,0 1 0,-2-1 0,0 0 0,-1 0 0,-13 23 0,20-40 0,0-1 0,0 0 0,-1 1 0,1-1 0,0 0 0,0 1 0,0-1 0,0 0 0,-1 1 0,1-1 0,0 0 0,0 1 0,0-1 0,-1 0 0,1 0 0,0 1 0,-1-1 0,1 0 0,0 0 0,-1 1 0,1-1 0,0 0 0,-1 0 0,1 0 0,0 0 0,-1 0 0,1 1 0,0-1 0,-1 0 0,1 0 0,-1 0 0,1 0 0,0 0 0,-1 0 0,1 0 0,-1-1 0,-10-11 0,-5-29 0,15 36 0,-1-5 0,0-1 0,1 0 0,0 0 0,0 0 0,2 0 0,1-13 0,-1-13 0,1-54 0,-4-95 0,2 182 0,-9-145 0,5 42-1365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850 414 24575,'-30'-9'0,"-11"-9"0,31 13 0,-1 0 0,0 1 0,-21-6 0,2 2 0,0-1 0,-41-19 0,12 5 0,7-1 0,38 17 0,-1 0 0,-19-6 0,1 0 0,25 10 0,0 0 0,0 0 0,0 0 0,-15-2 0,23 6 0,-1-1 0,0 0 0,1 0 0,-1 0 0,1 1 0,0-1 0,-1 0 0,1 0 0,-1 1 0,1-1 0,-1 0 0,1 1 0,-1-1 0,1 0 0,0 1 0,-1-1 0,1 1 0,0-1 0,0 1 0,-1-1 0,1 1 0,0-1 0,0 1 0,0-1 0,-1 1 0,1-1 0,0 1 0,0-1 0,0 1 0,0 0 0,-2 23 0,1-18 0,-2 34 0,3-23 0,-2 0 0,0 0 0,-1 0 0,0 0 0,-11 29 0,20-70 0,-2 0 0,-1 0 0,1-35 0,-4 53 0,1 1 0,-1 0 0,0 0 0,-1-1 0,1 1 0,-1 0 0,0 0 0,0 0 0,-1 0 0,0 0 0,0 0 0,0 0 0,0 0 0,-1 1 0,1-1 0,-6-5 0,6 6 0,-1 0 0,0 0 0,0 0 0,0 0 0,0 0 0,-1 0 0,0 1 0,0 0 0,0 0 0,0 0 0,0 0 0,0 1 0,-1-1 0,1 1 0,-9-3 0,1 3 0,1-1 0,-1-1 0,1 0 0,0 0 0,0-2 0,0 1 0,1-1 0,0 0 0,-10-9 0,-4-3 0,20 15 0,-1 0 0,1-1 0,0 1 0,0-1 0,0 0 0,0 0 0,0 0 0,1 0 0,0-1 0,-3-6 0,-6-2 0,6 5 0,7 7 0,-1 1 0,1-1 0,-1 1 0,1 0 0,0-1 0,-1 1 0,1 0 0,-1-1 0,1 1 0,0 0 0,-1 0 0,1 0 0,0-1 0,-1 1 0,1 0 0,0 0 0,0 0 0,-1 0 0,1 0 0,0 1 0,15-2 0,12-1 0,1 2 0,53 5 0,-32 9 0,-39-10 0,1-1 0,0 0 0,19 2 0,-21-3 0,1 0 0,-1 1 0,1 0 0,-1 0 0,16 9 0,-13-6 0,1 0 0,18 4 0,-26-8 0,0 0 0,-1 0 0,1 1 0,-1 0 0,10 7 0,22 10 0,-32-18 0,0 0 0,0 1 0,0 0 0,-1 0 0,7 6 0,12 8 0,-15-13 0,0-1 0,0 1 0,0-2 0,10 3 0,23 9 0,-34-10 0,0 0 0,0 1 0,-1 0 0,12 10 0,-13-10 0,0 0 0,1 0 0,-1-1 0,1 0 0,0 0 0,0-1 0,9 4 0,-11-5 0,0 1 0,0-1 0,0 1 0,0-1 0,0 1 0,7 7 0,-8-7 0,0 1 0,1-1 0,0 0 0,0 0 0,0-1 0,0 1 0,9 3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4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62 161 24575,'-1'0'0,"-1"0"0,1 0 0,0 0 0,0-1 0,-1 1 0,1 0 0,0-1 0,0 1 0,0-1 0,0 0 0,-1 1 0,1-1 0,0 0 0,0 0 0,0 0 0,0 1 0,1-1 0,-1 0 0,0 0 0,0 0 0,0 0 0,1-1 0,-1 1 0,1 0 0,-1 0 0,1 0 0,-1 0 0,1-1 0,0 1 0,-1 0 0,1-1 0,0 0 0,-1-3 0,1 0 0,0 1 0,0-1 0,0 0 0,0 1 0,1-1 0,1-6 0,3-10 0,-4 16 0,-3 21 0,1-4 0,-3 15 0,4-26 0,-1 0 0,1 0 0,0 0 0,0 0 0,-1 0 0,1 0 0,-1 1 0,1-1 0,-1-1 0,0 1 0,1 0 0,-1 0 0,0 0 0,1 0 0,-1 0 0,0 0 0,-1 0 0,1-1 0,0 0 0,0 0 0,1 0 0,-1-1 0,0 1 0,1 0 0,-1 0 0,0-1 0,1 1 0,-1-1 0,0 1 0,1 0 0,-1-1 0,1 1 0,-1-1 0,1 0 0,-1 1 0,1-1 0,-1 1 0,1-1 0,0 0 0,-1 1 0,1-1 0,0 0 0,-1 1 0,1-1 0,0 0 0,0 0 0,0 1 0,0-1 0,0-1 0,-7-24 0,6 24 0,1 4 0,1 8 0,3-4 0,3-19 0,-5 1 0,0-1 0,-1 1 0,0-16 0,-2 2 0,1 22 0,0 9 0,0 4 0,1-4 0,-1-1 0,0 1 0,0-1 0,-1 1 0,1-1 0,-1 0 0,0 1 0,-3 7 0,1-48 0,3 38 0,-3 16 0,2-16 0,1-15 0,0-1-1365,0 7-5461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5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2 24575,'0'-1'0,"0"0"0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6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0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7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0 555 24575,'1'0'0,"-1"0"0,0 1 0,0-1 0,0 1 0,1-1 0,-1 0 0,0 1 0,0-1 0,1 0 0,-1 1 0,0-1 0,1 0 0,-1 1 0,0-1 0,1 0 0,-1 0 0,1 1 0,-1-1 0,0 0 0,1 0 0,-1 0 0,1 0 0,-1 0 0,0 1 0,1-1 0,-1 0 0,1 0 0,0 0 0,15 1 0,-14-1 0,8-1 0,-1 0 0,1-1 0,-1 1 0,0-2 0,0 1 0,0-1 0,0-1 0,0 0 0,-1 0 0,13-8 0,10-9 0,37-31 0,-50 36 0,-17 16 0,-1 0 0,1 0 0,-1-1 0,1 1 0,-1 0 0,0-1 0,1 1 0,-1 0 0,0-1 0,1 1 0,-1 0 0,0-1 0,1 1 0,-1-1 0,0 1 0,0-1 0,1 1 0,-1-1 0,0 1 0,0-1 0,0 1 0,0-1 0,-8-1 0,-19 10 0,21-2 0,-1 0 0,1 0 0,0 0 0,1 1 0,-1 0 0,1 0 0,1 1 0,-1-1 0,1 1 0,-3 8 0,3-6 0,-1-1 0,1 0 0,-2-1 0,1 1 0,-1-1 0,-1 0 0,-9 9 0,-34 26 0,50-43 0,0 1 0,0-1 0,-1 0 0,1 0 0,0 0 0,0 0 0,0 0 0,0 1 0,0-1 0,0 0 0,-1 0 0,1 0 0,0 0 0,0 0 0,0 0 0,0 0 0,-1 1 0,1-1 0,0 0 0,0 0 0,0 0 0,0 0 0,-1 0 0,1 0 0,0 0 0,0 0 0,0 0 0,-1 0 0,1 0 0,0 0 0,0 0 0,0 0 0,-1 0 0,1 0 0,0 0 0,0-1 0,0 1 0,0 0 0,-1 0 0,1 0 0,0 0 0,2-9 0,10-12 0,9-9 0,1 1 0,1 1 0,2 1 0,35-30 0,-7 13 0,75-65 0,-62 41 0,-53 58 0,4-2 0,-16 11 0,-1 1 0,1-1 0,-1 1 0,1 0 0,-1-1 0,1 1 0,-1-1 0,0 1 0,1-1 0,-1 1 0,0-1 0,1 1 0,-1-1 0,0 1 0,0-1 0,0 0 0,1 1 0,-1-1 0,0 1 0,0-1 0,0 0 0,0 1 0,0-2 0,0 2 0,-1 0 0,1 0 0,0 0 0,-1 0 0,1 0 0,0-1 0,-1 1 0,1 0 0,0 0 0,0 0 0,-1 0 0,1 0 0,0 0 0,-1 0 0,1 0 0,0 0 0,-1 0 0,1 0 0,0 1 0,-1-1 0,1 0 0,0 0 0,-1 0 0,1 0 0,0 0 0,0 0 0,-1 1 0,1-1 0,0 0 0,0 0 0,-1 1 0,1-1 0,0 0 0,0 0 0,-1 1 0,-11 9 0,12-9 0,-161 135 0,150-126 0,10-8 0,-1 0 0,0 0 0,0-1 0,0 1 0,0 0 0,0-1 0,0 0 0,0 1 0,-1-1 0,-3 2 0,6-6 0,0 1 0,1-1 0,-1 1 0,1-1 0,0 1 0,-1 0 0,1-1 0,0 1 0,2-3 0,8-16 0,2 0 0,1 0 0,20-23 0,53-52 0,-32 47 0,-41 38 0,-47 58 0,-16 10 0,153-190 0,-165 217 0,106-106 0,-34 13 0,-9 7 0,0 0 0,0 0 0,0 1 0,0-1 0,0 1 0,1-1 0,-1 1 0,0 0 0,4-1 0,-6 2 0,0 1 0,1-1 0,-1 1 0,0-1 0,0 1 0,0-1 0,0 1 0,0-1 0,0 1 0,0-1 0,0 1 0,0-1 0,0 1 0,0-1 0,-1 1 0,1-1 0,0 1 0,0-1 0,0 1 0,-1-1 0,1 0 0,0 1 0,0-1 0,-1 1 0,-7 14 0,-18 23 0,15-23 0,8-12 0,4-5 0,14-22 0,2 0 0,29-32 0,-61 76 0,7-9 0,0 0 0,0-1 0,-1 0 0,-1 0 0,1-1 0,-14 9 0,23-17 0,0-1 0,0 0 0,0 0 0,0 0 0,0 0 0,-1 1 0,1-1 0,0 0 0,0 0 0,0 0 0,0 0 0,0 0 0,-1 0 0,1 1 0,0-1 0,0 0 0,0 0 0,-1 0 0,1 0 0,0 0 0,0 0 0,0 0 0,0 0 0,-1 0 0,1 0 0,0 0 0,0 0 0,0 0 0,-1 0 0,1 0 0,0 0 0,0 0 0,0 0 0,-1 0 0,1 0 0,0 0 0,0-1 0,0 1 0,0 0 0,-1 0 0,1 0 0,0 0 0,0 0 0,0 0 0,0-1 0,0 1 0,0 0 0,-1 0 0,1 0 0,0-1 0,3-11 0,11-14 0,14-14 0,-62 64 0,-21 32 0,77-77 0,0 0 0,37-25 0,-51 40 0,1 1 0,-1-1 0,1 2 0,0-1 0,0 1 0,18-5 0,-25 8 0,1 0 0,0 0 0,-1-1 0,1 1 0,-1-1 0,1 1 0,-1-1 0,0 0 0,0 0 0,1 0 0,-1 0 0,-1 0 0,1 0 0,3-5 0,-30 15 0,15-1-341,0-1 0,1 1-1,-11 11 1,15-14-6485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37 77 24575,'-5'-5'0,"1"0"0,0-1 0,0 1 0,1-1 0,0 0 0,0 0 0,0 0 0,0 0 0,-1-9 0,4 14 0,0 1 0,0-1 0,0 1 0,0-1 0,0 1 0,0 0 0,0-1 0,1 1 0,-1-1 0,0 1 0,0 0 0,0-1 0,1 1 0,-1-1 0,0 1 0,1 0 0,-1 0 0,0-1 0,1 1 0,-1 0 0,0-1 0,1 1 0,-1 0 0,0 0 0,1 0 0,-1-1 0,1 1 0,-1 0 0,0 0 0,1 0 0,-1 0 0,1 0 0,-1 0 0,1 0 0,-1 0 0,1 0 0,-1 0 0,0 0 0,2 0 0,23 1 0,-20-1 0,15 1 0,1 1 0,-1 1 0,30 7 0,-33-7 0,1 0 0,0-1 0,23-1 0,2 1 0,8 0 0,-21-1 0,-1 0 0,47 11 0,-51-1-1365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6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0 24575,'1'0'0,"2"0"0,0 1 0,2 0 0,0 1 0,2 0 0,0 0 0,-1 0 0,0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0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24575,'2'0'0,"2"1"0,2 0 0,1 1 0,1 1 0,0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24575,'1'0'0,"2"1"0,1 1 0,0 0 0,1 1 0,0 0 0,1 0 0,0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0 24575,'8'1'57,"0"0"-1,0 0 1,-1 1-1,1 0 1,11 4-1,-11-3-397,0 0 1,1 0-1,-1-1 0,11 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24575,'1'1'0,"3"1"0,4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0 24575,'2'1'0,"1"1"0,0 1 0,1-1 0,1 1 0,0-1 0,-1 1 0,3 0 0,-1 0 0,1-1 0,-1 0 0,-1 0 0,0 1 0,-1 0 0,0-1 0,-1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24575,'0'0'0,"2"1"0,1 1 0,0 0 0,2 3 0,1 0 0,1 1 0,-1-1 0,0 0 0,-1-1 0,0-1 0,0-1 0,0 0 0,0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3 0 24575,'0'0'0,"-1"1"0,0 1 0,1 0 0,1 0 0,1 1 0,2 3 0,1 0 0,1-1 0,-1-1 0,2 0 0,0-1 0,-1 1 0,0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24575,'26'23'0,"-19"-19"0,1-1 0,0 0 0,0 0 0,16 2 0,10 4 0,-19-3-341,-1 0 0,1 1-1,16 10 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24575,'10'1'0,"-1"0"0,0 1 0,1 1 0,-1-1 0,0 1 0,10 6 0,27 7 0,-27-11-682,29 14-1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7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446 284 24575,'0'0'0,"0"-1"0,0 0 0,0 1 0,-1-1 0,1 1 0,0-1 0,0 1 0,-1-1 0,1 1 0,0-1 0,-1 1 0,1-1 0,-1 1 0,1-1 0,-1 1 0,1-1 0,-1 1 0,1 0 0,-1-1 0,1 1 0,-1 0 0,1 0 0,-1-1 0,0 1 0,-21-7 0,3 1 0,-6-10 0,-25-21 0,-80-69 0,125 103 0,0 0 0,0 0 0,0 0 0,-8-2 0,8 3 0,0 0 0,0 0 0,1 0 0,-1-1 0,1 0 0,-6-3 0,2 0 0,0 0 0,0 1 0,-13-6 0,-1-1 0,-30-11-1365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0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3 47 24575,'0'0'0,"-1"0"0,1 0 0,0 0 0,0 0 0,0 1 0,0-1 0,0 0 0,0 0 0,0 0 0,0 0 0,0 0 0,-1 0 0,1 0 0,0 0 0,0 1 0,0-1 0,0 0 0,0 0 0,0 0 0,0 0 0,0 0 0,0 0 0,0 1 0,0-1 0,0 0 0,0 0 0,0 0 0,0 0 0,0 0 0,0 0 0,0 1 0,0-1 0,0 0 0,0 0 0,0 0 0,0 0 0,0 0 0,0 0 0,1 1 0,-1-1 0,0 0 0,0 0 0,0 0 0,0 0 0,0 0 0,0 0 0,0 0 0,1 0 0,8 3 0,11-4 0,-18-1 0,-1 1 0,1 0 0,-1 0 0,1-1 0,-1 1 0,0-1 0,0 1 0,0-1 0,0 1 0,0-1 0,1-3 0,-1 4 0,0-1 0,0 0 0,0 0 0,0 1 0,0-1 0,0 1 0,0-1 0,1 1 0,-1-1 0,0 1 0,1 0 0,-1 0 0,1-1 0,2 0 0,0 0 0,0 1 0,0-1 0,0 1 0,0 0 0,0 0 0,0 0 0,0 1 0,0-1 0,0 1 0,0 0 0,1 0 0,-1 1 0,0-1 0,4 2 0,-1 0 0,0 1 0,-1 0 0,1 0 0,-1 0 0,0 1 0,0 0 0,7 6 0,-4-4-1365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24575,'0'-1'0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2 24575,'0'-1'0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0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24575,'0'-1'0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12 12 24575,'-2'-2'0</inkml:trace>
  <inkml:trace contextRef="#ctx0" brushRef="#br0" timeOffset="1">3 3 24575,'0'-1'0,"-2"0"0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8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24575,'0'0'-8191</inkml:trace>
  <inkml:trace contextRef="#ctx0" brushRef="#br0" timeOffset="1">1 1 24575,'0'0'-8191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0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24575,'0'0'-8191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24575,'1'0'0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24575,'0'0'-8191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24575,'0'0'-8191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24575,'1'0'0,"1"1"0,1 1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24575,'1'1'0</inkml:trace>
  <inkml:trace contextRef="#ctx0" brushRef="#br0" timeOffset="1">4 5 24575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24575,'0'0'-8191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29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106 35 24575,'-8'1'0,"0"0"0,1 0 0,-1 0 0,-13 5 0,-22 4 0,43-10 0,-1-1 0,1 1 0,-1 0 0,1 0 0,-1 0 0,1 0 0,-1 0 0,1-1 0,-1 1 0,1 0 0,0 0 0,-1-1 0,1 1 0,0 0 0,-1-1 0,1 1 0,0 0 0,-1-1 0,1 1 0,0-1 0,-1 1 0,1 0 0,0-1 0,0 1 0,0-1 0,-1 1 0,1-1 0,0 1 0,0-1 0,0 1 0,0-1 0,0 1 0,0-1 0,0 1 0,0-1 0,0 1 0,0-1 0,0 1 0,0-1 0,1 1 0,-1 0 0,0-1 0,0 1 0,0-1 0,1 0 0,-1-1 0,1 1 0,-1-1 0,1 0 0,-1 1 0,1-1 0,0 0 0,0 1 0,0-1 0,0 1 0,0-1 0,0 1 0,2-2 0,40-11-1365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24575,'0'0'-8191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94 86 24575,'1'19'0,"-1"0"0,-1 1 0,-1-1 0,0 0 0,-2 0 0,-6 20 0,5-23 0,-5 11 0,1 0 0,1 1 0,2-1 0,-6 55 0,12-81 0,0-1 0,0 0 0,0 0 0,0 1 0,0-1 0,0 0 0,0 0 0,0 1 0,0-1 0,0 0 0,0 1 0,0-1 0,0 0 0,0 0 0,0 1 0,0-1 0,0 0 0,0 1 0,0-1 0,1 0 0,-1 0 0,0 1 0,0-1 0,0 0 0,0 0 0,0 0 0,1 1 0,-1-1 0,0 0 0,0 0 0,1 0 0,-1 1 0,0-1 0,0 0 0,1 0 0,-1 0 0,0 0 0,0 0 0,1 0 0,-1 0 0,0 0 0,0 1 0,1-1 0,-1 0 0,0 0 0,1 0 0,-1 0 0,0 0 0,0-1 0,1 1 0,-1 0 0,0 0 0,0 0 0,1 0 0,-1 0 0,0 0 0,1 0 0,15-11 0,-15 10 0,13-12 0,0-1 0,0-1 0,-2 0 0,1-1 0,-2 0 0,0-1 0,12-26 0,48-134 0,-45 106 0,-23 61 0,-1 7 0,0-1 0,-1 0 0,0 0 0,0 1 0,0-1 0,1-8 0,-2 12 0,0-1 0,0 1 0,0 0 0,0 0 0,0 0 0,0 0 0,0 0 0,0 0 0,0 0 0,-1-1 0,1 1 0,0 0 0,0 0 0,0 0 0,0 0 0,0 0 0,0 0 0,0 0 0,0 0 0,0 0 0,-1 0 0,1-1 0,0 1 0,0 0 0,0 0 0,0 0 0,0 0 0,0 0 0,-1 0 0,1 0 0,0 0 0,0 0 0,0 0 0,0 0 0,0 0 0,0 0 0,-1 0 0,1 0 0,0 0 0,0 0 0,0 0 0,0 0 0,0 1 0,0-1 0,0 0 0,-1 0 0,1 0 0,0 0 0,0 0 0,0 0 0,0 0 0,0 0 0,0 0 0,0 0 0,0 1 0,0-1 0,0 0 0,-1 0 0,1 0 0,0 0 0,0 0 0,0 0 0,0 0 0,0 1 0,0-1 0,-19 20 0,1 1 0,0 0 0,2 1 0,-19 34 0,26-42 0,-76 147 0,30-53 0,44-92 0,11-16 0,0 0 0,0 0 0,0 0 0,0 0 0,-1 0 0,1 0 0,0 0 0,0 0 0,0 0 0,0 0 0,0 0 0,0 0 0,-1-1 0,1 1 0,0 0 0,0 0 0,0 0 0,0 0 0,0 0 0,0 0 0,0 0 0,0 0 0,0 0 0,0 0 0,-1-1 0,1 1 0,0 0 0,0 0 0,0 0 0,0 0 0,0 0 0,0 0 0,0-1 0,0 1 0,0 0 0,0 0 0,0 0 0,0 0 0,0 0 0,0 0 0,0-1 0,0 1 0,0 0 0,0 0 0,0 0 0,0 0 0,0 0 0,0 0 0,0 0 0,1-1 0,-1 1 0,0 0 0,0 0 0,0 0 0,0 0 0,0 0 0,11-34 0,11-6-1365,-12 23-5461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2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146 0 24575,'-9'196'0,"9"-195"0,0 0 0,0 0 0,0 0 0,-1 0 0,1 0 0,0 0 0,-1-1 0,1 1 0,0 0 0,-1 0 0,1 0 0,-1-1 0,1 1 0,-1 0 0,0-1 0,1 1 0,-1 0 0,0-1 0,1 1 0,-1-1 0,0 1 0,0-1 0,0 1 0,1-1 0,-1 0 0,-2 1 0,-27 3 0,9-2 0,20-2 0,0 0 0,1 1 0,-1-1 0,1 0 0,-1 0 0,0 0 0,1 0 0,-1 0 0,0 0 0,1 0 0,-1 0 0,1 0 0,-1 0 0,0 0 0,1-1 0,-1 1 0,1 0 0,-1 0 0,0-1 0,1 1 0,-1 0 0,1-1 0,-1 1 0,1 0 0,-1-1 0,1 1 0,-1-1 0,1 1 0,0-1 0,-1 1 0,1-1 0,0 1 0,-1-1 0,1 1 0,0-1 0,-1 0 0,1 1 0,0-2 0,-2-29 0,1 11 0,-1 13 0,0 1 0,1 0 0,0-1 0,0 1 0,1-1 0,0 1 0,0-1 0,0 1 0,1-1 0,0 1 0,3-11 0,-2-17 0,0 5 0,2 86 0,4 168 0,-8-217 0,1 3 0,-1 0 0,-1 0 0,-3 14 0,4-22 0,-1 1 0,0-1 0,-1 0 0,1 0 0,0 0 0,-1 0 0,0 0 0,0 0 0,0 0 0,0-1 0,0 1 0,0-1 0,-1 1 0,-4 3 0,5-4 0,0 0 0,0 0 0,0 1 0,0-1 0,1 0 0,-1 1 0,1-1 0,0 1 0,-1 0 0,1-1 0,0 1 0,1 0 0,-1 0 0,0 0 0,1-1 0,0 1 0,0 0 0,0 0 0,0 0 0,0 0 0,1 4 0,-1-1 0,0-1 0,0 1 0,0 0 0,-1-1 0,-2 10 0,-1 17-1365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3"/>
    </inkml:context>
    <inkml:brush xml:id="br0">
      <inkml:brushProperty name="width" value="0.35" units="cm"/>
      <inkml:brushProperty name="height" value="0.35" units="cm"/>
      <inkml:brushProperty name="color" value="#FFFFFF"/>
    </inkml:brush>
  </inkml:definitions>
  <inkml:trace contextRef="#ctx0" brushRef="#br0">1 819 24575,'1'-4'0,"0"1"0,1 0 0,-1-1 0,1 1 0,0 0 0,0 0 0,0 0 0,0 0 0,0 1 0,1-1 0,0 1 0,5-5 0,8-9 0,20-33 0,29-36 0,-54 74 0,-1 0 0,0-1 0,0-1 0,-1 1 0,-1-2 0,-1 1 0,11-26 0,-13 30 0,-1 1 0,1 0 0,0 0 0,1 0 0,-1 1 0,2 0 0,-1 0 0,1 0 0,8-6 0,6-7 0,5-6 0,1 1 0,1 2 0,32-21 0,-38 30 0,-9 7 0,0-2 0,-1 1 0,0-1 0,13-13 0,7-7 0,9-10 0,37-44 0,-69 75-108,1 0-1,-1 1 0,2 0 1,-1 1-1,1 0 0,0 1 1,14-6-1,-17 8-387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0 24575,'0'0'-8191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11 336 24575,'-1'-2'0,"-1"0"0,1 1 0,0-1 0,0-1 0,0 1 0,0 0 0,1 0 0,-1 0 0,0 0 0,1 0 0,0-1 0,-1 1 0,1-4 0,1-35 0,0 21 0,0 3 0,1 1 0,7-30 0,2-21 0,-10 32 0,-1 21 0,0 0 0,4-18 0,5 75 0,2 156 0,-7-85 0,-3-69 0,0-12 0,1-1 0,-2 1 0,-1-1 0,-6 35 0,-3-32 298,8-28-631,-1 1 1,1 0-1,0 0 1,-1 16-1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6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12 0 24575,'-1'3'0,"0"-1"0,0 1 0,1 0 0,-1 0 0,1-1 0,-1 1 0,1 6 0,0-4 0,-1 1 0,-1 2 0,1 1 0,-1-1 0,2 1 0,-1-1 0,1 0 0,0 1 0,1-1 0,0 1 0,1-1 0,3 14 0,0-5-195,0 1 0,-1-1 0,-1 1 0,-1 0 0,-1-1 0,0 24 0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7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1 258 24575,'21'-19'0,"47"-51"0,-45 48 0,38-45 0,-2-12-1365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7 24575,'0'0'0,"0"-3"0,0 0 0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09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1 299 24575,'3'-7'0,"2"-1"0,-1 1 0,1-1 0,0 1 0,0 1 0,1-1 0,0 1 0,12-10 0,8-11 0,59-58 0,-69 69 0,0 0 0,29-20 0,-30 26 150,-7 5-453,-1 0 0,0 0 0,0-1 0,9-9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0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7 395 24575,'1'-14'0,"0"-1"0,2 0 0,6-23 0,4-25 0,-13 61 0,8-112 0,-19 167 0,6-34 0,0 0 0,1 0 0,1 0 0,0 29 0,3-199 0,3 127 0,9-41 0,-2 17 0,-9 47 0,-1 0 0,0 1 0,0-1 0,0 0 0,0 0 0,0 0 0,0 1 0,0-1 0,0 0 0,0 0 0,-1 0 0,1 1 0,0-1 0,0 0 0,-1 0 0,1 1 0,0-1 0,-1 0 0,1 0 0,-1 1 0,1-1 0,-1 1 0,1-1 0,-1 0 0,1 1 0,-1-1 0,0 1 0,1-1 0,-1 1 0,0-1 0,1 1 0,-2-1 0,1 1 0,1 0 0,-1 0 0,0 0 0,1 1 0,-1-1 0,1 0 0,-1 0 0,0 0 0,1 0 0,-1 1 0,1-1 0,-1 0 0,0 0 0,1 1 0,-1-1 0,1 0 0,-1 1 0,1-1 0,-1 1 0,1-1 0,0 1 0,-1-1 0,1 1 0,0-1 0,-1 1 0,1-1 0,0 1 0,-1-1 0,1 1 0,0 0 0,0-1 0,0 1 0,0 0 0,-1-1 0,1 1 0,0-1 0,0 1 0,0 0 0,0-1 0,0 1 0,1 0 0,-1-1 0,0 2 0,6 124 0,-2-52 0,-2-48 0,7 29 0,-5-33 0,-1 0 0,1 29 0,0 110 0,-4-133 0,-2-1 0,-1 0 0,-1 0 0,-14 49 0,10-29 0,8-83 0,-1 11 0,1 0 0,2 0 0,8-45 0,-9 61 0,0 1 0,0 0 0,-1-16 0,0 18 0,0-1 0,0 1 0,0-1 0,1 1 0,0 0 0,0-1 0,3-7 0,-8 77 0,5-59 0,-1 0 0,0 1 0,0-1 0,-1 0 0,1 0 0,-1 1 0,0-1 0,0 0 0,-1 0 0,-3 8 0,5-13 0,0 1 0,-1 0 0,1 0 0,-1 0 0,1 0 0,0 0 0,-1 0 0,1 0 0,0-1 0,-1 1 0,1 0 0,-1 0 0,1 0 0,0-1 0,0 1 0,-1 0 0,1 0 0,0-1 0,-1 1 0,1 0 0,0-1 0,0 1 0,0 0 0,-1-1 0,1 1 0,0-1 0,0 1 0,0 0 0,0-1 0,0 1 0,0-1 0,0 1 0,0 0 0,0-1 0,0 0 0,-5-18 0,4 17 0,0-3 0,0 0 0,1 0 0,-1 0 0,1-1 0,0 1 0,0 0 0,0 0 0,1-1 0,0 1 0,2-7 0,-3 42 0,1-16 0,3 153 0,-5-104 0,2 67 0,4 90-46,-6-152-1273,1-63-5507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1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0 171 24575,'0'-10'49,"1"0"0,0 0 0,1 0-1,0 1 1,0-1 0,8-18 0,-1 8-618,1 1 0,13-20 0,-20 34-6257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2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0 137 24575,'3'-1'0,"-1"0"0,0-1 0,0 0 0,-1 1 0,1-1 0,0 0 0,0 0 0,-1 0 0,3-3 0,3-5 0,4-1 44,-2-1-1,0 0 1,13-21-1,-1 1-1582,-16 26-5287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3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1 0 24575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4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104 1217 24575,'11'-23'0,"-8"16"0,0-1 0,1 1 0,0 0 0,0 0 0,1 1 0,0-1 0,0 1 0,0 0 0,9-7 0,-141 114 0,187-144 0,-34 27 0,-1-2 0,28-25 0,-48 38 0,-5 7 0,-12 14 0,-21 24 0,4-7 0,14-16 0,12-14 0,5-6 0,12-16 0,1 1 0,0 1 0,29-24 0,-21 20 0,22-26 0,-45 47 0,0 0 0,-1 0 0,1 0 0,0 0 0,0 0 0,0 0 0,0 0 0,0 0 0,0 0 0,0 0 0,0 0 0,0 0 0,0 0 0,0 0 0,0 0 0,0 0 0,0 0 0,0 0 0,-1-1 0,1 1 0,0 0 0,0 0 0,0 0 0,0 0 0,0 0 0,0 0 0,0 0 0,0 0 0,0 0 0,0 0 0,0 0 0,0 0 0,0 0 0,0 0 0,0 0 0,0 0 0,0-1 0,0 1 0,0 0 0,0 0 0,0 0 0,0 0 0,0 0 0,0 0 0,0 0 0,0 0 0,0 0 0,0 0 0,0 0 0,0 0 0,0 0 0,-11 4 0,-15 10 0,-12 9 0,1 0 0,1 3 0,-33 30 0,18 9 0,47-63 0,5-7 0,7-10 0,12-8 0,1 2 0,39-32 0,-10 9 0,179-191 0,-155 154 0,-62 71 0,-14 18 0,-14 22 0,-15 15 0,-2-1 0,-46 46 0,6-8 0,63-66 0,8-12 0,7-9 0,93-100 0,8-10 0,-73 74 0,-33 41 0,0 0 0,0 0 0,0 1 0,0-1 0,0 0 0,0 0 0,0 0 0,-1 0 0,1 0 0,0 0 0,0 0 0,0 0 0,0 0 0,0 0 0,0 0 0,0 0 0,0 0 0,0 0 0,0 0 0,0 0 0,0 0 0,-1 0 0,1 0 0,0 0 0,0 0 0,0 0 0,0 0 0,0-1 0,0 1 0,0 0 0,0 0 0,0 0 0,0 0 0,0 0 0,0 0 0,0 0 0,0 0 0,0 0 0,0 0 0,0 0 0,-1 0 0,1 0 0,0 0 0,0 0 0,0 0 0,0-1 0,0 1 0,0 0 0,0 0 0,0 0 0,0 0 0,0 0 0,0 0 0,0 0 0,0 0 0,0 0 0,0 0 0,0 0 0,0 0 0,0-1 0,1 1 0,-1 0 0,0 0 0,0 0 0,-11 4 0,-13 9 0,-6 7 0,-102 59 0,132-79 0,0-1 0,0 1 0,0 0 0,0 0 0,0 0 0,0 0 0,0 0 0,0 0 0,0 0 0,0 0 0,0 0 0,0 0 0,0 0 0,0 0 0,0 0 0,0 0 0,0-1 0,0 1 0,0 0 0,0 0 0,0 0 0,0 0 0,0 0 0,0 0 0,0 0 0,0 0 0,0 0 0,0 0 0,0 0 0,0 0 0,0-1 0,0 1 0,0 0 0,0 0 0,0 0 0,0 0 0,0 0 0,0 0 0,0 0 0,0 0 0,0 0 0,0 0 0,0 0 0,-1 0 0,1 0 0,0 0 0,0 0 0,0 0 0,0 0 0,9-12 0,16-15 0,147-118 0,-110 96 0,99-100 0,-274 301 0,59-87 0,-29 38 0,227-291 0,-139 180 0,-6 5 0,-13 9 0,-20 19 0,-201 163 0,232-185 0,0 0 0,0 0 0,0 0 0,0 1 0,1-1 0,0 0 0,-3 7 0,4-9 0,0 1 0,0-1 0,1 0 0,-1 1 0,1 0 0,-1-1 0,1 1 0,-1-1 0,1 1 0,0-1 0,0 1 0,0 0 0,0-1 0,0 1 0,0-1 0,1 1 0,-1 0 0,0-1 0,1 1 0,-1-1 0,1 1 0,0 1 0,0-3 0,0 1 0,-1-1 0,1 1 0,0-1 0,0 1 0,0-1 0,-1 0 0,1 1 0,0-1 0,0 0 0,0 0 0,0 0 0,0 0 0,0 1 0,0-1 0,-1 0 0,1-1 0,0 1 0,0 0 0,0 0 0,0 0 0,0 0 0,0-1 0,-1 1 0,1 0 0,0-1 0,0 1 0,0-1 0,0 0 0,24-15 0,7-8 0,-14 11 0,0-1 0,-1 0 0,17-20 0,-36 37 0,-19 25 0,-42 42 0,53-61 0,-65 52 0,24-20 0,36-29 0,13-11 0,5-3 0,9-10 0,0 1 0,1 1 0,0 0 0,21-10 0,-15 7 0,-1 0 0,23-21 0,-23 18 0,2-2 0,20-26 0,-32 35 0,75-102 0,-7 7 0,39-19 0,-106 112 0,1-1 0,-19 24 0,-8 13 0,-23 43 0,26-43 0,-1 0 0,-19 23 0,26-38 0,-2-1 0,-17 14 0,-1 0 0,20-15 0,-1-1 0,0 0 0,0 0 0,-1-1 0,-15 7 0,25-13 0,1 0 0,-1 0 0,0 0 0,0 0 0,0 0 0,0-1 0,0 1 0,0 0 0,0 0 0,0 0 0,0 0 0,0 0 0,0 0 0,1-1 0,-1 1 0,0 0 0,0 0 0,0 0 0,0 0 0,0-1 0,0 1 0,0 0 0,0 0 0,-1 0 0,1 0 0,0 0 0,0-1 0,0 1 0,0 0 0,0 0 0,0 0 0,0 0 0,0 0 0,0 0 0,0-1 0,0 1 0,0 0 0,-1 0 0,1 0 0,0 0 0,0 0 0,0 0 0,0 0 0,0 0 0,0 0 0,-1-1 0,1 1 0,0 0 0,0 0 0,0 0 0,0 0 0,0 0 0,-1 0 0,1 0 0,0 0 0,0 0 0,0 0 0,0 0 0,-1 0 0,9-12 0,26-23 0,1 1 0,56-42 0,30-27 0,-77 52 0,-34 37 0,1 2 0,0-1 0,22-17 0,-26 24 0,-1 1 0,1-1 0,-1-1 0,0 1 0,8-14 0,-14 20 0,0 0 0,0 0 0,1 0 0,-1 0 0,0 0 0,0 0 0,0-1 0,0 1 0,0 0 0,0 0 0,0 0 0,0 0 0,1 0 0,-1 0 0,0 0 0,0 0 0,0 0 0,0-1 0,0 1 0,0 0 0,0 0 0,0 0 0,0 0 0,0 0 0,0 0 0,0 0 0,0-1 0,0 1 0,0 0 0,0 0 0,0 0 0,0 0 0,0 0 0,0 0 0,0-1 0,0 1 0,0 0 0,0 0 0,0 0 0,0 0 0,0 0 0,0 0 0,0 0 0,-1-1 0,1 1 0,0 0 0,0 0 0,0 0 0,0 0 0,0 0 0,0 0 0,0 0 0,0 0 0,-1 0 0,1 0 0,0 0 0,-9 3 0,-12 9 0,-114 102 0,99-73 0,36-41 0,0 0 0,-1 0 0,1 1 0,0-1 0,0 0 0,0 0 0,0 0 0,0 0 0,-1 0 0,1 1 0,0-1 0,0 0 0,0 0 0,-1 0 0,1 0 0,0 0 0,0 0 0,0 0 0,-1 0 0,1 0 0,0 0 0,0 1 0,-1-1 0,1 0 0,0 0 0,0-1 0,0 1 0,-1 0 0,1 0 0,0 0 0,0 0 0,-1 0 0,1 0 0,0 0 0,0 0 0,0 0 0,-1 0 0,1 0 0,0-1 0,-2-9 0,6-16 0,1 17 0,0 0 0,1 0 0,0 0 0,0 1 0,1 0 0,8-8 0,52-44 0,-20 20 0,-29 24 0,-10 8 0,1 1 0,-1-1 0,0-1 0,-1 0 0,8-10 0,-13 11 0,-9 8 0,-10 10 0,-20 20 0,-58 61 0,58-53 0,-42 33 0,68-65 0,14-15 0,15-15 0,189-181 0,-222 237 0,-13 11 0,17-28 0,1 1 0,-17 34 0,27-50 0,0 0 0,0 0 0,0 0 0,0 0 0,0 0 0,0 0 0,0 0 0,0 0 0,0 0 0,0 0 0,0 0 0,0 0 0,0 0 0,0 0 0,0 0 0,0 0 0,0 1 0,0-1 0,0 0 0,0 0 0,0 0 0,0 0 0,0 0 0,0 0 0,0 0 0,0 0 0,0 0 0,0 0 0,0 0 0,0 0 0,0 0 0,0 1 0,0-1 0,0 0 0,0 0 0,0 0 0,0 0 0,0 0 0,0 0 0,0 0 0,0 0 0,0 0 0,0 0 0,0 0 0,0 0 0,0 0 0,0 0 0,0 0 0,1 0 0,-1 0 0,0 0 0,0 0 0,0 0 0,0 0 0,0 0 0,0 0 0,0 0 0,0 0 0,0 0 0,0 0 0,0 0 0,0 0 0,0 0 0,1 0 0,-1 0 0,0 0 0,0 0 0,7-4 0,8-7 0,82-77 0,-78 69 0,-1 0 0,29-42 0,-73 90 0,9-12 0,-147 155 0,370-362 0,-197 186 0,-14 14 0,-13 16 0,1-6 0,0-1 0,-1-1 0,-1 0 0,-28 20 0,47-38 0,0 0 0,0 0 0,0 0 0,0 0 0,0-1 0,0 1 0,0 0 0,0 0 0,0 0 0,0 0 0,0 0 0,0 0 0,0 0 0,0 0 0,0 0 0,0 0 0,0 0 0,0 0 0,-1 0 0,1 0 0,0 0 0,0 0 0,0-1 0,0 1 0,0 0 0,0 0 0,0 0 0,0 0 0,0 0 0,0 0 0,0 0 0,0 0 0,0 0 0,0 0 0,0 0 0,0 0 0,-1 0 0,1 0 0,0 0 0,0 0 0,0 0 0,0 0 0,0 0 0,0 0 0,0 0 0,0 0 0,0 0 0,0 0 0,0 0 0,6-10 0,10-13 0,85-100 0,-128 167 0,-73 79 0,99-123 0,1 0 0,0 0 0,0 0 0,0 0 0,0 0 0,0 1 0,0-1 0,0 0 0,0 0 0,-1 0 0,1 0 0,0 0 0,0 0 0,0 0 0,0 0 0,0 0 0,0 0 0,0 0 0,0 1 0,0-1 0,0 0 0,0 0 0,0 0 0,0 0 0,0 0 0,0 0 0,0 0 0,-1 1 0,1-1 0,0 0 0,0 0 0,0 0 0,0 0 0,0 0 0,1 0 0,-1 0 0,0 1 0,0-1 0,0 0 0,0 0 0,0 0 0,0 0 0,0 0 0,0 0 0,0 0 0,0 0 0,0 0 0,0 1 0,0-1 0,0 0 0,0 0 0,1 0 0,-1 0 0,0 0 0,0 0 0,0 0 0,0 0 0,9-2 0,11-7 0,57-42 0,-67 45 0,-10 9 0,-15 13 0,-34 18 0,1 3 0,-66 66 0,-18 20 0,15-15 0,112-102 0,0 0 0,0 0 0,1 0 0,0 1 0,-6 11 0,17-29 0,0 0 0,17-19 0,4-6 0,45-58 0,17-28 0,-60 75 0,47-57 0,-58 82 0,0 1 0,2 1 0,0 1 0,36-24 0,-28 24 0,4-2 0,42-36 0,-73 55 0,18-18 0,-20 20 0,1-1 0,-1 1 0,0 0 0,0 0 0,0 0 0,0 0 0,0-1 0,1 1 0,-1 0 0,0 0 0,0-1 0,0 1 0,0 0 0,0 0 0,0-1 0,0 1 0,0 0 0,0 0 0,0 0 0,0-1 0,0 1 0,0 0 0,0 0 0,0-1 0,0 1 0,0 0 0,0 0 0,0-1 0,0 1 0,0 0 0,0-1 0,-15 2 0,21-2 0,0 0 0,0 1 0,0-1 0,10 2 0,-12 0 0,0-1 0,0 0 0,0 0 0,1 0 0,-1 0 0,0 0 0,0-1 0,0 0 0,0 0 0,0 0 0,0-1 0,7-3 0,12-15 0,-20 16 0,-15 13 0,-23 22 0,13-13 0,1 1 0,-24 28 0,14 2 0,35-69 0,9-1 0,0 1 0,1 0 0,1 1 0,20-19 0,-16 17 0,-1 0 0,24-37 0,-50 67 0,0 0 0,-1 0 0,1-1 0,-15 9 0,6-2 0,-76 72 0,46-41 0,129-116 0,-78 66 0,17-17 0,-16 18 0,-11 11 0,-20 23 0,-2-1 0,-58 46 0,97-87 0,-1 0 0,0-1 0,14-21 0,17-31 0,-37 58 0,-25 36-1365,15-22-5461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5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24575,'0'0'-8191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6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331 397 24575,'-66'53'0,"40"-31"0,-37 24 0,170-131 0,-91 72 0,-8 6 0,0 0 0,0 1 0,11-6 0,32-14 0,-77 56 0,6-15 0,-7 7 0,20-16 0,8-9 0,15-11 0,1 0 0,0 1 0,26-15 0,-12 8 0,-30 20 0,0 0 0,-1-1 0,1 1 0,0-1 0,-1 1 0,1-1 0,0 1 0,-1-1 0,1 0 0,0 1 0,-1-1 0,1 0 0,-1 0 0,0 1 0,1-1 0,-1 0 0,0 0 0,1 1 0,-1-1 0,0 0 0,0 0 0,1 0 0,-1 0 0,0 0 0,0 1 0,0-1 0,0 0 0,0 0 0,0 0 0,-1 0 0,1 0 0,0 1 0,0-1 0,-1 0 0,1 0 0,0 0 0,-1 1 0,1-1 0,-1 0 0,1 0 0,-1 1 0,1-1 0,-1 0 0,0 1 0,1-1 0,-1 1 0,0-1 0,1 1 0,-1-1 0,0 1 0,-1-1 0,-4-3 0,0 0 0,0 0 0,-1 0 0,-10-3 0,11 4 0,0 0 0,0 0 0,0-1 0,1 0 0,-1 0 0,1-1 0,-8-8 0,-15-11 0,-72-43 0,57 31 0,37 32 0,-5-3 0,0 0 0,1-1 0,-15-16 0,20 20 0,0 0 0,1 1 0,-2-1 0,1 1 0,0 0 0,-8-3 0,-22-15 0,10 3-1365,21 17-5461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7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 24575,'30'9'0,"-16"-5"0,0 1 0,-1 0 0,1 1 0,-1 0 0,18 12 0,0 1-1365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8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49 35 24575,'-4'-22'0,"1"20"0,1 13 0,2-10 0,0 8 0,-1 0 0,1 0 0,-1 0 0,-1 0 0,0 0 0,0-1 0,-6 14 0,6-64 0,2-20 0,-2 59 0,-1 11 0,-3 12 0,6-19 0,-3 8 76,1 0-364,0-1 0,1 1 0,-1-1-1,1 10 1,1-13-6538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19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0 24575,'2'1'0,"1"1"0,0 4 0,-1-1-8191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0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0 24575,'0'1'0,"0"1"0,0 0 0,0 2 0,1 1 0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1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50 129 24575,'0'-14'0,"0"0"0,-2-1 0,0 1 0,0 0 0,-6-15 0,8 28 0,0 1 0,0-1 0,0 1 0,0-1 0,0 1 0,0-1 0,0 1 0,0-1 0,-1 1 0,1-1 0,0 1 0,0 0 0,-1-1 0,1 1 0,0-1 0,-1 1 0,1 0 0,0-1 0,-1 1 0,1 0 0,0-1 0,-1 1 0,1 0 0,-1 0 0,1-1 0,0 1 0,-1 0 0,1 0 0,-1 0 0,1 0 0,-1 0 0,1-1 0,-1 1 0,1 0 0,-1 0 0,1 0 0,-1 0 0,1 0 0,-1 1 0,0-1 0,0 1 0,1-1 0,-1 1 0,1-1 0,-1 1 0,1 0 0,-1-1 0,1 1 0,-1 0 0,1 0 0,-1-1 0,1 1 0,0 0 0,-1 0 0,1-1 0,0 1 0,0 0 0,0 0 0,0 0 0,0 0 0,0-1 0,0 2 0,0 29 0,0-29 0,0-3 0,0-18 0,0 15-125,0 1-1,-1-1 1,1 0 0,-1 1-1,0-1 1,0 1-1,0-1 1,-1 1 0,-3-6-1,5 8 15,-3-5-6715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2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5 86 24575,'0'-1'0,"-1"-1"0,0-2 0,0-1 0,0-1 0,1-1 0,0 0 0,0-1 0,0 0 0,0 1 0,1 0 0,0-1 0,0 0 0,-1 0-8191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3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24575,'107'0'-1365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4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9 24575,'3'-1'0,"-1"-1"0,1 1 0,0 0 0,0 0 0,0 0 0,0 1 0,0-1 0,0 1 0,0-1 0,3 1 0,118 0 0,-79 10 0,-19-3 0,64 14 0,-34-11-1365,-51-9-5461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5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12 24575,'68'-5'0,"-54"2"0,0 1 0,0 1 0,0 1 0,0 0 0,0 0 0,24 5 0,24 17-1365,-56-21-5461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6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24575,'0'-1'0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7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3 24575,'0'-1'0,"0"-1"0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8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29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2 1 24575,'-2'0'0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0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24575,'1'0'0,"0"0"0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1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0 1 24575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2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0 1 24575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3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0 24575,'0'0'-8191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4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0 1 24575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5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6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0 24575,'0'0'-8191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7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0 24575,'0'0'-8191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8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1 24575,'0'0'-8191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39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0 24575,'1'1'0,"2"2"0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40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1 0 24575,'0'2'0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41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0 24575,'0'0'-8191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8-25T10:34:21.342"/>
    </inkml:context>
    <inkml:brush xml:id="br0">
      <inkml:brushProperty name="width" value="0.025" units="cm"/>
      <inkml:brushProperty name="height" value="0.025" units="cm"/>
      <inkml:brushProperty name="color" value="#FFFFFF"/>
    </inkml:brush>
  </inkml:definitions>
  <inkml:trace contextRef="#ctx0" brushRef="#br0">0 1 24575,'0'0'-8191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8F3FD9-E47E-21A0-1BC5-E871ED9646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44829D-D49C-9813-1880-B0D9C06819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90625D-F5DA-D596-330E-610A3CC39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B3813F-A7A4-04C3-09BE-BE084AC797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A9A541-E7CA-7220-CC58-0DB33968F7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D87445-E088-9203-8FEE-D8357B069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3C575D-30A5-EB35-56D8-50694DCC59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850013-CC8D-72F2-4953-CC51B24CC5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346CB0-C1EF-9354-E4F7-D534C1AD62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A0C2F5-249F-A3E9-2AFD-9C55B52AE4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5AFF13-A068-B5F1-DBEF-165AC4879C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55C7B3-1E42-35E4-C827-6F00F5CDE1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6038E0-83D7-5711-0CA8-04E0D7DBE6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AD6CE-161B-E6CF-FA92-EE7C655E13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F403C0-2D3C-E6FA-5291-7F5A77A2E7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22B88F-5C9A-A0C1-A20E-A0537C6C9D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BA1CC4-00F4-DEE0-A9B0-E18A8D0F05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F32CF4-F694-4532-564E-BD037527B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6C4883-BFA6-5527-0E7B-85D7242B26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9DF6CD-95E3-6774-C9C2-426215C8C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B08E72-77E8-1006-DB11-08C20622F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943C7D-BF56-3969-CC65-F6D01A7CD3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55B4DB-CD42-A35F-8DF0-F823AC7BBF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59ED9F-C453-23AD-261B-0052FB3E57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7FF54D-1C77-46E8-397F-45F9EF1AC4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E5B4AC-D03E-F46B-1BC8-AFF0A6FC9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E60E1C-94CD-EA7D-3790-225ACF5187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6943D-16DB-E6F2-6809-280F6AE05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D703C5-0004-5532-0312-ED655FC1F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53BA56-2989-20B7-24D3-F30BD46FDC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B5315A-317F-F3E0-7498-F80717BEB1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1EB0B1-D44E-E6F1-9B5B-09C3757FE8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65D7B3-879C-E607-081C-ED62434EE1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B310-B986-67EC-D80F-8878805A8D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834EE6-85F0-54E6-3043-55E7162033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C948A2-7177-DA56-D094-0402A46BE7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7D50EA-7129-8FD2-F41F-7729A10948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85C974-FD9E-2672-2E12-26BAED91688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9D452D-08E1-FA26-4667-CE9CE1D8051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658A88-0268-B2CC-DFF0-461A047DD0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66DAB9-97A4-06C6-0047-B9798517C6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0.png"/><Relationship Id="rId7" Type="http://schemas.openxmlformats.org/officeDocument/2006/relationships/image" Target="../media/image5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47.png"/><Relationship Id="rId11" Type="http://schemas.openxmlformats.org/officeDocument/2006/relationships/image" Target="../media/image55.png"/><Relationship Id="rId5" Type="http://schemas.openxmlformats.org/officeDocument/2006/relationships/image" Target="../media/image46.png"/><Relationship Id="rId10" Type="http://schemas.openxmlformats.org/officeDocument/2006/relationships/image" Target="../media/image54.png"/><Relationship Id="rId4" Type="http://schemas.openxmlformats.org/officeDocument/2006/relationships/image" Target="../media/image45.png"/><Relationship Id="rId9" Type="http://schemas.openxmlformats.org/officeDocument/2006/relationships/image" Target="../media/image5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6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6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4.xml.rels><?xml version="1.0" encoding="UTF-8" standalone="yes"?>
<Relationships xmlns="http://schemas.openxmlformats.org/package/2006/relationships"><Relationship Id="rId117" Type="http://schemas.openxmlformats.org/officeDocument/2006/relationships/customXml" Target="../ink/ink67.xml"/><Relationship Id="rId21" Type="http://schemas.openxmlformats.org/officeDocument/2006/relationships/image" Target="../media/image670.png"/><Relationship Id="rId42" Type="http://schemas.openxmlformats.org/officeDocument/2006/relationships/customXml" Target="../ink/ink21.xml"/><Relationship Id="rId63" Type="http://schemas.openxmlformats.org/officeDocument/2006/relationships/customXml" Target="../ink/ink36.xml"/><Relationship Id="rId84" Type="http://schemas.openxmlformats.org/officeDocument/2006/relationships/customXml" Target="../ink/ink48.xml"/><Relationship Id="rId16" Type="http://schemas.openxmlformats.org/officeDocument/2006/relationships/customXml" Target="../ink/ink8.xml"/><Relationship Id="rId107" Type="http://schemas.openxmlformats.org/officeDocument/2006/relationships/customXml" Target="../ink/ink61.xml"/><Relationship Id="rId11" Type="http://schemas.openxmlformats.org/officeDocument/2006/relationships/image" Target="../media/image620.png"/><Relationship Id="rId32" Type="http://schemas.openxmlformats.org/officeDocument/2006/relationships/customXml" Target="../ink/ink16.xml"/><Relationship Id="rId37" Type="http://schemas.openxmlformats.org/officeDocument/2006/relationships/image" Target="../media/image75.png"/><Relationship Id="rId53" Type="http://schemas.openxmlformats.org/officeDocument/2006/relationships/image" Target="../media/image81.png"/><Relationship Id="rId58" Type="http://schemas.openxmlformats.org/officeDocument/2006/relationships/customXml" Target="../ink/ink32.xml"/><Relationship Id="rId74" Type="http://schemas.openxmlformats.org/officeDocument/2006/relationships/customXml" Target="../ink/ink43.xml"/><Relationship Id="rId79" Type="http://schemas.openxmlformats.org/officeDocument/2006/relationships/image" Target="../media/image90.png"/><Relationship Id="rId102" Type="http://schemas.openxmlformats.org/officeDocument/2006/relationships/customXml" Target="../ink/ink58.xml"/><Relationship Id="rId123" Type="http://schemas.openxmlformats.org/officeDocument/2006/relationships/customXml" Target="../ink/ink71.xml"/><Relationship Id="rId128" Type="http://schemas.openxmlformats.org/officeDocument/2006/relationships/customXml" Target="../ink/ink76.xml"/><Relationship Id="rId5" Type="http://schemas.openxmlformats.org/officeDocument/2006/relationships/image" Target="../media/image590.png"/><Relationship Id="rId90" Type="http://schemas.openxmlformats.org/officeDocument/2006/relationships/customXml" Target="../ink/ink51.xml"/><Relationship Id="rId95" Type="http://schemas.openxmlformats.org/officeDocument/2006/relationships/image" Target="../media/image97.png"/><Relationship Id="rId22" Type="http://schemas.openxmlformats.org/officeDocument/2006/relationships/customXml" Target="../ink/ink11.xml"/><Relationship Id="rId27" Type="http://schemas.openxmlformats.org/officeDocument/2006/relationships/image" Target="../media/image700.png"/><Relationship Id="rId43" Type="http://schemas.openxmlformats.org/officeDocument/2006/relationships/image" Target="../media/image78.png"/><Relationship Id="rId48" Type="http://schemas.openxmlformats.org/officeDocument/2006/relationships/customXml" Target="../ink/ink24.xml"/><Relationship Id="rId64" Type="http://schemas.openxmlformats.org/officeDocument/2006/relationships/customXml" Target="../ink/ink37.xml"/><Relationship Id="rId69" Type="http://schemas.openxmlformats.org/officeDocument/2006/relationships/customXml" Target="../ink/ink40.xml"/><Relationship Id="rId113" Type="http://schemas.openxmlformats.org/officeDocument/2006/relationships/customXml" Target="../ink/ink64.xml"/><Relationship Id="rId118" Type="http://schemas.openxmlformats.org/officeDocument/2006/relationships/image" Target="../media/image107.png"/><Relationship Id="rId134" Type="http://schemas.openxmlformats.org/officeDocument/2006/relationships/image" Target="../media/image109.png"/><Relationship Id="rId80" Type="http://schemas.openxmlformats.org/officeDocument/2006/relationships/customXml" Target="../ink/ink46.xml"/><Relationship Id="rId85" Type="http://schemas.openxmlformats.org/officeDocument/2006/relationships/image" Target="../media/image93.png"/><Relationship Id="rId12" Type="http://schemas.openxmlformats.org/officeDocument/2006/relationships/customXml" Target="../ink/ink6.xml"/><Relationship Id="rId17" Type="http://schemas.openxmlformats.org/officeDocument/2006/relationships/image" Target="../media/image650.png"/><Relationship Id="rId33" Type="http://schemas.openxmlformats.org/officeDocument/2006/relationships/image" Target="../media/image73.png"/><Relationship Id="rId38" Type="http://schemas.openxmlformats.org/officeDocument/2006/relationships/customXml" Target="../ink/ink19.xml"/><Relationship Id="rId59" Type="http://schemas.openxmlformats.org/officeDocument/2006/relationships/customXml" Target="../ink/ink33.xml"/><Relationship Id="rId103" Type="http://schemas.openxmlformats.org/officeDocument/2006/relationships/customXml" Target="../ink/ink59.xml"/><Relationship Id="rId108" Type="http://schemas.openxmlformats.org/officeDocument/2006/relationships/image" Target="../media/image103.png"/><Relationship Id="rId124" Type="http://schemas.openxmlformats.org/officeDocument/2006/relationships/customXml" Target="../ink/ink72.xml"/><Relationship Id="rId129" Type="http://schemas.openxmlformats.org/officeDocument/2006/relationships/customXml" Target="../ink/ink77.xml"/><Relationship Id="rId54" Type="http://schemas.openxmlformats.org/officeDocument/2006/relationships/customXml" Target="../ink/ink29.xml"/><Relationship Id="rId70" Type="http://schemas.openxmlformats.org/officeDocument/2006/relationships/image" Target="../media/image86.png"/><Relationship Id="rId75" Type="http://schemas.openxmlformats.org/officeDocument/2006/relationships/image" Target="../media/image88.png"/><Relationship Id="rId91" Type="http://schemas.openxmlformats.org/officeDocument/2006/relationships/customXml" Target="../ink/ink52.xml"/><Relationship Id="rId96" Type="http://schemas.openxmlformats.org/officeDocument/2006/relationships/customXml" Target="../ink/ink55.xml"/><Relationship Id="rId1" Type="http://schemas.openxmlformats.org/officeDocument/2006/relationships/slideLayout" Target="../slideLayouts/slideLayout39.xml"/><Relationship Id="rId6" Type="http://schemas.openxmlformats.org/officeDocument/2006/relationships/customXml" Target="../ink/ink3.xml"/><Relationship Id="rId23" Type="http://schemas.openxmlformats.org/officeDocument/2006/relationships/image" Target="../media/image680.png"/><Relationship Id="rId28" Type="http://schemas.openxmlformats.org/officeDocument/2006/relationships/customXml" Target="../ink/ink14.xml"/><Relationship Id="rId49" Type="http://schemas.openxmlformats.org/officeDocument/2006/relationships/customXml" Target="../ink/ink25.xml"/><Relationship Id="rId114" Type="http://schemas.openxmlformats.org/officeDocument/2006/relationships/customXml" Target="../ink/ink65.xml"/><Relationship Id="rId119" Type="http://schemas.openxmlformats.org/officeDocument/2006/relationships/customXml" Target="../ink/ink68.xml"/><Relationship Id="rId44" Type="http://schemas.openxmlformats.org/officeDocument/2006/relationships/customXml" Target="../ink/ink22.xml"/><Relationship Id="rId60" Type="http://schemas.openxmlformats.org/officeDocument/2006/relationships/customXml" Target="../ink/ink34.xml"/><Relationship Id="rId65" Type="http://schemas.openxmlformats.org/officeDocument/2006/relationships/image" Target="../media/image84.png"/><Relationship Id="rId81" Type="http://schemas.openxmlformats.org/officeDocument/2006/relationships/image" Target="../media/image91.png"/><Relationship Id="rId86" Type="http://schemas.openxmlformats.org/officeDocument/2006/relationships/customXml" Target="../ink/ink49.xml"/><Relationship Id="rId130" Type="http://schemas.openxmlformats.org/officeDocument/2006/relationships/customXml" Target="../ink/ink78.xml"/><Relationship Id="rId135" Type="http://schemas.openxmlformats.org/officeDocument/2006/relationships/image" Target="../media/image56.png"/><Relationship Id="rId13" Type="http://schemas.openxmlformats.org/officeDocument/2006/relationships/image" Target="../media/image630.png"/><Relationship Id="rId18" Type="http://schemas.openxmlformats.org/officeDocument/2006/relationships/customXml" Target="../ink/ink9.xml"/><Relationship Id="rId39" Type="http://schemas.openxmlformats.org/officeDocument/2006/relationships/image" Target="../media/image76.png"/><Relationship Id="rId109" Type="http://schemas.openxmlformats.org/officeDocument/2006/relationships/customXml" Target="../ink/ink62.xml"/><Relationship Id="rId34" Type="http://schemas.openxmlformats.org/officeDocument/2006/relationships/customXml" Target="../ink/ink17.xml"/><Relationship Id="rId50" Type="http://schemas.openxmlformats.org/officeDocument/2006/relationships/customXml" Target="../ink/ink26.xml"/><Relationship Id="rId55" Type="http://schemas.openxmlformats.org/officeDocument/2006/relationships/customXml" Target="../ink/ink30.xml"/><Relationship Id="rId76" Type="http://schemas.openxmlformats.org/officeDocument/2006/relationships/customXml" Target="../ink/ink44.xml"/><Relationship Id="rId97" Type="http://schemas.openxmlformats.org/officeDocument/2006/relationships/image" Target="../media/image98.png"/><Relationship Id="rId104" Type="http://schemas.openxmlformats.org/officeDocument/2006/relationships/image" Target="../media/image101.png"/><Relationship Id="rId120" Type="http://schemas.openxmlformats.org/officeDocument/2006/relationships/image" Target="../media/image108.png"/><Relationship Id="rId125" Type="http://schemas.openxmlformats.org/officeDocument/2006/relationships/customXml" Target="../ink/ink73.xml"/><Relationship Id="rId7" Type="http://schemas.openxmlformats.org/officeDocument/2006/relationships/image" Target="../media/image600.png"/><Relationship Id="rId71" Type="http://schemas.openxmlformats.org/officeDocument/2006/relationships/customXml" Target="../ink/ink41.xml"/><Relationship Id="rId92" Type="http://schemas.openxmlformats.org/officeDocument/2006/relationships/image" Target="../media/image96.png"/><Relationship Id="rId2" Type="http://schemas.openxmlformats.org/officeDocument/2006/relationships/customXml" Target="../ink/ink1.xml"/><Relationship Id="rId29" Type="http://schemas.openxmlformats.org/officeDocument/2006/relationships/image" Target="../media/image710.png"/><Relationship Id="rId24" Type="http://schemas.openxmlformats.org/officeDocument/2006/relationships/customXml" Target="../ink/ink12.xml"/><Relationship Id="rId40" Type="http://schemas.openxmlformats.org/officeDocument/2006/relationships/customXml" Target="../ink/ink20.xml"/><Relationship Id="rId45" Type="http://schemas.openxmlformats.org/officeDocument/2006/relationships/image" Target="../media/image79.png"/><Relationship Id="rId66" Type="http://schemas.openxmlformats.org/officeDocument/2006/relationships/customXml" Target="../ink/ink38.xml"/><Relationship Id="rId87" Type="http://schemas.openxmlformats.org/officeDocument/2006/relationships/image" Target="../media/image94.png"/><Relationship Id="rId110" Type="http://schemas.openxmlformats.org/officeDocument/2006/relationships/image" Target="../media/image104.png"/><Relationship Id="rId115" Type="http://schemas.openxmlformats.org/officeDocument/2006/relationships/image" Target="../media/image106.png"/><Relationship Id="rId131" Type="http://schemas.openxmlformats.org/officeDocument/2006/relationships/customXml" Target="../ink/ink79.xml"/><Relationship Id="rId136" Type="http://schemas.openxmlformats.org/officeDocument/2006/relationships/image" Target="../media/image111.png"/><Relationship Id="rId61" Type="http://schemas.openxmlformats.org/officeDocument/2006/relationships/image" Target="../media/image83.png"/><Relationship Id="rId82" Type="http://schemas.openxmlformats.org/officeDocument/2006/relationships/customXml" Target="../ink/ink47.xml"/><Relationship Id="rId19" Type="http://schemas.openxmlformats.org/officeDocument/2006/relationships/image" Target="../media/image660.png"/><Relationship Id="rId14" Type="http://schemas.openxmlformats.org/officeDocument/2006/relationships/customXml" Target="../ink/ink7.xml"/><Relationship Id="rId30" Type="http://schemas.openxmlformats.org/officeDocument/2006/relationships/customXml" Target="../ink/ink15.xml"/><Relationship Id="rId35" Type="http://schemas.openxmlformats.org/officeDocument/2006/relationships/image" Target="../media/image74.png"/><Relationship Id="rId56" Type="http://schemas.openxmlformats.org/officeDocument/2006/relationships/image" Target="../media/image82.png"/><Relationship Id="rId77" Type="http://schemas.openxmlformats.org/officeDocument/2006/relationships/image" Target="../media/image89.png"/><Relationship Id="rId100" Type="http://schemas.openxmlformats.org/officeDocument/2006/relationships/customXml" Target="../ink/ink57.xml"/><Relationship Id="rId105" Type="http://schemas.openxmlformats.org/officeDocument/2006/relationships/customXml" Target="../ink/ink60.xml"/><Relationship Id="rId126" Type="http://schemas.openxmlformats.org/officeDocument/2006/relationships/customXml" Target="../ink/ink74.xml"/><Relationship Id="rId8" Type="http://schemas.openxmlformats.org/officeDocument/2006/relationships/customXml" Target="../ink/ink4.xml"/><Relationship Id="rId51" Type="http://schemas.openxmlformats.org/officeDocument/2006/relationships/customXml" Target="../ink/ink27.xml"/><Relationship Id="rId72" Type="http://schemas.openxmlformats.org/officeDocument/2006/relationships/image" Target="../media/image87.png"/><Relationship Id="rId93" Type="http://schemas.openxmlformats.org/officeDocument/2006/relationships/customXml" Target="../ink/ink53.xml"/><Relationship Id="rId98" Type="http://schemas.openxmlformats.org/officeDocument/2006/relationships/customXml" Target="../ink/ink56.xml"/><Relationship Id="rId121" Type="http://schemas.openxmlformats.org/officeDocument/2006/relationships/customXml" Target="../ink/ink69.xml"/><Relationship Id="rId3" Type="http://schemas.openxmlformats.org/officeDocument/2006/relationships/image" Target="../media/image580.png"/><Relationship Id="rId25" Type="http://schemas.openxmlformats.org/officeDocument/2006/relationships/image" Target="../media/image690.png"/><Relationship Id="rId46" Type="http://schemas.openxmlformats.org/officeDocument/2006/relationships/customXml" Target="../ink/ink23.xml"/><Relationship Id="rId67" Type="http://schemas.openxmlformats.org/officeDocument/2006/relationships/customXml" Target="../ink/ink39.xml"/><Relationship Id="rId116" Type="http://schemas.openxmlformats.org/officeDocument/2006/relationships/customXml" Target="../ink/ink66.xml"/><Relationship Id="rId20" Type="http://schemas.openxmlformats.org/officeDocument/2006/relationships/customXml" Target="../ink/ink10.xml"/><Relationship Id="rId41" Type="http://schemas.openxmlformats.org/officeDocument/2006/relationships/image" Target="../media/image77.png"/><Relationship Id="rId62" Type="http://schemas.openxmlformats.org/officeDocument/2006/relationships/customXml" Target="../ink/ink35.xml"/><Relationship Id="rId83" Type="http://schemas.openxmlformats.org/officeDocument/2006/relationships/image" Target="../media/image92.png"/><Relationship Id="rId88" Type="http://schemas.openxmlformats.org/officeDocument/2006/relationships/customXml" Target="../ink/ink50.xml"/><Relationship Id="rId111" Type="http://schemas.openxmlformats.org/officeDocument/2006/relationships/customXml" Target="../ink/ink63.xml"/><Relationship Id="rId132" Type="http://schemas.openxmlformats.org/officeDocument/2006/relationships/customXml" Target="../ink/ink80.xml"/><Relationship Id="rId15" Type="http://schemas.openxmlformats.org/officeDocument/2006/relationships/image" Target="../media/image640.png"/><Relationship Id="rId36" Type="http://schemas.openxmlformats.org/officeDocument/2006/relationships/customXml" Target="../ink/ink18.xml"/><Relationship Id="rId57" Type="http://schemas.openxmlformats.org/officeDocument/2006/relationships/customXml" Target="../ink/ink31.xml"/><Relationship Id="rId106" Type="http://schemas.openxmlformats.org/officeDocument/2006/relationships/image" Target="../media/image102.png"/><Relationship Id="rId127" Type="http://schemas.openxmlformats.org/officeDocument/2006/relationships/customXml" Target="../ink/ink75.xml"/><Relationship Id="rId10" Type="http://schemas.openxmlformats.org/officeDocument/2006/relationships/customXml" Target="../ink/ink5.xml"/><Relationship Id="rId31" Type="http://schemas.openxmlformats.org/officeDocument/2006/relationships/image" Target="../media/image72.png"/><Relationship Id="rId52" Type="http://schemas.openxmlformats.org/officeDocument/2006/relationships/customXml" Target="../ink/ink28.xml"/><Relationship Id="rId73" Type="http://schemas.openxmlformats.org/officeDocument/2006/relationships/customXml" Target="../ink/ink42.xml"/><Relationship Id="rId78" Type="http://schemas.openxmlformats.org/officeDocument/2006/relationships/customXml" Target="../ink/ink45.xml"/><Relationship Id="rId94" Type="http://schemas.openxmlformats.org/officeDocument/2006/relationships/customXml" Target="../ink/ink54.xml"/><Relationship Id="rId99" Type="http://schemas.openxmlformats.org/officeDocument/2006/relationships/image" Target="../media/image99.png"/><Relationship Id="rId101" Type="http://schemas.openxmlformats.org/officeDocument/2006/relationships/image" Target="../media/image100.png"/><Relationship Id="rId122" Type="http://schemas.openxmlformats.org/officeDocument/2006/relationships/customXml" Target="../ink/ink70.xml"/><Relationship Id="rId4" Type="http://schemas.openxmlformats.org/officeDocument/2006/relationships/customXml" Target="../ink/ink2.xml"/><Relationship Id="rId9" Type="http://schemas.openxmlformats.org/officeDocument/2006/relationships/image" Target="../media/image610.png"/><Relationship Id="rId26" Type="http://schemas.openxmlformats.org/officeDocument/2006/relationships/customXml" Target="../ink/ink13.xml"/><Relationship Id="rId47" Type="http://schemas.openxmlformats.org/officeDocument/2006/relationships/image" Target="../media/image80.png"/><Relationship Id="rId68" Type="http://schemas.openxmlformats.org/officeDocument/2006/relationships/image" Target="../media/image85.png"/><Relationship Id="rId89" Type="http://schemas.openxmlformats.org/officeDocument/2006/relationships/image" Target="../media/image95.png"/><Relationship Id="rId112" Type="http://schemas.openxmlformats.org/officeDocument/2006/relationships/image" Target="../media/image105.png"/><Relationship Id="rId133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26.png"/><Relationship Id="rId3" Type="http://schemas.openxmlformats.org/officeDocument/2006/relationships/image" Target="../media/image116.png"/><Relationship Id="rId7" Type="http://schemas.openxmlformats.org/officeDocument/2006/relationships/image" Target="../media/image120.png"/><Relationship Id="rId12" Type="http://schemas.openxmlformats.org/officeDocument/2006/relationships/image" Target="../media/image125.png"/><Relationship Id="rId17" Type="http://schemas.openxmlformats.org/officeDocument/2006/relationships/image" Target="../media/image130.png"/><Relationship Id="rId2" Type="http://schemas.openxmlformats.org/officeDocument/2006/relationships/image" Target="../media/image115.png"/><Relationship Id="rId16" Type="http://schemas.openxmlformats.org/officeDocument/2006/relationships/image" Target="../media/image12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9.png"/><Relationship Id="rId11" Type="http://schemas.openxmlformats.org/officeDocument/2006/relationships/image" Target="../media/image124.png"/><Relationship Id="rId5" Type="http://schemas.openxmlformats.org/officeDocument/2006/relationships/image" Target="../media/image118.png"/><Relationship Id="rId15" Type="http://schemas.openxmlformats.org/officeDocument/2006/relationships/image" Target="../media/image128.png"/><Relationship Id="rId10" Type="http://schemas.openxmlformats.org/officeDocument/2006/relationships/image" Target="../media/image123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Relationship Id="rId14" Type="http://schemas.openxmlformats.org/officeDocument/2006/relationships/image" Target="../media/image1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145.png"/><Relationship Id="rId18" Type="http://schemas.openxmlformats.org/officeDocument/2006/relationships/image" Target="../media/image150.png"/><Relationship Id="rId3" Type="http://schemas.openxmlformats.org/officeDocument/2006/relationships/image" Target="../media/image135.png"/><Relationship Id="rId21" Type="http://schemas.openxmlformats.org/officeDocument/2006/relationships/image" Target="../media/image153.png"/><Relationship Id="rId7" Type="http://schemas.openxmlformats.org/officeDocument/2006/relationships/image" Target="../media/image139.png"/><Relationship Id="rId12" Type="http://schemas.openxmlformats.org/officeDocument/2006/relationships/image" Target="../media/image144.png"/><Relationship Id="rId17" Type="http://schemas.openxmlformats.org/officeDocument/2006/relationships/image" Target="../media/image149.png"/><Relationship Id="rId2" Type="http://schemas.openxmlformats.org/officeDocument/2006/relationships/image" Target="../media/image134.png"/><Relationship Id="rId16" Type="http://schemas.openxmlformats.org/officeDocument/2006/relationships/image" Target="../media/image148.png"/><Relationship Id="rId20" Type="http://schemas.openxmlformats.org/officeDocument/2006/relationships/image" Target="../media/image15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8.png"/><Relationship Id="rId11" Type="http://schemas.openxmlformats.org/officeDocument/2006/relationships/image" Target="../media/image143.svg"/><Relationship Id="rId5" Type="http://schemas.openxmlformats.org/officeDocument/2006/relationships/image" Target="../media/image137.png"/><Relationship Id="rId15" Type="http://schemas.openxmlformats.org/officeDocument/2006/relationships/image" Target="../media/image147.png"/><Relationship Id="rId10" Type="http://schemas.openxmlformats.org/officeDocument/2006/relationships/image" Target="../media/image142.png"/><Relationship Id="rId19" Type="http://schemas.openxmlformats.org/officeDocument/2006/relationships/image" Target="../media/image151.png"/><Relationship Id="rId4" Type="http://schemas.openxmlformats.org/officeDocument/2006/relationships/image" Target="../media/image136.png"/><Relationship Id="rId9" Type="http://schemas.openxmlformats.org/officeDocument/2006/relationships/image" Target="../media/image141.svg"/><Relationship Id="rId14" Type="http://schemas.openxmlformats.org/officeDocument/2006/relationships/image" Target="../media/image146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5.png"/><Relationship Id="rId18" Type="http://schemas.openxmlformats.org/officeDocument/2006/relationships/image" Target="../media/image170.png"/><Relationship Id="rId26" Type="http://schemas.openxmlformats.org/officeDocument/2006/relationships/image" Target="../media/image178.png"/><Relationship Id="rId39" Type="http://schemas.openxmlformats.org/officeDocument/2006/relationships/image" Target="../media/image191.png"/><Relationship Id="rId21" Type="http://schemas.openxmlformats.org/officeDocument/2006/relationships/image" Target="../media/image173.png"/><Relationship Id="rId34" Type="http://schemas.openxmlformats.org/officeDocument/2006/relationships/image" Target="../media/image186.png"/><Relationship Id="rId7" Type="http://schemas.openxmlformats.org/officeDocument/2006/relationships/image" Target="../media/image159.png"/><Relationship Id="rId2" Type="http://schemas.openxmlformats.org/officeDocument/2006/relationships/image" Target="../media/image154.png"/><Relationship Id="rId16" Type="http://schemas.openxmlformats.org/officeDocument/2006/relationships/image" Target="../media/image168.png"/><Relationship Id="rId20" Type="http://schemas.openxmlformats.org/officeDocument/2006/relationships/image" Target="../media/image172.png"/><Relationship Id="rId29" Type="http://schemas.openxmlformats.org/officeDocument/2006/relationships/image" Target="../media/image181.png"/><Relationship Id="rId41" Type="http://schemas.openxmlformats.org/officeDocument/2006/relationships/image" Target="../media/image19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58.png"/><Relationship Id="rId11" Type="http://schemas.openxmlformats.org/officeDocument/2006/relationships/image" Target="../media/image163.png"/><Relationship Id="rId24" Type="http://schemas.openxmlformats.org/officeDocument/2006/relationships/image" Target="../media/image176.png"/><Relationship Id="rId32" Type="http://schemas.openxmlformats.org/officeDocument/2006/relationships/image" Target="../media/image184.png"/><Relationship Id="rId37" Type="http://schemas.openxmlformats.org/officeDocument/2006/relationships/image" Target="../media/image189.png"/><Relationship Id="rId40" Type="http://schemas.openxmlformats.org/officeDocument/2006/relationships/image" Target="../media/image192.png"/><Relationship Id="rId5" Type="http://schemas.openxmlformats.org/officeDocument/2006/relationships/image" Target="../media/image157.png"/><Relationship Id="rId15" Type="http://schemas.openxmlformats.org/officeDocument/2006/relationships/image" Target="../media/image167.png"/><Relationship Id="rId23" Type="http://schemas.openxmlformats.org/officeDocument/2006/relationships/image" Target="../media/image175.png"/><Relationship Id="rId28" Type="http://schemas.openxmlformats.org/officeDocument/2006/relationships/image" Target="../media/image180.png"/><Relationship Id="rId36" Type="http://schemas.openxmlformats.org/officeDocument/2006/relationships/image" Target="../media/image188.png"/><Relationship Id="rId10" Type="http://schemas.openxmlformats.org/officeDocument/2006/relationships/image" Target="../media/image162.png"/><Relationship Id="rId19" Type="http://schemas.openxmlformats.org/officeDocument/2006/relationships/image" Target="../media/image171.png"/><Relationship Id="rId31" Type="http://schemas.openxmlformats.org/officeDocument/2006/relationships/image" Target="../media/image183.png"/><Relationship Id="rId4" Type="http://schemas.openxmlformats.org/officeDocument/2006/relationships/image" Target="../media/image156.jpg"/><Relationship Id="rId9" Type="http://schemas.openxmlformats.org/officeDocument/2006/relationships/image" Target="../media/image161.png"/><Relationship Id="rId14" Type="http://schemas.openxmlformats.org/officeDocument/2006/relationships/image" Target="../media/image166.png"/><Relationship Id="rId22" Type="http://schemas.openxmlformats.org/officeDocument/2006/relationships/image" Target="../media/image174.png"/><Relationship Id="rId27" Type="http://schemas.openxmlformats.org/officeDocument/2006/relationships/image" Target="../media/image179.png"/><Relationship Id="rId30" Type="http://schemas.openxmlformats.org/officeDocument/2006/relationships/image" Target="../media/image182.png"/><Relationship Id="rId35" Type="http://schemas.openxmlformats.org/officeDocument/2006/relationships/image" Target="../media/image187.png"/><Relationship Id="rId8" Type="http://schemas.openxmlformats.org/officeDocument/2006/relationships/image" Target="../media/image160.png"/><Relationship Id="rId3" Type="http://schemas.openxmlformats.org/officeDocument/2006/relationships/image" Target="../media/image155.png"/><Relationship Id="rId12" Type="http://schemas.openxmlformats.org/officeDocument/2006/relationships/image" Target="../media/image164.png"/><Relationship Id="rId17" Type="http://schemas.openxmlformats.org/officeDocument/2006/relationships/image" Target="../media/image169.png"/><Relationship Id="rId25" Type="http://schemas.openxmlformats.org/officeDocument/2006/relationships/image" Target="../media/image177.png"/><Relationship Id="rId33" Type="http://schemas.openxmlformats.org/officeDocument/2006/relationships/image" Target="../media/image185.png"/><Relationship Id="rId38" Type="http://schemas.openxmlformats.org/officeDocument/2006/relationships/image" Target="../media/image190.png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5.png"/><Relationship Id="rId18" Type="http://schemas.openxmlformats.org/officeDocument/2006/relationships/image" Target="../media/image210.png"/><Relationship Id="rId26" Type="http://schemas.openxmlformats.org/officeDocument/2006/relationships/image" Target="../media/image218.png"/><Relationship Id="rId39" Type="http://schemas.openxmlformats.org/officeDocument/2006/relationships/image" Target="../media/image231.png"/><Relationship Id="rId21" Type="http://schemas.openxmlformats.org/officeDocument/2006/relationships/image" Target="../media/image213.png"/><Relationship Id="rId34" Type="http://schemas.openxmlformats.org/officeDocument/2006/relationships/image" Target="../media/image226.png"/><Relationship Id="rId42" Type="http://schemas.openxmlformats.org/officeDocument/2006/relationships/image" Target="../media/image234.png"/><Relationship Id="rId47" Type="http://schemas.openxmlformats.org/officeDocument/2006/relationships/image" Target="../media/image239.png"/><Relationship Id="rId50" Type="http://schemas.openxmlformats.org/officeDocument/2006/relationships/image" Target="../media/image242.png"/><Relationship Id="rId55" Type="http://schemas.openxmlformats.org/officeDocument/2006/relationships/image" Target="../media/image247.png"/><Relationship Id="rId7" Type="http://schemas.openxmlformats.org/officeDocument/2006/relationships/image" Target="../media/image199.png"/><Relationship Id="rId2" Type="http://schemas.openxmlformats.org/officeDocument/2006/relationships/image" Target="../media/image194.png"/><Relationship Id="rId16" Type="http://schemas.openxmlformats.org/officeDocument/2006/relationships/image" Target="../media/image208.png"/><Relationship Id="rId29" Type="http://schemas.openxmlformats.org/officeDocument/2006/relationships/image" Target="../media/image221.png"/><Relationship Id="rId11" Type="http://schemas.openxmlformats.org/officeDocument/2006/relationships/image" Target="../media/image203.png"/><Relationship Id="rId24" Type="http://schemas.openxmlformats.org/officeDocument/2006/relationships/image" Target="../media/image216.png"/><Relationship Id="rId32" Type="http://schemas.openxmlformats.org/officeDocument/2006/relationships/image" Target="../media/image224.png"/><Relationship Id="rId37" Type="http://schemas.openxmlformats.org/officeDocument/2006/relationships/image" Target="../media/image229.png"/><Relationship Id="rId40" Type="http://schemas.openxmlformats.org/officeDocument/2006/relationships/image" Target="../media/image232.png"/><Relationship Id="rId45" Type="http://schemas.openxmlformats.org/officeDocument/2006/relationships/image" Target="../media/image237.png"/><Relationship Id="rId53" Type="http://schemas.openxmlformats.org/officeDocument/2006/relationships/image" Target="../media/image245.png"/><Relationship Id="rId58" Type="http://schemas.openxmlformats.org/officeDocument/2006/relationships/image" Target="../media/image250.png"/><Relationship Id="rId5" Type="http://schemas.openxmlformats.org/officeDocument/2006/relationships/image" Target="../media/image197.png"/><Relationship Id="rId19" Type="http://schemas.openxmlformats.org/officeDocument/2006/relationships/image" Target="../media/image211.png"/><Relationship Id="rId4" Type="http://schemas.openxmlformats.org/officeDocument/2006/relationships/image" Target="../media/image196.png"/><Relationship Id="rId9" Type="http://schemas.openxmlformats.org/officeDocument/2006/relationships/image" Target="../media/image201.png"/><Relationship Id="rId14" Type="http://schemas.openxmlformats.org/officeDocument/2006/relationships/image" Target="../media/image206.png"/><Relationship Id="rId22" Type="http://schemas.openxmlformats.org/officeDocument/2006/relationships/image" Target="../media/image214.png"/><Relationship Id="rId27" Type="http://schemas.openxmlformats.org/officeDocument/2006/relationships/image" Target="../media/image219.png"/><Relationship Id="rId30" Type="http://schemas.openxmlformats.org/officeDocument/2006/relationships/image" Target="../media/image222.png"/><Relationship Id="rId35" Type="http://schemas.openxmlformats.org/officeDocument/2006/relationships/image" Target="../media/image227.png"/><Relationship Id="rId43" Type="http://schemas.openxmlformats.org/officeDocument/2006/relationships/image" Target="../media/image235.png"/><Relationship Id="rId48" Type="http://schemas.openxmlformats.org/officeDocument/2006/relationships/image" Target="../media/image240.png"/><Relationship Id="rId56" Type="http://schemas.openxmlformats.org/officeDocument/2006/relationships/image" Target="../media/image248.png"/><Relationship Id="rId8" Type="http://schemas.openxmlformats.org/officeDocument/2006/relationships/image" Target="../media/image200.png"/><Relationship Id="rId51" Type="http://schemas.openxmlformats.org/officeDocument/2006/relationships/image" Target="../media/image243.png"/><Relationship Id="rId3" Type="http://schemas.openxmlformats.org/officeDocument/2006/relationships/image" Target="../media/image195.png"/><Relationship Id="rId12" Type="http://schemas.openxmlformats.org/officeDocument/2006/relationships/image" Target="../media/image204.png"/><Relationship Id="rId17" Type="http://schemas.openxmlformats.org/officeDocument/2006/relationships/image" Target="../media/image209.png"/><Relationship Id="rId25" Type="http://schemas.openxmlformats.org/officeDocument/2006/relationships/image" Target="../media/image217.png"/><Relationship Id="rId33" Type="http://schemas.openxmlformats.org/officeDocument/2006/relationships/image" Target="../media/image225.png"/><Relationship Id="rId38" Type="http://schemas.openxmlformats.org/officeDocument/2006/relationships/image" Target="../media/image230.png"/><Relationship Id="rId46" Type="http://schemas.openxmlformats.org/officeDocument/2006/relationships/image" Target="../media/image238.png"/><Relationship Id="rId20" Type="http://schemas.openxmlformats.org/officeDocument/2006/relationships/image" Target="../media/image212.png"/><Relationship Id="rId41" Type="http://schemas.openxmlformats.org/officeDocument/2006/relationships/image" Target="../media/image233.png"/><Relationship Id="rId54" Type="http://schemas.openxmlformats.org/officeDocument/2006/relationships/image" Target="../media/image2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98.png"/><Relationship Id="rId15" Type="http://schemas.openxmlformats.org/officeDocument/2006/relationships/image" Target="../media/image207.png"/><Relationship Id="rId23" Type="http://schemas.openxmlformats.org/officeDocument/2006/relationships/image" Target="../media/image215.png"/><Relationship Id="rId28" Type="http://schemas.openxmlformats.org/officeDocument/2006/relationships/image" Target="../media/image220.png"/><Relationship Id="rId36" Type="http://schemas.openxmlformats.org/officeDocument/2006/relationships/image" Target="../media/image228.png"/><Relationship Id="rId49" Type="http://schemas.openxmlformats.org/officeDocument/2006/relationships/image" Target="../media/image241.png"/><Relationship Id="rId57" Type="http://schemas.openxmlformats.org/officeDocument/2006/relationships/image" Target="../media/image249.png"/><Relationship Id="rId10" Type="http://schemas.openxmlformats.org/officeDocument/2006/relationships/image" Target="../media/image202.png"/><Relationship Id="rId31" Type="http://schemas.openxmlformats.org/officeDocument/2006/relationships/image" Target="../media/image223.png"/><Relationship Id="rId44" Type="http://schemas.openxmlformats.org/officeDocument/2006/relationships/image" Target="../media/image236.png"/><Relationship Id="rId52" Type="http://schemas.openxmlformats.org/officeDocument/2006/relationships/image" Target="../media/image2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65DA62-172A-142C-8967-25B7AE7DB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39" y="1864506"/>
            <a:ext cx="6108721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6D6D6F1-33DE-D69A-1489-A31040F01D48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6943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fractions of the cubes are each colour?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fractions are unit fractions?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fractions are non-unit fractions?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6D6D6F1-33DE-D69A-1489-A31040F01D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69436" cy="5262979"/>
              </a:xfrm>
              <a:prstGeom prst="rect">
                <a:avLst/>
              </a:prstGeom>
              <a:blipFill>
                <a:blip r:embed="rId2"/>
                <a:stretch>
                  <a:fillRect l="-1714" t="-1275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51CF5517-DE7D-A03C-E10D-8D6E31C4AA3C}"/>
              </a:ext>
            </a:extLst>
          </p:cNvPr>
          <p:cNvGrpSpPr/>
          <p:nvPr/>
        </p:nvGrpSpPr>
        <p:grpSpPr>
          <a:xfrm>
            <a:off x="1325081" y="28821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CFC26B40-FA6C-9C21-694A-F36DF2BE4F6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ADDB4B49-C3A4-0922-93D3-D198E5BA355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3"/>
                  <a:stretch>
                    <a:fillRect l="-6803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Rounded Rectangle 9">
              <a:extLst>
                <a:ext uri="{FF2B5EF4-FFF2-40B4-BE49-F238E27FC236}">
                  <a16:creationId xmlns:a16="http://schemas.microsoft.com/office/drawing/2014/main" id="{9214F456-3DD6-0202-21FE-042ADA956125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" name="Rounded Rectangle 10">
              <a:extLst>
                <a:ext uri="{FF2B5EF4-FFF2-40B4-BE49-F238E27FC236}">
                  <a16:creationId xmlns:a16="http://schemas.microsoft.com/office/drawing/2014/main" id="{047A6F7D-5974-B567-6894-2E5C06B9FC85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9B51FCB8-28CE-BB09-0C96-CF3F584613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7143" y="2114273"/>
            <a:ext cx="565187" cy="7984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86C6EF-EB6E-A879-BDE7-C645F0C335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7742" y="2132493"/>
            <a:ext cx="565188" cy="7984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F27EC7-EBCB-70FC-D924-5890281A2E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8054" y="1540061"/>
            <a:ext cx="565188" cy="7984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46AC0F1-7007-D416-3043-F19D144751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75" y="1528851"/>
            <a:ext cx="565187" cy="7984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74F4FB4-4869-4F4F-7E9B-53843EBF37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803" y="1499342"/>
            <a:ext cx="565187" cy="7984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1390FF-55D1-323D-6E54-9CB1459774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7500" y="2128988"/>
            <a:ext cx="565188" cy="7984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E2F63E-88F1-838B-1EBA-B78DE0A123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3174" y="1630229"/>
            <a:ext cx="565188" cy="79847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A5AEE122-9406-19FB-3851-A9177A6323CC}"/>
              </a:ext>
            </a:extLst>
          </p:cNvPr>
          <p:cNvGrpSpPr/>
          <p:nvPr/>
        </p:nvGrpSpPr>
        <p:grpSpPr>
          <a:xfrm>
            <a:off x="3926111" y="28821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A48729E1-01AB-817C-BA7D-919CA9EF1996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5A09FB23-5FF0-7490-C2F5-F0D9E9AE64D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7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Rounded Rectangle 9">
              <a:extLst>
                <a:ext uri="{FF2B5EF4-FFF2-40B4-BE49-F238E27FC236}">
                  <a16:creationId xmlns:a16="http://schemas.microsoft.com/office/drawing/2014/main" id="{B917A09A-C23F-855C-41F2-965540518966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17" name="Rounded Rectangle 10">
              <a:extLst>
                <a:ext uri="{FF2B5EF4-FFF2-40B4-BE49-F238E27FC236}">
                  <a16:creationId xmlns:a16="http://schemas.microsoft.com/office/drawing/2014/main" id="{DED57183-875E-C94C-0A24-98B454A6BB20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26B91BA-CABF-E858-D38D-2A58DFB75D66}"/>
              </a:ext>
            </a:extLst>
          </p:cNvPr>
          <p:cNvGrpSpPr/>
          <p:nvPr/>
        </p:nvGrpSpPr>
        <p:grpSpPr>
          <a:xfrm>
            <a:off x="6161767" y="28929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691EBB65-848F-BBD3-CBF2-F459765C8791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00D70C52-5DDD-3E87-E448-C8653128999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7343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ounded Rectangle 9">
              <a:extLst>
                <a:ext uri="{FF2B5EF4-FFF2-40B4-BE49-F238E27FC236}">
                  <a16:creationId xmlns:a16="http://schemas.microsoft.com/office/drawing/2014/main" id="{615C7C6E-AC0F-50AE-E9CB-BD95669AE2F5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21" name="Rounded Rectangle 10">
              <a:extLst>
                <a:ext uri="{FF2B5EF4-FFF2-40B4-BE49-F238E27FC236}">
                  <a16:creationId xmlns:a16="http://schemas.microsoft.com/office/drawing/2014/main" id="{7A44BF55-AFCC-C5E4-15F9-8039301C149C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</p:spTree>
    <p:extLst>
      <p:ext uri="{BB962C8B-B14F-4D97-AF65-F5344CB8AC3E}">
        <p14:creationId xmlns:p14="http://schemas.microsoft.com/office/powerpoint/2010/main" val="2377400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6BEBCE3-1393-9B8C-D20D-6444C78854EC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69436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What fractions of the cubes are each colour?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 typeface="+mj-lt"/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fractions are unit fractions?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Which of the fractions are non-unit fractions?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F6BEBCE3-1393-9B8C-D20D-6444C78854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69436" cy="5262979"/>
              </a:xfrm>
              <a:prstGeom prst="rect">
                <a:avLst/>
              </a:prstGeom>
              <a:blipFill>
                <a:blip r:embed="rId2"/>
                <a:stretch>
                  <a:fillRect l="-1714" t="-1275" b="-24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78600743-99FD-EA32-121A-916293F3A840}"/>
              </a:ext>
            </a:extLst>
          </p:cNvPr>
          <p:cNvGrpSpPr/>
          <p:nvPr/>
        </p:nvGrpSpPr>
        <p:grpSpPr>
          <a:xfrm>
            <a:off x="1325081" y="2882146"/>
            <a:ext cx="1790939" cy="807854"/>
            <a:chOff x="409062" y="5554356"/>
            <a:chExt cx="1790939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Rectangle 3">
                  <a:extLst>
                    <a:ext uri="{FF2B5EF4-FFF2-40B4-BE49-F238E27FC236}">
                      <a16:creationId xmlns:a16="http://schemas.microsoft.com/office/drawing/2014/main" id="{AED659AB-6879-E271-D961-C4F973DB1411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Yellow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ADDB4B49-C3A4-0922-93D3-D198E5BA3552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90939" cy="739754"/>
                </a:xfrm>
                <a:prstGeom prst="rect">
                  <a:avLst/>
                </a:prstGeom>
                <a:blipFill>
                  <a:blip r:embed="rId3"/>
                  <a:stretch>
                    <a:fillRect l="-6803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" name="Rounded Rectangle 9">
              <a:extLst>
                <a:ext uri="{FF2B5EF4-FFF2-40B4-BE49-F238E27FC236}">
                  <a16:creationId xmlns:a16="http://schemas.microsoft.com/office/drawing/2014/main" id="{0BB523F7-3488-9958-3466-657C6DFB1C28}"/>
                </a:ext>
              </a:extLst>
            </p:cNvPr>
            <p:cNvSpPr/>
            <p:nvPr/>
          </p:nvSpPr>
          <p:spPr>
            <a:xfrm>
              <a:off x="1827876" y="5569134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6" name="Rounded Rectangle 10">
              <a:extLst>
                <a:ext uri="{FF2B5EF4-FFF2-40B4-BE49-F238E27FC236}">
                  <a16:creationId xmlns:a16="http://schemas.microsoft.com/office/drawing/2014/main" id="{A41659F7-5317-2AD1-167F-38AC4CBABCB1}"/>
                </a:ext>
              </a:extLst>
            </p:cNvPr>
            <p:cNvSpPr/>
            <p:nvPr/>
          </p:nvSpPr>
          <p:spPr>
            <a:xfrm>
              <a:off x="1827876" y="6027061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9320FC84-5912-D2AA-5F5C-9994C3064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7143" y="2114273"/>
            <a:ext cx="565187" cy="79847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034BB6-F546-E58A-CA01-E5FC531A34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7742" y="2132493"/>
            <a:ext cx="565188" cy="79847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CDA1538-D46B-A318-172F-320B78A108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8054" y="1540061"/>
            <a:ext cx="565188" cy="7984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573CB9-2BF3-682D-AD51-835192219B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575" y="1528851"/>
            <a:ext cx="565187" cy="7984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137CE10-201C-B37F-CE50-3F34B9DF1D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86803" y="1499342"/>
            <a:ext cx="565187" cy="7984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898C042-E854-FF63-C060-81DA9D5DB0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7500" y="2128988"/>
            <a:ext cx="565188" cy="7984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BC88C2D-995E-6B4B-C433-3519015DB9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3174" y="1630229"/>
            <a:ext cx="565188" cy="79847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B108C788-2BC9-038D-8FD0-466E99653E89}"/>
              </a:ext>
            </a:extLst>
          </p:cNvPr>
          <p:cNvGrpSpPr/>
          <p:nvPr/>
        </p:nvGrpSpPr>
        <p:grpSpPr>
          <a:xfrm>
            <a:off x="3926111" y="2882146"/>
            <a:ext cx="1412694" cy="807854"/>
            <a:chOff x="409062" y="5554356"/>
            <a:chExt cx="1412694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85BAFAC7-3281-9D39-5694-5EA0BF040B41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Red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5A09FB23-5FF0-7490-C2F5-F0D9E9AE64DA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412694" cy="739754"/>
                </a:xfrm>
                <a:prstGeom prst="rect">
                  <a:avLst/>
                </a:prstGeom>
                <a:blipFill>
                  <a:blip r:embed="rId7"/>
                  <a:stretch>
                    <a:fillRect l="-8621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6" name="Rounded Rectangle 9">
              <a:extLst>
                <a:ext uri="{FF2B5EF4-FFF2-40B4-BE49-F238E27FC236}">
                  <a16:creationId xmlns:a16="http://schemas.microsoft.com/office/drawing/2014/main" id="{7A300444-A91D-C07D-7F18-72900619A98B}"/>
                </a:ext>
              </a:extLst>
            </p:cNvPr>
            <p:cNvSpPr/>
            <p:nvPr/>
          </p:nvSpPr>
          <p:spPr>
            <a:xfrm>
              <a:off x="1452193" y="5569134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17" name="Rounded Rectangle 10">
              <a:extLst>
                <a:ext uri="{FF2B5EF4-FFF2-40B4-BE49-F238E27FC236}">
                  <a16:creationId xmlns:a16="http://schemas.microsoft.com/office/drawing/2014/main" id="{A4491261-DDD5-992D-91C6-92270787E09E}"/>
                </a:ext>
              </a:extLst>
            </p:cNvPr>
            <p:cNvSpPr/>
            <p:nvPr/>
          </p:nvSpPr>
          <p:spPr>
            <a:xfrm>
              <a:off x="1452193" y="6027061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403CDF0-895A-FE04-CF90-7AD8EAAF8933}"/>
              </a:ext>
            </a:extLst>
          </p:cNvPr>
          <p:cNvGrpSpPr/>
          <p:nvPr/>
        </p:nvGrpSpPr>
        <p:grpSpPr>
          <a:xfrm>
            <a:off x="6161767" y="2892900"/>
            <a:ext cx="1747658" cy="807854"/>
            <a:chOff x="409062" y="5554356"/>
            <a:chExt cx="1747658" cy="807854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Rectangle 18">
                  <a:extLst>
                    <a:ext uri="{FF2B5EF4-FFF2-40B4-BE49-F238E27FC236}">
                      <a16:creationId xmlns:a16="http://schemas.microsoft.com/office/drawing/2014/main" id="{59C1D666-2546-DE19-00C0-D52EA0150FED}"/>
                    </a:ext>
                  </a:extLst>
                </p:cNvPr>
                <p:cNvSpPr/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2800" dirty="0"/>
                    <a:t>Green </a:t>
                  </a:r>
                  <a14:m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800" dirty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800" i="1" dirty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a14:m>
                  <a:endParaRPr lang="en-GB" sz="2800" dirty="0"/>
                </a:p>
              </p:txBody>
            </p:sp>
          </mc:Choice>
          <mc:Fallback xmlns="">
            <p:sp>
              <p:nvSpPr>
                <p:cNvPr id="52" name="Rectangle 51">
                  <a:extLst>
                    <a:ext uri="{FF2B5EF4-FFF2-40B4-BE49-F238E27FC236}">
                      <a16:creationId xmlns:a16="http://schemas.microsoft.com/office/drawing/2014/main" id="{00D70C52-5DDD-3E87-E448-C86531289998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9062" y="5554356"/>
                  <a:ext cx="1747658" cy="739754"/>
                </a:xfrm>
                <a:prstGeom prst="rect">
                  <a:avLst/>
                </a:prstGeom>
                <a:blipFill>
                  <a:blip r:embed="rId8"/>
                  <a:stretch>
                    <a:fillRect l="-7343" b="-1157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ounded Rectangle 9">
              <a:extLst>
                <a:ext uri="{FF2B5EF4-FFF2-40B4-BE49-F238E27FC236}">
                  <a16:creationId xmlns:a16="http://schemas.microsoft.com/office/drawing/2014/main" id="{B0DB6EE2-428D-1B41-6D68-E653E92C71BA}"/>
                </a:ext>
              </a:extLst>
            </p:cNvPr>
            <p:cNvSpPr/>
            <p:nvPr/>
          </p:nvSpPr>
          <p:spPr>
            <a:xfrm>
              <a:off x="1778254" y="5569134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 dirty="0"/>
            </a:p>
          </p:txBody>
        </p:sp>
        <p:sp>
          <p:nvSpPr>
            <p:cNvPr id="21" name="Rounded Rectangle 10">
              <a:extLst>
                <a:ext uri="{FF2B5EF4-FFF2-40B4-BE49-F238E27FC236}">
                  <a16:creationId xmlns:a16="http://schemas.microsoft.com/office/drawing/2014/main" id="{4180DD23-24F6-E45A-9C23-5C8C9A7DCB87}"/>
                </a:ext>
              </a:extLst>
            </p:cNvPr>
            <p:cNvSpPr/>
            <p:nvPr/>
          </p:nvSpPr>
          <p:spPr>
            <a:xfrm>
              <a:off x="1778254" y="6027061"/>
              <a:ext cx="294859" cy="335149"/>
            </a:xfrm>
            <a:prstGeom prst="rect">
              <a:avLst/>
            </a:prstGeom>
            <a:ln w="19050">
              <a:solidFill>
                <a:schemeClr val="accent6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2800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B7113D95-97A0-618D-F8A1-B47E8E9F2DB4}"/>
              </a:ext>
            </a:extLst>
          </p:cNvPr>
          <p:cNvSpPr txBox="1"/>
          <p:nvPr/>
        </p:nvSpPr>
        <p:spPr>
          <a:xfrm>
            <a:off x="2667839" y="2802081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747B9FB-D151-65B1-1071-EEA9A1ECF83C}"/>
              </a:ext>
            </a:extLst>
          </p:cNvPr>
          <p:cNvSpPr txBox="1"/>
          <p:nvPr/>
        </p:nvSpPr>
        <p:spPr>
          <a:xfrm>
            <a:off x="2611011" y="3251216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A0092D1-B2CD-C0D7-0EA5-DE941369F6BB}"/>
              </a:ext>
            </a:extLst>
          </p:cNvPr>
          <p:cNvSpPr txBox="1"/>
          <p:nvPr/>
        </p:nvSpPr>
        <p:spPr>
          <a:xfrm>
            <a:off x="4892419" y="2799937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ED239C4-A475-97F7-3C5C-4AC3902E41D4}"/>
              </a:ext>
            </a:extLst>
          </p:cNvPr>
          <p:cNvSpPr txBox="1"/>
          <p:nvPr/>
        </p:nvSpPr>
        <p:spPr>
          <a:xfrm>
            <a:off x="4835591" y="3249072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2442489-535B-4D28-5FD7-D161872EA6C7}"/>
              </a:ext>
            </a:extLst>
          </p:cNvPr>
          <p:cNvSpPr txBox="1"/>
          <p:nvPr/>
        </p:nvSpPr>
        <p:spPr>
          <a:xfrm>
            <a:off x="7447813" y="2802704"/>
            <a:ext cx="443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8C2A89A-B674-3A59-3695-1AC57CB4D4CE}"/>
              </a:ext>
            </a:extLst>
          </p:cNvPr>
          <p:cNvSpPr txBox="1"/>
          <p:nvPr/>
        </p:nvSpPr>
        <p:spPr>
          <a:xfrm>
            <a:off x="7390985" y="3251839"/>
            <a:ext cx="556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703F4D2-A3FB-C390-CAE1-5A947A42D4BD}"/>
                  </a:ext>
                </a:extLst>
              </p:cNvPr>
              <p:cNvSpPr txBox="1"/>
              <p:nvPr/>
            </p:nvSpPr>
            <p:spPr>
              <a:xfrm>
                <a:off x="5707406" y="4155658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Green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703F4D2-A3FB-C390-CAE1-5A947A42D4B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406" y="4155658"/>
                <a:ext cx="1642399" cy="767646"/>
              </a:xfrm>
              <a:prstGeom prst="rect">
                <a:avLst/>
              </a:prstGeom>
              <a:blipFill>
                <a:blip r:embed="rId9"/>
                <a:stretch>
                  <a:fillRect l="-74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AF89ABF-C312-98F7-0DF7-0739EC617422}"/>
                  </a:ext>
                </a:extLst>
              </p:cNvPr>
              <p:cNvSpPr txBox="1"/>
              <p:nvPr/>
            </p:nvSpPr>
            <p:spPr>
              <a:xfrm>
                <a:off x="3070849" y="5386741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Yellow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AF89ABF-C312-98F7-0DF7-0739EC6174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849" y="5386741"/>
                <a:ext cx="1642399" cy="767646"/>
              </a:xfrm>
              <a:prstGeom prst="rect">
                <a:avLst/>
              </a:prstGeom>
              <a:blipFill>
                <a:blip r:embed="rId10"/>
                <a:stretch>
                  <a:fillRect l="-78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B80A167-402C-2A30-D92B-3ED31B9A6DF4}"/>
                  </a:ext>
                </a:extLst>
              </p:cNvPr>
              <p:cNvSpPr txBox="1"/>
              <p:nvPr/>
            </p:nvSpPr>
            <p:spPr>
              <a:xfrm>
                <a:off x="4720683" y="5386741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schemeClr val="accent1"/>
                    </a:solidFill>
                  </a:rPr>
                  <a:t>Red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AB80A167-402C-2A30-D92B-3ED31B9A6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683" y="5386741"/>
                <a:ext cx="1642399" cy="767646"/>
              </a:xfrm>
              <a:prstGeom prst="rect">
                <a:avLst/>
              </a:prstGeom>
              <a:blipFill>
                <a:blip r:embed="rId11"/>
                <a:stretch>
                  <a:fillRect l="-7407" b="-10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825C1A63-D289-569F-C1DC-A07C266CD91B}"/>
              </a:ext>
            </a:extLst>
          </p:cNvPr>
          <p:cNvSpPr txBox="1"/>
          <p:nvPr/>
        </p:nvSpPr>
        <p:spPr>
          <a:xfrm>
            <a:off x="3906592" y="355066"/>
            <a:ext cx="4495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</a:rPr>
              <a:t>7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712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>
            <a:extLst>
              <a:ext uri="{FF2B5EF4-FFF2-40B4-BE49-F238E27FC236}">
                <a16:creationId xmlns:a16="http://schemas.microsoft.com/office/drawing/2014/main" id="{A63659CA-B4AD-5DCF-36D1-7B7D4C852609}"/>
              </a:ext>
            </a:extLst>
          </p:cNvPr>
          <p:cNvGrpSpPr/>
          <p:nvPr/>
        </p:nvGrpSpPr>
        <p:grpSpPr>
          <a:xfrm>
            <a:off x="1577345" y="1694340"/>
            <a:ext cx="1370539" cy="1295480"/>
            <a:chOff x="1956858" y="1152525"/>
            <a:chExt cx="1085850" cy="108585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90FB6EB5-3A7F-16D4-7FEA-11524B44B98C}"/>
                </a:ext>
              </a:extLst>
            </p:cNvPr>
            <p:cNvSpPr/>
            <p:nvPr/>
          </p:nvSpPr>
          <p:spPr>
            <a:xfrm>
              <a:off x="1956858" y="1152525"/>
              <a:ext cx="1085850" cy="108585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50279BF1-42C4-02B6-A420-AA4ECB239A63}"/>
                </a:ext>
              </a:extLst>
            </p:cNvPr>
            <p:cNvCxnSpPr>
              <a:stCxn id="36" idx="0"/>
              <a:endCxn id="36" idx="3"/>
            </p:cNvCxnSpPr>
            <p:nvPr/>
          </p:nvCxnSpPr>
          <p:spPr>
            <a:xfrm flipH="1">
              <a:off x="2115877" y="1152525"/>
              <a:ext cx="383906" cy="926831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3653DD8-24A6-D4E0-5B56-1991C86B9E08}"/>
                </a:ext>
              </a:extLst>
            </p:cNvPr>
            <p:cNvCxnSpPr>
              <a:cxnSpLocks/>
            </p:cNvCxnSpPr>
            <p:nvPr/>
          </p:nvCxnSpPr>
          <p:spPr>
            <a:xfrm>
              <a:off x="2499783" y="1152525"/>
              <a:ext cx="0" cy="108585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E72126B-625F-A201-0844-392C3FE335E5}"/>
                </a:ext>
              </a:extLst>
            </p:cNvPr>
            <p:cNvCxnSpPr>
              <a:cxnSpLocks/>
              <a:stCxn id="36" idx="0"/>
              <a:endCxn id="36" idx="5"/>
            </p:cNvCxnSpPr>
            <p:nvPr/>
          </p:nvCxnSpPr>
          <p:spPr>
            <a:xfrm>
              <a:off x="2499783" y="1152525"/>
              <a:ext cx="383905" cy="926831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20C94CA8-A8A7-0DAD-E626-1FB349F25452}"/>
              </a:ext>
            </a:extLst>
          </p:cNvPr>
          <p:cNvSpPr/>
          <p:nvPr/>
        </p:nvSpPr>
        <p:spPr>
          <a:xfrm>
            <a:off x="4242648" y="4008686"/>
            <a:ext cx="2985559" cy="11684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39246338-DD8B-0DC5-5A8B-F803CE38361F}"/>
              </a:ext>
            </a:extLst>
          </p:cNvPr>
          <p:cNvCxnSpPr>
            <a:cxnSpLocks/>
          </p:cNvCxnSpPr>
          <p:nvPr/>
        </p:nvCxnSpPr>
        <p:spPr>
          <a:xfrm>
            <a:off x="5735427" y="4008686"/>
            <a:ext cx="1" cy="11684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F8AC9AD7-7966-5B33-C7F5-B90B596F203D}"/>
              </a:ext>
            </a:extLst>
          </p:cNvPr>
          <p:cNvCxnSpPr>
            <a:cxnSpLocks/>
          </p:cNvCxnSpPr>
          <p:nvPr/>
        </p:nvCxnSpPr>
        <p:spPr>
          <a:xfrm>
            <a:off x="4989036" y="4008686"/>
            <a:ext cx="1" cy="11684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347C127F-2006-B329-EB8F-175397F77E3C}"/>
              </a:ext>
            </a:extLst>
          </p:cNvPr>
          <p:cNvCxnSpPr>
            <a:cxnSpLocks/>
            <a:endCxn id="40" idx="2"/>
          </p:cNvCxnSpPr>
          <p:nvPr/>
        </p:nvCxnSpPr>
        <p:spPr>
          <a:xfrm flipH="1">
            <a:off x="5735428" y="4008686"/>
            <a:ext cx="1492779" cy="11684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4" name="Group 43">
            <a:extLst>
              <a:ext uri="{FF2B5EF4-FFF2-40B4-BE49-F238E27FC236}">
                <a16:creationId xmlns:a16="http://schemas.microsoft.com/office/drawing/2014/main" id="{84DD4598-8D35-7CE4-181C-2F6CF2642196}"/>
              </a:ext>
            </a:extLst>
          </p:cNvPr>
          <p:cNvGrpSpPr/>
          <p:nvPr/>
        </p:nvGrpSpPr>
        <p:grpSpPr>
          <a:xfrm>
            <a:off x="1543665" y="3929782"/>
            <a:ext cx="1419384" cy="1419383"/>
            <a:chOff x="2346166" y="3790950"/>
            <a:chExt cx="1419384" cy="1419383"/>
          </a:xfrm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95AF1CC-DA81-3DEB-064D-F81B2C2E29C2}"/>
                </a:ext>
              </a:extLst>
            </p:cNvPr>
            <p:cNvSpPr/>
            <p:nvPr/>
          </p:nvSpPr>
          <p:spPr>
            <a:xfrm>
              <a:off x="2346167" y="3790950"/>
              <a:ext cx="1419383" cy="14193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6FA16935-60A9-80FA-169B-BCA47B1AF981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7" y="4500642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C38B0D7-31A9-4BBB-D254-93CB76C57EAD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7" y="4145796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BE9B59B5-2004-9E8A-EE83-50747F214B5F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7" y="3790950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A4A7C406-F93C-C4CF-E977-08118DFBBEC5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6" y="5210333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80D0BCF7-A9F7-219F-644D-179BC027DB34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6" y="4855488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554E9DF-D793-9D88-B296-654F4636075A}"/>
              </a:ext>
            </a:extLst>
          </p:cNvPr>
          <p:cNvGrpSpPr/>
          <p:nvPr/>
        </p:nvGrpSpPr>
        <p:grpSpPr>
          <a:xfrm>
            <a:off x="4338201" y="1883824"/>
            <a:ext cx="2828849" cy="916511"/>
            <a:chOff x="4446046" y="4115035"/>
            <a:chExt cx="2365300" cy="719666"/>
          </a:xfrm>
        </p:grpSpPr>
        <p:sp>
          <p:nvSpPr>
            <p:cNvPr id="52" name="Parallelogram 51">
              <a:extLst>
                <a:ext uri="{FF2B5EF4-FFF2-40B4-BE49-F238E27FC236}">
                  <a16:creationId xmlns:a16="http://schemas.microsoft.com/office/drawing/2014/main" id="{548A8B17-67F6-D779-BE1B-304D10034B0B}"/>
                </a:ext>
              </a:extLst>
            </p:cNvPr>
            <p:cNvSpPr/>
            <p:nvPr/>
          </p:nvSpPr>
          <p:spPr>
            <a:xfrm>
              <a:off x="4446046" y="4115036"/>
              <a:ext cx="2365300" cy="719665"/>
            </a:xfrm>
            <a:prstGeom prst="parallelogram">
              <a:avLst>
                <a:gd name="adj" fmla="val 70882"/>
              </a:avLst>
            </a:prstGeom>
            <a:solidFill>
              <a:srgbClr val="F9D2CF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E8F92768-1038-1841-9A88-FA413727405C}"/>
                </a:ext>
              </a:extLst>
            </p:cNvPr>
            <p:cNvCxnSpPr>
              <a:cxnSpLocks/>
              <a:stCxn id="52" idx="1"/>
              <a:endCxn id="52" idx="3"/>
            </p:cNvCxnSpPr>
            <p:nvPr/>
          </p:nvCxnSpPr>
          <p:spPr>
            <a:xfrm flipH="1">
              <a:off x="5357102" y="4115036"/>
              <a:ext cx="543188" cy="71966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CBB3B67B-3001-AA87-1457-C5962C50E18C}"/>
                </a:ext>
              </a:extLst>
            </p:cNvPr>
            <p:cNvCxnSpPr>
              <a:cxnSpLocks/>
              <a:endCxn id="52" idx="3"/>
            </p:cNvCxnSpPr>
            <p:nvPr/>
          </p:nvCxnSpPr>
          <p:spPr>
            <a:xfrm>
              <a:off x="4988877" y="4115036"/>
              <a:ext cx="368226" cy="71966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6A7E88C-B74F-BA9D-B146-52173CCC1A6B}"/>
                </a:ext>
              </a:extLst>
            </p:cNvPr>
            <p:cNvCxnSpPr>
              <a:cxnSpLocks/>
              <a:stCxn id="52" idx="1"/>
            </p:cNvCxnSpPr>
            <p:nvPr/>
          </p:nvCxnSpPr>
          <p:spPr>
            <a:xfrm>
              <a:off x="5900290" y="4115035"/>
              <a:ext cx="369493" cy="71966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C94CCC5A-4F7F-D333-2999-91B2D31693F2}"/>
              </a:ext>
            </a:extLst>
          </p:cNvPr>
          <p:cNvSpPr txBox="1"/>
          <p:nvPr/>
        </p:nvSpPr>
        <p:spPr>
          <a:xfrm>
            <a:off x="2122923" y="646131"/>
            <a:ext cx="4284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Which shapes show equal parts?</a:t>
            </a:r>
          </a:p>
        </p:txBody>
      </p:sp>
      <p:sp>
        <p:nvSpPr>
          <p:cNvPr id="57" name="Multiplication Sign 56">
            <a:extLst>
              <a:ext uri="{FF2B5EF4-FFF2-40B4-BE49-F238E27FC236}">
                <a16:creationId xmlns:a16="http://schemas.microsoft.com/office/drawing/2014/main" id="{A40F4814-E8AD-276D-A4D9-1F56D7868B77}"/>
              </a:ext>
            </a:extLst>
          </p:cNvPr>
          <p:cNvSpPr/>
          <p:nvPr/>
        </p:nvSpPr>
        <p:spPr>
          <a:xfrm>
            <a:off x="2701439" y="2800101"/>
            <a:ext cx="523220" cy="523220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L-Shape 57">
            <a:extLst>
              <a:ext uri="{FF2B5EF4-FFF2-40B4-BE49-F238E27FC236}">
                <a16:creationId xmlns:a16="http://schemas.microsoft.com/office/drawing/2014/main" id="{EBBD4F32-81A2-9D94-E886-EDC4D6213BA9}"/>
              </a:ext>
            </a:extLst>
          </p:cNvPr>
          <p:cNvSpPr/>
          <p:nvPr/>
        </p:nvSpPr>
        <p:spPr>
          <a:xfrm rot="2476247" flipH="1">
            <a:off x="6783578" y="2575016"/>
            <a:ext cx="376253" cy="645129"/>
          </a:xfrm>
          <a:prstGeom prst="corner">
            <a:avLst>
              <a:gd name="adj1" fmla="val 28181"/>
              <a:gd name="adj2" fmla="val 2946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65CCD0A7-4F31-3429-F87D-4435C1650E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8465" y="921391"/>
            <a:ext cx="704002" cy="704002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25479B8D-D560-3222-E2A2-B97DF8DB94AD}"/>
              </a:ext>
            </a:extLst>
          </p:cNvPr>
          <p:cNvSpPr txBox="1"/>
          <p:nvPr/>
        </p:nvSpPr>
        <p:spPr>
          <a:xfrm>
            <a:off x="5480504" y="1047053"/>
            <a:ext cx="1868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61" name="L-Shape 60">
            <a:extLst>
              <a:ext uri="{FF2B5EF4-FFF2-40B4-BE49-F238E27FC236}">
                <a16:creationId xmlns:a16="http://schemas.microsoft.com/office/drawing/2014/main" id="{20FF9A35-374C-25BF-4222-B75AB3C02F68}"/>
              </a:ext>
            </a:extLst>
          </p:cNvPr>
          <p:cNvSpPr/>
          <p:nvPr/>
        </p:nvSpPr>
        <p:spPr>
          <a:xfrm rot="2476247" flipH="1">
            <a:off x="3036532" y="5082050"/>
            <a:ext cx="376253" cy="645129"/>
          </a:xfrm>
          <a:prstGeom prst="corner">
            <a:avLst>
              <a:gd name="adj1" fmla="val 28181"/>
              <a:gd name="adj2" fmla="val 2946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L-Shape 61">
            <a:extLst>
              <a:ext uri="{FF2B5EF4-FFF2-40B4-BE49-F238E27FC236}">
                <a16:creationId xmlns:a16="http://schemas.microsoft.com/office/drawing/2014/main" id="{AD110762-9A7C-2093-1781-4AA4A440DB99}"/>
              </a:ext>
            </a:extLst>
          </p:cNvPr>
          <p:cNvSpPr/>
          <p:nvPr/>
        </p:nvSpPr>
        <p:spPr>
          <a:xfrm rot="2476247" flipH="1">
            <a:off x="6968174" y="5012130"/>
            <a:ext cx="376253" cy="645129"/>
          </a:xfrm>
          <a:prstGeom prst="corner">
            <a:avLst>
              <a:gd name="adj1" fmla="val 28181"/>
              <a:gd name="adj2" fmla="val 2946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ight Triangle 62">
            <a:extLst>
              <a:ext uri="{FF2B5EF4-FFF2-40B4-BE49-F238E27FC236}">
                <a16:creationId xmlns:a16="http://schemas.microsoft.com/office/drawing/2014/main" id="{EB0EBEA0-B24B-25B3-C498-CB1F3718886D}"/>
              </a:ext>
            </a:extLst>
          </p:cNvPr>
          <p:cNvSpPr/>
          <p:nvPr/>
        </p:nvSpPr>
        <p:spPr>
          <a:xfrm rot="10800000" flipH="1">
            <a:off x="6494998" y="4015627"/>
            <a:ext cx="711608" cy="549122"/>
          </a:xfrm>
          <a:prstGeom prst="rt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0700E547-969E-43FC-C801-4DA97B7ADBF8}"/>
              </a:ext>
            </a:extLst>
          </p:cNvPr>
          <p:cNvCxnSpPr>
            <a:cxnSpLocks/>
          </p:cNvCxnSpPr>
          <p:nvPr/>
        </p:nvCxnSpPr>
        <p:spPr>
          <a:xfrm>
            <a:off x="4243124" y="4008686"/>
            <a:ext cx="1" cy="11684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2CC5FA4D-BF50-9863-93DF-8595F13E0D25}"/>
              </a:ext>
            </a:extLst>
          </p:cNvPr>
          <p:cNvCxnSpPr>
            <a:cxnSpLocks/>
          </p:cNvCxnSpPr>
          <p:nvPr/>
        </p:nvCxnSpPr>
        <p:spPr>
          <a:xfrm>
            <a:off x="7228207" y="4008686"/>
            <a:ext cx="1" cy="11684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CF704306-02D0-5742-D47C-0F1DBBBEEFA9}"/>
              </a:ext>
            </a:extLst>
          </p:cNvPr>
          <p:cNvCxnSpPr>
            <a:cxnSpLocks/>
          </p:cNvCxnSpPr>
          <p:nvPr/>
        </p:nvCxnSpPr>
        <p:spPr>
          <a:xfrm>
            <a:off x="6481816" y="4008686"/>
            <a:ext cx="1" cy="116840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ight Triangle 66">
            <a:extLst>
              <a:ext uri="{FF2B5EF4-FFF2-40B4-BE49-F238E27FC236}">
                <a16:creationId xmlns:a16="http://schemas.microsoft.com/office/drawing/2014/main" id="{33C3EC15-688D-2959-D516-97DD3ACA6782}"/>
              </a:ext>
            </a:extLst>
          </p:cNvPr>
          <p:cNvSpPr/>
          <p:nvPr/>
        </p:nvSpPr>
        <p:spPr>
          <a:xfrm flipH="1">
            <a:off x="5758860" y="4620024"/>
            <a:ext cx="711608" cy="549122"/>
          </a:xfrm>
          <a:prstGeom prst="rtTriangl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799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60" grpId="0"/>
      <p:bldP spid="60" grpId="1"/>
      <p:bldP spid="61" grpId="0" animBg="1"/>
      <p:bldP spid="62" grpId="0" animBg="1"/>
      <p:bldP spid="63" grpId="0" animBg="1"/>
      <p:bldP spid="6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FE3A006-E88A-5D06-4A79-D06DC290F6B6}"/>
                  </a:ext>
                </a:extLst>
              </p:cNvPr>
              <p:cNvSpPr txBox="1"/>
              <p:nvPr/>
            </p:nvSpPr>
            <p:spPr>
              <a:xfrm>
                <a:off x="5791030" y="4695079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FE3A006-E88A-5D06-4A79-D06DC290F6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030" y="4695079"/>
                <a:ext cx="504479" cy="8615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" name="Group 2">
            <a:extLst>
              <a:ext uri="{FF2B5EF4-FFF2-40B4-BE49-F238E27FC236}">
                <a16:creationId xmlns:a16="http://schemas.microsoft.com/office/drawing/2014/main" id="{FD628326-2170-1CBE-B78B-593594FFCE68}"/>
              </a:ext>
            </a:extLst>
          </p:cNvPr>
          <p:cNvGrpSpPr/>
          <p:nvPr/>
        </p:nvGrpSpPr>
        <p:grpSpPr>
          <a:xfrm>
            <a:off x="3531964" y="2020137"/>
            <a:ext cx="2080069" cy="2399142"/>
            <a:chOff x="2346166" y="3790950"/>
            <a:chExt cx="1419384" cy="1419383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33E7EABF-3B15-89BF-70AD-02AA034EE0FF}"/>
                </a:ext>
              </a:extLst>
            </p:cNvPr>
            <p:cNvSpPr/>
            <p:nvPr/>
          </p:nvSpPr>
          <p:spPr>
            <a:xfrm>
              <a:off x="2346167" y="3790950"/>
              <a:ext cx="1419383" cy="141938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DCC15CC7-2F7C-5D35-32ED-63F7593ED947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7" y="4500642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959B3DA3-50DB-CCDE-440E-F460D5CF7392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7" y="4145796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8530FF6-56E2-002D-26AC-E4BED5159FEB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7" y="3790950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1F9AAB1-62AF-1633-1C59-11AF010AE610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6" y="5210333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C36FAD6-FF86-3A73-F4EC-77B4AE18A9FC}"/>
                </a:ext>
              </a:extLst>
            </p:cNvPr>
            <p:cNvCxnSpPr>
              <a:cxnSpLocks/>
            </p:cNvCxnSpPr>
            <p:nvPr/>
          </p:nvCxnSpPr>
          <p:spPr>
            <a:xfrm>
              <a:off x="2346166" y="4855488"/>
              <a:ext cx="141938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256D144A-D601-32D8-BCCE-FAB200FA1926}"/>
              </a:ext>
            </a:extLst>
          </p:cNvPr>
          <p:cNvSpPr txBox="1"/>
          <p:nvPr/>
        </p:nvSpPr>
        <p:spPr>
          <a:xfrm>
            <a:off x="2133008" y="733216"/>
            <a:ext cx="528696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The whole has been divided into ____  equal parts.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7F49DD-1B17-15DA-E748-7DD9D6F7A89E}"/>
              </a:ext>
            </a:extLst>
          </p:cNvPr>
          <p:cNvSpPr txBox="1"/>
          <p:nvPr/>
        </p:nvSpPr>
        <p:spPr>
          <a:xfrm>
            <a:off x="2650069" y="4982727"/>
            <a:ext cx="37761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Each part is worth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C0C9EA-E1C6-CEA5-EA48-8CEA5B3BF60F}"/>
              </a:ext>
            </a:extLst>
          </p:cNvPr>
          <p:cNvSpPr/>
          <p:nvPr/>
        </p:nvSpPr>
        <p:spPr>
          <a:xfrm>
            <a:off x="5826590" y="5217706"/>
            <a:ext cx="346457" cy="382359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5E7A91-02BF-2C91-B8B0-96BBA8F603C5}"/>
              </a:ext>
            </a:extLst>
          </p:cNvPr>
          <p:cNvSpPr txBox="1"/>
          <p:nvPr/>
        </p:nvSpPr>
        <p:spPr>
          <a:xfrm>
            <a:off x="3169879" y="1190992"/>
            <a:ext cx="5639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7175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E3B5E2-4F06-7419-38C1-44D6C2FC5718}"/>
              </a:ext>
            </a:extLst>
          </p:cNvPr>
          <p:cNvSpPr txBox="1"/>
          <p:nvPr/>
        </p:nvSpPr>
        <p:spPr>
          <a:xfrm>
            <a:off x="2133008" y="733216"/>
            <a:ext cx="528696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The whole has been divided into ____  equal parts.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B88B32-FDCE-751B-1AB0-68E093243380}"/>
              </a:ext>
            </a:extLst>
          </p:cNvPr>
          <p:cNvSpPr txBox="1"/>
          <p:nvPr/>
        </p:nvSpPr>
        <p:spPr>
          <a:xfrm>
            <a:off x="2683931" y="4887500"/>
            <a:ext cx="377613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Each part is worth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E149C9-005E-DE02-BC52-569C528B1BD6}"/>
              </a:ext>
            </a:extLst>
          </p:cNvPr>
          <p:cNvSpPr txBox="1"/>
          <p:nvPr/>
        </p:nvSpPr>
        <p:spPr>
          <a:xfrm>
            <a:off x="3169879" y="1190992"/>
            <a:ext cx="56392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55E58257-6207-6B96-4B34-E717CE7673DE}"/>
              </a:ext>
            </a:extLst>
          </p:cNvPr>
          <p:cNvGrpSpPr/>
          <p:nvPr/>
        </p:nvGrpSpPr>
        <p:grpSpPr>
          <a:xfrm>
            <a:off x="3619500" y="2466975"/>
            <a:ext cx="1781175" cy="1781175"/>
            <a:chOff x="3619500" y="2466975"/>
            <a:chExt cx="1781175" cy="1781175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4FBC0342-165B-6EBF-8DA5-7D79DEBF138A}"/>
                </a:ext>
              </a:extLst>
            </p:cNvPr>
            <p:cNvSpPr/>
            <p:nvPr/>
          </p:nvSpPr>
          <p:spPr>
            <a:xfrm>
              <a:off x="3619500" y="2466975"/>
              <a:ext cx="1781175" cy="1781175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9F1393F-1910-D8C2-6BDB-7F4D45B8014C}"/>
                </a:ext>
              </a:extLst>
            </p:cNvPr>
            <p:cNvCxnSpPr>
              <a:stCxn id="6" idx="0"/>
              <a:endCxn id="6" idx="4"/>
            </p:cNvCxnSpPr>
            <p:nvPr/>
          </p:nvCxnSpPr>
          <p:spPr>
            <a:xfrm>
              <a:off x="4510088" y="2466975"/>
              <a:ext cx="0" cy="178117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A613852C-72FE-5C54-E044-875574A9BBF4}"/>
                </a:ext>
              </a:extLst>
            </p:cNvPr>
            <p:cNvCxnSpPr>
              <a:stCxn id="6" idx="2"/>
              <a:endCxn id="6" idx="6"/>
            </p:cNvCxnSpPr>
            <p:nvPr/>
          </p:nvCxnSpPr>
          <p:spPr>
            <a:xfrm>
              <a:off x="3619500" y="3357563"/>
              <a:ext cx="1781175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1CC0635-2393-E10B-AB7A-320D7341B2AF}"/>
                </a:ext>
              </a:extLst>
            </p:cNvPr>
            <p:cNvCxnSpPr>
              <a:stCxn id="6" idx="1"/>
              <a:endCxn id="6" idx="5"/>
            </p:cNvCxnSpPr>
            <p:nvPr/>
          </p:nvCxnSpPr>
          <p:spPr>
            <a:xfrm>
              <a:off x="3880347" y="2727822"/>
              <a:ext cx="1259481" cy="1259481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CC5C8B0-DC14-B482-A204-C45C38E58515}"/>
                </a:ext>
              </a:extLst>
            </p:cNvPr>
            <p:cNvCxnSpPr>
              <a:stCxn id="6" idx="3"/>
              <a:endCxn id="6" idx="7"/>
            </p:cNvCxnSpPr>
            <p:nvPr/>
          </p:nvCxnSpPr>
          <p:spPr>
            <a:xfrm flipV="1">
              <a:off x="3880347" y="2727822"/>
              <a:ext cx="1259481" cy="1259481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545A3FA7-8083-C00F-38DC-FA3DDE53F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270" y="1911643"/>
            <a:ext cx="747045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D414A8-DB18-FEF3-4876-9C8DC3DAD163}"/>
              </a:ext>
            </a:extLst>
          </p:cNvPr>
          <p:cNvSpPr txBox="1"/>
          <p:nvPr/>
        </p:nvSpPr>
        <p:spPr>
          <a:xfrm>
            <a:off x="5215114" y="20543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DBDE8C2-8CD1-0732-CF62-B308281F1727}"/>
                  </a:ext>
                </a:extLst>
              </p:cNvPr>
              <p:cNvSpPr txBox="1"/>
              <p:nvPr/>
            </p:nvSpPr>
            <p:spPr>
              <a:xfrm>
                <a:off x="5791030" y="4695079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CDBDE8C2-8CD1-0732-CF62-B308281F17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030" y="4695079"/>
                <a:ext cx="504479" cy="8615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>
            <a:extLst>
              <a:ext uri="{FF2B5EF4-FFF2-40B4-BE49-F238E27FC236}">
                <a16:creationId xmlns:a16="http://schemas.microsoft.com/office/drawing/2014/main" id="{4D7099CC-E6E8-142C-4190-3BEF82A0524B}"/>
              </a:ext>
            </a:extLst>
          </p:cNvPr>
          <p:cNvSpPr/>
          <p:nvPr/>
        </p:nvSpPr>
        <p:spPr>
          <a:xfrm>
            <a:off x="5806794" y="5216496"/>
            <a:ext cx="346457" cy="382359"/>
          </a:xfrm>
          <a:prstGeom prst="rect">
            <a:avLst/>
          </a:prstGeom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914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2" grpId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620B862D-930A-DAF9-2A2A-F9EE773FF31E}"/>
              </a:ext>
            </a:extLst>
          </p:cNvPr>
          <p:cNvGraphicFramePr>
            <a:graphicFrameLocks noGrp="1"/>
          </p:cNvGraphicFramePr>
          <p:nvPr/>
        </p:nvGraphicFramePr>
        <p:xfrm>
          <a:off x="2825305" y="1549399"/>
          <a:ext cx="3209925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985">
                  <a:extLst>
                    <a:ext uri="{9D8B030D-6E8A-4147-A177-3AD203B41FA5}">
                      <a16:colId xmlns:a16="http://schemas.microsoft.com/office/drawing/2014/main" val="2310614834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3209137288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767942283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F90C31C-C6E3-292E-FFA9-5141BD26F74F}"/>
              </a:ext>
            </a:extLst>
          </p:cNvPr>
          <p:cNvSpPr txBox="1"/>
          <p:nvPr/>
        </p:nvSpPr>
        <p:spPr>
          <a:xfrm>
            <a:off x="589026" y="2844225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fraction of the shape is shaded?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B8643F-2594-EA9F-1EC8-3B8AC7447371}"/>
              </a:ext>
            </a:extLst>
          </p:cNvPr>
          <p:cNvSpPr txBox="1"/>
          <p:nvPr/>
        </p:nvSpPr>
        <p:spPr>
          <a:xfrm>
            <a:off x="589026" y="4277953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fraction of the shape is not shaded?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0BAD244-3867-545D-C110-B2B85179AE52}"/>
                  </a:ext>
                </a:extLst>
              </p:cNvPr>
              <p:cNvSpPr txBox="1"/>
              <p:nvPr/>
            </p:nvSpPr>
            <p:spPr>
              <a:xfrm>
                <a:off x="6393924" y="2936653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0BAD244-3867-545D-C110-B2B85179AE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3924" y="2936653"/>
                <a:ext cx="504479" cy="8615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F2A8A5A-92DE-0555-758A-77D84A042DDA}"/>
                  </a:ext>
                </a:extLst>
              </p:cNvPr>
              <p:cNvSpPr txBox="1"/>
              <p:nvPr/>
            </p:nvSpPr>
            <p:spPr>
              <a:xfrm>
                <a:off x="7005810" y="4370381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BF2A8A5A-92DE-0555-758A-77D84A042D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5810" y="4370381"/>
                <a:ext cx="504479" cy="8615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2388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ACEF99DE-77A0-828D-6842-C38ACE2C34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999334"/>
              </p:ext>
            </p:extLst>
          </p:nvPr>
        </p:nvGraphicFramePr>
        <p:xfrm>
          <a:off x="2825305" y="938626"/>
          <a:ext cx="3209925" cy="13017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1985">
                  <a:extLst>
                    <a:ext uri="{9D8B030D-6E8A-4147-A177-3AD203B41FA5}">
                      <a16:colId xmlns:a16="http://schemas.microsoft.com/office/drawing/2014/main" val="2310614834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3209137288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767942283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641985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835108"/>
                  </a:ext>
                </a:extLst>
              </a:tr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5FD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6E61A9F-F7C1-0D99-86BF-565E662F8B52}"/>
              </a:ext>
            </a:extLst>
          </p:cNvPr>
          <p:cNvSpPr txBox="1"/>
          <p:nvPr/>
        </p:nvSpPr>
        <p:spPr>
          <a:xfrm>
            <a:off x="589026" y="2844225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fraction of the shape is shaded?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B8027B-7BAA-BBFB-17E9-F1CAF6DFEAD5}"/>
              </a:ext>
            </a:extLst>
          </p:cNvPr>
          <p:cNvSpPr txBox="1"/>
          <p:nvPr/>
        </p:nvSpPr>
        <p:spPr>
          <a:xfrm>
            <a:off x="589026" y="4277953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fraction of the shape is not shaded?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40A78B-7B0E-F272-0F17-95E1E0688D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8132" y="5285997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5F5A63-F6CA-4590-A337-95C8FE1E9C31}"/>
              </a:ext>
            </a:extLst>
          </p:cNvPr>
          <p:cNvSpPr txBox="1"/>
          <p:nvPr/>
        </p:nvSpPr>
        <p:spPr>
          <a:xfrm>
            <a:off x="950976" y="54286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56566CE-05FF-26C8-DB37-F7CAC1920EA7}"/>
                  </a:ext>
                </a:extLst>
              </p:cNvPr>
              <p:cNvSpPr txBox="1"/>
              <p:nvPr/>
            </p:nvSpPr>
            <p:spPr>
              <a:xfrm>
                <a:off x="6496558" y="2878371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556566CE-05FF-26C8-DB37-F7CAC1920E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6558" y="2878371"/>
                <a:ext cx="504479" cy="861583"/>
              </a:xfrm>
              <a:prstGeom prst="rect">
                <a:avLst/>
              </a:prstGeom>
              <a:blipFill>
                <a:blip r:embed="rId3"/>
                <a:stretch>
                  <a:fillRect r="-1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58891E-13BF-BB29-B91B-2FCADAF9E42C}"/>
                  </a:ext>
                </a:extLst>
              </p:cNvPr>
              <p:cNvSpPr txBox="1"/>
              <p:nvPr/>
            </p:nvSpPr>
            <p:spPr>
              <a:xfrm>
                <a:off x="6843165" y="4370381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58891E-13BF-BB29-B91B-2FCADAF9E4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3165" y="4370381"/>
                <a:ext cx="504479" cy="861583"/>
              </a:xfrm>
              <a:prstGeom prst="rect">
                <a:avLst/>
              </a:prstGeom>
              <a:blipFill>
                <a:blip r:embed="rId4"/>
                <a:stretch>
                  <a:fillRect r="-1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65799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CD82CAF6-07FB-A57E-35B9-7BDAD1623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158532"/>
              </p:ext>
            </p:extLst>
          </p:nvPr>
        </p:nvGraphicFramePr>
        <p:xfrm>
          <a:off x="2286000" y="1549399"/>
          <a:ext cx="4352922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1846">
                  <a:extLst>
                    <a:ext uri="{9D8B030D-6E8A-4147-A177-3AD203B41FA5}">
                      <a16:colId xmlns:a16="http://schemas.microsoft.com/office/drawing/2014/main" val="2310614834"/>
                    </a:ext>
                  </a:extLst>
                </a:gridCol>
                <a:gridCol w="621846">
                  <a:extLst>
                    <a:ext uri="{9D8B030D-6E8A-4147-A177-3AD203B41FA5}">
                      <a16:colId xmlns:a16="http://schemas.microsoft.com/office/drawing/2014/main" val="3209137288"/>
                    </a:ext>
                  </a:extLst>
                </a:gridCol>
                <a:gridCol w="621846">
                  <a:extLst>
                    <a:ext uri="{9D8B030D-6E8A-4147-A177-3AD203B41FA5}">
                      <a16:colId xmlns:a16="http://schemas.microsoft.com/office/drawing/2014/main" val="767942283"/>
                    </a:ext>
                  </a:extLst>
                </a:gridCol>
                <a:gridCol w="621846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621846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  <a:gridCol w="621846">
                  <a:extLst>
                    <a:ext uri="{9D8B030D-6E8A-4147-A177-3AD203B41FA5}">
                      <a16:colId xmlns:a16="http://schemas.microsoft.com/office/drawing/2014/main" val="2281707296"/>
                    </a:ext>
                  </a:extLst>
                </a:gridCol>
                <a:gridCol w="621846">
                  <a:extLst>
                    <a:ext uri="{9D8B030D-6E8A-4147-A177-3AD203B41FA5}">
                      <a16:colId xmlns:a16="http://schemas.microsoft.com/office/drawing/2014/main" val="2866114258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3EC308B-2A3D-32A2-403E-4AA017C9EE94}"/>
              </a:ext>
            </a:extLst>
          </p:cNvPr>
          <p:cNvSpPr txBox="1"/>
          <p:nvPr/>
        </p:nvSpPr>
        <p:spPr>
          <a:xfrm>
            <a:off x="589026" y="2844225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fraction of the shape is shaded?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14C2E0-ECE1-677A-A3D9-0F15F5E6627D}"/>
              </a:ext>
            </a:extLst>
          </p:cNvPr>
          <p:cNvSpPr txBox="1"/>
          <p:nvPr/>
        </p:nvSpPr>
        <p:spPr>
          <a:xfrm>
            <a:off x="589026" y="4277953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What fraction of the shape is not shaded?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D36FE7-9B76-CDED-DE10-3BF292739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9445" y="568565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2DBEC4-22BD-9D8A-B4D0-183E9E8A2FBC}"/>
              </a:ext>
            </a:extLst>
          </p:cNvPr>
          <p:cNvSpPr txBox="1"/>
          <p:nvPr/>
        </p:nvSpPr>
        <p:spPr>
          <a:xfrm>
            <a:off x="5472289" y="7112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C6A6264-4EA8-B8AD-9FF8-6DF46E419E1A}"/>
                  </a:ext>
                </a:extLst>
              </p:cNvPr>
              <p:cNvSpPr txBox="1"/>
              <p:nvPr/>
            </p:nvSpPr>
            <p:spPr>
              <a:xfrm>
                <a:off x="6386682" y="2932501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EC6A6264-4EA8-B8AD-9FF8-6DF46E419E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86682" y="2932501"/>
                <a:ext cx="504479" cy="8615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A8A32E8-6B66-FB5E-487E-E3BA3C54D34E}"/>
                  </a:ext>
                </a:extLst>
              </p:cNvPr>
              <p:cNvSpPr txBox="1"/>
              <p:nvPr/>
            </p:nvSpPr>
            <p:spPr>
              <a:xfrm>
                <a:off x="6891161" y="4423459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A8A32E8-6B66-FB5E-487E-E3BA3C54D3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1161" y="4423459"/>
                <a:ext cx="504479" cy="8615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6350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5">
            <a:extLst>
              <a:ext uri="{FF2B5EF4-FFF2-40B4-BE49-F238E27FC236}">
                <a16:creationId xmlns:a16="http://schemas.microsoft.com/office/drawing/2014/main" id="{BF80DC04-9E16-D3A9-653F-1CAE6A2914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762763"/>
              </p:ext>
            </p:extLst>
          </p:nvPr>
        </p:nvGraphicFramePr>
        <p:xfrm>
          <a:off x="1781175" y="1553675"/>
          <a:ext cx="4857750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5">
                  <a:extLst>
                    <a:ext uri="{9D8B030D-6E8A-4147-A177-3AD203B41FA5}">
                      <a16:colId xmlns:a16="http://schemas.microsoft.com/office/drawing/2014/main" val="2310614834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20913728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767942283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281707296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86611425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439788261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757759499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65336333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B901326E-1FCC-C8BC-1F5B-EE334353BB90}"/>
              </a:ext>
            </a:extLst>
          </p:cNvPr>
          <p:cNvSpPr txBox="1"/>
          <p:nvPr/>
        </p:nvSpPr>
        <p:spPr>
          <a:xfrm>
            <a:off x="1237488" y="604530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Shade the bar model to make one whole. </a:t>
            </a: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572F3AEE-F7B0-3876-7BC1-529252E641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0842402"/>
              </p:ext>
            </p:extLst>
          </p:nvPr>
        </p:nvGraphicFramePr>
        <p:xfrm>
          <a:off x="1781175" y="1553675"/>
          <a:ext cx="4857750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5">
                  <a:extLst>
                    <a:ext uri="{9D8B030D-6E8A-4147-A177-3AD203B41FA5}">
                      <a16:colId xmlns:a16="http://schemas.microsoft.com/office/drawing/2014/main" val="2310614834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20913728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767942283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281707296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86611425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439788261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757759499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65336333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96DCC25-937A-5EBC-96FF-9869F3DD283B}"/>
              </a:ext>
            </a:extLst>
          </p:cNvPr>
          <p:cNvSpPr txBox="1"/>
          <p:nvPr/>
        </p:nvSpPr>
        <p:spPr>
          <a:xfrm>
            <a:off x="667512" y="2814537"/>
            <a:ext cx="7331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To make 1 whole,  ___ equal parts are shaded.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31A1F4-BB98-F1B3-4832-6F37D47194AD}"/>
              </a:ext>
            </a:extLst>
          </p:cNvPr>
          <p:cNvSpPr txBox="1"/>
          <p:nvPr/>
        </p:nvSpPr>
        <p:spPr>
          <a:xfrm>
            <a:off x="3489453" y="2803793"/>
            <a:ext cx="4803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41E753-D4C5-9EFB-9958-17A85E15EC4D}"/>
              </a:ext>
            </a:extLst>
          </p:cNvPr>
          <p:cNvSpPr txBox="1"/>
          <p:nvPr/>
        </p:nvSpPr>
        <p:spPr>
          <a:xfrm>
            <a:off x="5224189" y="3897663"/>
            <a:ext cx="498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EC19A28-723E-440B-329E-217FF86EC176}"/>
                  </a:ext>
                </a:extLst>
              </p:cNvPr>
              <p:cNvSpPr txBox="1"/>
              <p:nvPr/>
            </p:nvSpPr>
            <p:spPr>
              <a:xfrm>
                <a:off x="3551051" y="3897663"/>
                <a:ext cx="46227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BEC19A28-723E-440B-329E-217FF86EC1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1051" y="3897663"/>
                <a:ext cx="462272" cy="64633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E87ACB-15A0-FB51-1E0E-DEEFEE51F8C7}"/>
                  </a:ext>
                </a:extLst>
              </p:cNvPr>
              <p:cNvSpPr txBox="1"/>
              <p:nvPr/>
            </p:nvSpPr>
            <p:spPr>
              <a:xfrm>
                <a:off x="4656857" y="3897663"/>
                <a:ext cx="47352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6E87ACB-15A0-FB51-1E0E-DEEFEE51F8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6857" y="3897663"/>
                <a:ext cx="473520" cy="6463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A058334-34BB-86B6-2F76-6811B8244034}"/>
                  </a:ext>
                </a:extLst>
              </p:cNvPr>
              <p:cNvSpPr txBox="1"/>
              <p:nvPr/>
            </p:nvSpPr>
            <p:spPr>
              <a:xfrm>
                <a:off x="2984974" y="3790037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A058334-34BB-86B6-2F76-6811B82440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4974" y="3790037"/>
                <a:ext cx="504479" cy="861583"/>
              </a:xfrm>
              <a:prstGeom prst="rect">
                <a:avLst/>
              </a:prstGeom>
              <a:blipFill>
                <a:blip r:embed="rId4"/>
                <a:stretch>
                  <a:fillRect r="-1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28BED96-FA24-7A01-CEEE-A6E938CBC0D1}"/>
                  </a:ext>
                </a:extLst>
              </p:cNvPr>
              <p:cNvSpPr txBox="1"/>
              <p:nvPr/>
            </p:nvSpPr>
            <p:spPr>
              <a:xfrm>
                <a:off x="4023839" y="3790037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828BED96-FA24-7A01-CEEE-A6E938CBC0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839" y="3790037"/>
                <a:ext cx="504479" cy="861583"/>
              </a:xfrm>
              <a:prstGeom prst="rect">
                <a:avLst/>
              </a:prstGeom>
              <a:blipFill>
                <a:blip r:embed="rId5"/>
                <a:stretch>
                  <a:fillRect r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2210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21EC18D-E6EC-E31B-9F2D-47CB1FB9679D}"/>
                  </a:ext>
                </a:extLst>
              </p:cNvPr>
              <p:cNvSpPr txBox="1"/>
              <p:nvPr/>
            </p:nvSpPr>
            <p:spPr>
              <a:xfrm>
                <a:off x="3070154" y="3784978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E21EC18D-E6EC-E31B-9F2D-47CB1FB967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154" y="3784978"/>
                <a:ext cx="504479" cy="8615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8D06981-C4B6-9995-BDED-2EDF9FD1B698}"/>
                  </a:ext>
                </a:extLst>
              </p:cNvPr>
              <p:cNvSpPr txBox="1"/>
              <p:nvPr/>
            </p:nvSpPr>
            <p:spPr>
              <a:xfrm>
                <a:off x="4145972" y="3796479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8D06981-C4B6-9995-BDED-2EDF9FD1B6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5972" y="3796479"/>
                <a:ext cx="504479" cy="86158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FDA7F107-AA47-B46A-1B3A-5344EB89CE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313179"/>
              </p:ext>
            </p:extLst>
          </p:nvPr>
        </p:nvGraphicFramePr>
        <p:xfrm>
          <a:off x="2617505" y="1527627"/>
          <a:ext cx="3400425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5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281707296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86611425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439788261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757759499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65336333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D35C6A3-DB8C-E6E7-B11F-497DEE5128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230901"/>
              </p:ext>
            </p:extLst>
          </p:nvPr>
        </p:nvGraphicFramePr>
        <p:xfrm>
          <a:off x="2617505" y="1527627"/>
          <a:ext cx="3400425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5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281707296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866114258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439788261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3757759499"/>
                    </a:ext>
                  </a:extLst>
                </a:gridCol>
                <a:gridCol w="485775">
                  <a:extLst>
                    <a:ext uri="{9D8B030D-6E8A-4147-A177-3AD203B41FA5}">
                      <a16:colId xmlns:a16="http://schemas.microsoft.com/office/drawing/2014/main" val="265336333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D6DDC31F-96C1-B114-4F0E-61DC70D1808F}"/>
              </a:ext>
            </a:extLst>
          </p:cNvPr>
          <p:cNvSpPr txBox="1"/>
          <p:nvPr/>
        </p:nvSpPr>
        <p:spPr>
          <a:xfrm>
            <a:off x="1237488" y="604530"/>
            <a:ext cx="666902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Shade the bar model to make one whole.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EA62CB6-F884-C61B-724D-E44A45326C9D}"/>
              </a:ext>
            </a:extLst>
          </p:cNvPr>
          <p:cNvSpPr txBox="1"/>
          <p:nvPr/>
        </p:nvSpPr>
        <p:spPr>
          <a:xfrm>
            <a:off x="5224189" y="3928442"/>
            <a:ext cx="4989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tx1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9068D9B-6968-379C-AFA5-1D0B21502D5D}"/>
                  </a:ext>
                </a:extLst>
              </p:cNvPr>
              <p:cNvSpPr txBox="1"/>
              <p:nvPr/>
            </p:nvSpPr>
            <p:spPr>
              <a:xfrm>
                <a:off x="3551051" y="3897664"/>
                <a:ext cx="462272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9068D9B-6968-379C-AFA5-1D0B21502D5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1051" y="3897664"/>
                <a:ext cx="462272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75E9B1B-F1F2-1896-42DC-46A537A1F94B}"/>
                  </a:ext>
                </a:extLst>
              </p:cNvPr>
              <p:cNvSpPr txBox="1"/>
              <p:nvPr/>
            </p:nvSpPr>
            <p:spPr>
              <a:xfrm>
                <a:off x="4656857" y="3897664"/>
                <a:ext cx="47352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0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375E9B1B-F1F2-1896-42DC-46A537A1F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6857" y="3897664"/>
                <a:ext cx="473520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F87E8C6A-3225-5E67-305D-354FA0B07BD0}"/>
              </a:ext>
            </a:extLst>
          </p:cNvPr>
          <p:cNvSpPr txBox="1"/>
          <p:nvPr/>
        </p:nvSpPr>
        <p:spPr>
          <a:xfrm>
            <a:off x="667512" y="2814537"/>
            <a:ext cx="73310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To make 1 whole,  ___ equal parts are shaded.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C6976E-506A-0059-C7D5-1AC69550A486}"/>
              </a:ext>
            </a:extLst>
          </p:cNvPr>
          <p:cNvSpPr txBox="1"/>
          <p:nvPr/>
        </p:nvSpPr>
        <p:spPr>
          <a:xfrm>
            <a:off x="3489453" y="2803793"/>
            <a:ext cx="4803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0C32B5-1559-41FC-BD38-F374B58AE8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5922" y="4882056"/>
            <a:ext cx="747045" cy="74704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4751AB3-CA90-E81A-6092-77BE1AB3A158}"/>
              </a:ext>
            </a:extLst>
          </p:cNvPr>
          <p:cNvSpPr txBox="1"/>
          <p:nvPr/>
        </p:nvSpPr>
        <p:spPr>
          <a:xfrm>
            <a:off x="5098766" y="502474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5ABF52-EA83-1C14-5CF1-F683B2BD223B}"/>
              </a:ext>
            </a:extLst>
          </p:cNvPr>
          <p:cNvSpPr/>
          <p:nvPr/>
        </p:nvSpPr>
        <p:spPr>
          <a:xfrm>
            <a:off x="3095555" y="3801912"/>
            <a:ext cx="350354" cy="3723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0FA45A-E9FB-5D8D-7E14-C18F89E5292C}"/>
              </a:ext>
            </a:extLst>
          </p:cNvPr>
          <p:cNvSpPr/>
          <p:nvPr/>
        </p:nvSpPr>
        <p:spPr>
          <a:xfrm>
            <a:off x="3095555" y="4336516"/>
            <a:ext cx="350354" cy="37239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DEF4AB-9A5D-68BB-F53E-5D538CBFA23A}"/>
              </a:ext>
            </a:extLst>
          </p:cNvPr>
          <p:cNvSpPr/>
          <p:nvPr/>
        </p:nvSpPr>
        <p:spPr>
          <a:xfrm>
            <a:off x="4163275" y="3809347"/>
            <a:ext cx="350354" cy="3723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B5A48AC-E129-4BCE-C084-D94DAFB7A4A3}"/>
              </a:ext>
            </a:extLst>
          </p:cNvPr>
          <p:cNvSpPr/>
          <p:nvPr/>
        </p:nvSpPr>
        <p:spPr>
          <a:xfrm>
            <a:off x="4163275" y="4343951"/>
            <a:ext cx="350354" cy="37239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55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3" grpId="1"/>
      <p:bldP spid="14" grpId="0" animBg="1"/>
      <p:bldP spid="15" grpId="0" animBg="1"/>
      <p:bldP spid="16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72C074-C815-57BC-F9CD-7FA4BC598ABC}"/>
              </a:ext>
            </a:extLst>
          </p:cNvPr>
          <p:cNvSpPr txBox="1"/>
          <p:nvPr/>
        </p:nvSpPr>
        <p:spPr>
          <a:xfrm>
            <a:off x="1792478" y="679301"/>
            <a:ext cx="5971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Is 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a small or large part of the whole?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E7FF2EDC-934B-ACC8-0A69-16EDA5D1BCFA}"/>
              </a:ext>
            </a:extLst>
          </p:cNvPr>
          <p:cNvGraphicFramePr>
            <a:graphicFrameLocks noGrp="1"/>
          </p:cNvGraphicFramePr>
          <p:nvPr/>
        </p:nvGraphicFramePr>
        <p:xfrm>
          <a:off x="2593976" y="3743483"/>
          <a:ext cx="4665744" cy="650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3218">
                  <a:extLst>
                    <a:ext uri="{9D8B030D-6E8A-4147-A177-3AD203B41FA5}">
                      <a16:colId xmlns:a16="http://schemas.microsoft.com/office/drawing/2014/main" val="762080833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529514687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2281707296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2866114258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3439788261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3757759499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265336333"/>
                    </a:ext>
                  </a:extLst>
                </a:gridCol>
                <a:gridCol w="583218">
                  <a:extLst>
                    <a:ext uri="{9D8B030D-6E8A-4147-A177-3AD203B41FA5}">
                      <a16:colId xmlns:a16="http://schemas.microsoft.com/office/drawing/2014/main" val="2574564132"/>
                    </a:ext>
                  </a:extLst>
                </a:gridCol>
              </a:tblGrid>
              <a:tr h="6508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361596"/>
                  </a:ext>
                </a:extLst>
              </a:tr>
            </a:tbl>
          </a:graphicData>
        </a:graphic>
      </p:graphicFrame>
      <p:grpSp>
        <p:nvGrpSpPr>
          <p:cNvPr id="4" name="Group 3">
            <a:extLst>
              <a:ext uri="{FF2B5EF4-FFF2-40B4-BE49-F238E27FC236}">
                <a16:creationId xmlns:a16="http://schemas.microsoft.com/office/drawing/2014/main" id="{18AB895A-E529-2A29-6E35-0335785C1BF0}"/>
              </a:ext>
            </a:extLst>
          </p:cNvPr>
          <p:cNvGrpSpPr/>
          <p:nvPr/>
        </p:nvGrpSpPr>
        <p:grpSpPr>
          <a:xfrm>
            <a:off x="3618537" y="1395582"/>
            <a:ext cx="1781175" cy="1781175"/>
            <a:chOff x="3619500" y="2466975"/>
            <a:chExt cx="1781175" cy="1781175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03E671AA-698C-0696-C7DA-35A2EED7F7E5}"/>
                </a:ext>
              </a:extLst>
            </p:cNvPr>
            <p:cNvGrpSpPr/>
            <p:nvPr/>
          </p:nvGrpSpPr>
          <p:grpSpPr>
            <a:xfrm>
              <a:off x="3619500" y="2466975"/>
              <a:ext cx="1781175" cy="1781175"/>
              <a:chOff x="3619500" y="2466975"/>
              <a:chExt cx="1781175" cy="1781175"/>
            </a:xfrm>
          </p:grpSpPr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29738A40-51BA-E2DF-90D4-31ECA08F8371}"/>
                  </a:ext>
                </a:extLst>
              </p:cNvPr>
              <p:cNvSpPr/>
              <p:nvPr/>
            </p:nvSpPr>
            <p:spPr>
              <a:xfrm>
                <a:off x="3619500" y="2466975"/>
                <a:ext cx="1781175" cy="1781175"/>
              </a:xfrm>
              <a:prstGeom prst="ellipse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CEFDDFCA-0EB9-FF63-7627-675B612B4F46}"/>
                  </a:ext>
                </a:extLst>
              </p:cNvPr>
              <p:cNvCxnSpPr>
                <a:stCxn id="89" idx="0"/>
                <a:endCxn id="89" idx="4"/>
              </p:cNvCxnSpPr>
              <p:nvPr/>
            </p:nvCxnSpPr>
            <p:spPr>
              <a:xfrm>
                <a:off x="4510088" y="2466975"/>
                <a:ext cx="0" cy="178117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F8BB02E7-9B69-288A-8829-2C8C6BC9BBA8}"/>
                  </a:ext>
                </a:extLst>
              </p:cNvPr>
              <p:cNvCxnSpPr>
                <a:stCxn id="89" idx="2"/>
                <a:endCxn id="89" idx="6"/>
              </p:cNvCxnSpPr>
              <p:nvPr/>
            </p:nvCxnSpPr>
            <p:spPr>
              <a:xfrm>
                <a:off x="3619500" y="3357563"/>
                <a:ext cx="1781175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BEE5AF2F-F33E-7B66-5775-5C5D001A9BA6}"/>
                  </a:ext>
                </a:extLst>
              </p:cNvPr>
              <p:cNvCxnSpPr>
                <a:stCxn id="89" idx="1"/>
                <a:endCxn id="89" idx="5"/>
              </p:cNvCxnSpPr>
              <p:nvPr/>
            </p:nvCxnSpPr>
            <p:spPr>
              <a:xfrm>
                <a:off x="3880347" y="2727822"/>
                <a:ext cx="1259481" cy="1259481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F7A8642E-10F1-D442-9F2C-82ACE999884D}"/>
                  </a:ext>
                </a:extLst>
              </p:cNvPr>
              <p:cNvCxnSpPr>
                <a:stCxn id="89" idx="3"/>
                <a:endCxn id="89" idx="7"/>
              </p:cNvCxnSpPr>
              <p:nvPr/>
            </p:nvCxnSpPr>
            <p:spPr>
              <a:xfrm flipV="1">
                <a:off x="3880347" y="2727822"/>
                <a:ext cx="1259481" cy="1259481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p14="http://schemas.microsoft.com/office/powerpoint/2010/main">
          <mc:Choice Requires="p14">
            <p:contentPart p14:bwMode="auto" r:id="rId2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E8FD1607-A782-5965-C519-29D8FC434158}"/>
                    </a:ext>
                  </a:extLst>
                </p14:cNvPr>
                <p14:cNvContentPartPr/>
                <p14:nvPr/>
              </p14:nvContentPartPr>
              <p14:xfrm>
                <a:off x="4698780" y="3041270"/>
                <a:ext cx="360" cy="36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45E691EF-D049-7296-DBD5-2D59C915D379}"/>
                    </a:ext>
                  </a:extLst>
                </p:cNvPr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689780" y="3032270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83051A0E-DDEE-0C7B-64DC-BD6561B8F587}"/>
                    </a:ext>
                  </a:extLst>
                </p14:cNvPr>
                <p14:cNvContentPartPr/>
                <p14:nvPr/>
              </p14:nvContentPartPr>
              <p14:xfrm>
                <a:off x="4638368" y="2658745"/>
                <a:ext cx="360" cy="3492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F090067F-3911-8860-8224-1562BDDB8260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4575368" y="2595745"/>
                  <a:ext cx="126000" cy="160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C6B79626-5385-6F61-BF39-74BC9037EF7D}"/>
                    </a:ext>
                  </a:extLst>
                </p14:cNvPr>
                <p14:cNvContentPartPr/>
                <p14:nvPr/>
              </p14:nvContentPartPr>
              <p14:xfrm>
                <a:off x="4600208" y="2590705"/>
                <a:ext cx="38880" cy="26028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92233D64-DAFA-2306-BF83-D39E9AFFEE9E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4537208" y="2527705"/>
                  <a:ext cx="164520" cy="38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8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3302BDBC-64B7-6812-F2F8-0E7729F40818}"/>
                    </a:ext>
                  </a:extLst>
                </p14:cNvPr>
                <p14:cNvContentPartPr/>
                <p14:nvPr/>
              </p14:nvContentPartPr>
              <p14:xfrm>
                <a:off x="4654928" y="2603665"/>
                <a:ext cx="306360" cy="15444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112156EC-2071-8694-FE5D-A9C9E308F924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4591928" y="2540518"/>
                  <a:ext cx="432000" cy="28037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10" name="Ink 9">
                  <a:extLst>
                    <a:ext uri="{FF2B5EF4-FFF2-40B4-BE49-F238E27FC236}">
                      <a16:creationId xmlns:a16="http://schemas.microsoft.com/office/drawing/2014/main" id="{B9897177-6973-FF9D-A886-40588932E6D8}"/>
                    </a:ext>
                  </a:extLst>
                </p14:cNvPr>
                <p14:cNvContentPartPr/>
                <p14:nvPr/>
              </p14:nvContentPartPr>
              <p14:xfrm>
                <a:off x="4524248" y="2983465"/>
                <a:ext cx="22320" cy="58320"/>
              </p14:xfrm>
            </p:contentPart>
          </mc:Choice>
          <mc:Fallback xmlns="">
            <p:pic>
              <p:nvPicPr>
                <p:cNvPr id="110" name="Ink 109">
                  <a:extLst>
                    <a:ext uri="{FF2B5EF4-FFF2-40B4-BE49-F238E27FC236}">
                      <a16:creationId xmlns:a16="http://schemas.microsoft.com/office/drawing/2014/main" id="{02DCDBDB-72D4-3D66-5E9C-710400589B48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4519928" y="2979118"/>
                  <a:ext cx="30960" cy="67014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11" name="Ink 10">
                  <a:extLst>
                    <a:ext uri="{FF2B5EF4-FFF2-40B4-BE49-F238E27FC236}">
                      <a16:creationId xmlns:a16="http://schemas.microsoft.com/office/drawing/2014/main" id="{D2955112-8314-6F95-1D18-A889B8B3399D}"/>
                    </a:ext>
                  </a:extLst>
                </p14:cNvPr>
                <p14:cNvContentPartPr/>
                <p14:nvPr/>
              </p14:nvContentPartPr>
              <p14:xfrm>
                <a:off x="4555568" y="3047185"/>
                <a:ext cx="720" cy="1080"/>
              </p14:xfrm>
            </p:contentPart>
          </mc:Choice>
          <mc:Fallback xmlns="">
            <p:pic>
              <p:nvPicPr>
                <p:cNvPr id="109" name="Ink 108">
                  <a:extLst>
                    <a:ext uri="{FF2B5EF4-FFF2-40B4-BE49-F238E27FC236}">
                      <a16:creationId xmlns:a16="http://schemas.microsoft.com/office/drawing/2014/main" id="{D8DD021A-3D8A-1B42-64A0-EE28BED0DD30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546928" y="3042865"/>
                  <a:ext cx="18000" cy="9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12" name="Ink 11">
                  <a:extLst>
                    <a:ext uri="{FF2B5EF4-FFF2-40B4-BE49-F238E27FC236}">
                      <a16:creationId xmlns:a16="http://schemas.microsoft.com/office/drawing/2014/main" id="{BDE1E85C-64DF-2904-CD64-991FC1F504BD}"/>
                    </a:ext>
                  </a:extLst>
                </p14:cNvPr>
                <p14:cNvContentPartPr/>
                <p14:nvPr/>
              </p14:nvContentPartPr>
              <p14:xfrm>
                <a:off x="4544768" y="3311425"/>
                <a:ext cx="360" cy="360"/>
              </p14:xfrm>
            </p:contentPart>
          </mc:Choice>
          <mc:Fallback xmlns="">
            <p:pic>
              <p:nvPicPr>
                <p:cNvPr id="120" name="Ink 119">
                  <a:extLst>
                    <a:ext uri="{FF2B5EF4-FFF2-40B4-BE49-F238E27FC236}">
                      <a16:creationId xmlns:a16="http://schemas.microsoft.com/office/drawing/2014/main" id="{73781D39-D653-3042-A5FC-F738294B6876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40448" y="3307105"/>
                  <a:ext cx="9000" cy="9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E07D6F6B-D400-6424-8E2D-8721D04AE5C5}"/>
                    </a:ext>
                  </a:extLst>
                </p14:cNvPr>
                <p14:cNvContentPartPr/>
                <p14:nvPr/>
              </p14:nvContentPartPr>
              <p14:xfrm>
                <a:off x="4873448" y="2722825"/>
                <a:ext cx="241560" cy="231120"/>
              </p14:xfrm>
            </p:contentPart>
          </mc:Choice>
          <mc:Fallback xmlns="">
            <p:pic>
              <p:nvPicPr>
                <p:cNvPr id="124" name="Ink 123">
                  <a:extLst>
                    <a:ext uri="{FF2B5EF4-FFF2-40B4-BE49-F238E27FC236}">
                      <a16:creationId xmlns:a16="http://schemas.microsoft.com/office/drawing/2014/main" id="{2B716B8D-698B-B4C8-7C7E-9444E411FD35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869134" y="2718505"/>
                  <a:ext cx="250187" cy="23976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BAE02B2E-54EA-383E-1A07-DA17F0AC7BF9}"/>
                </a:ext>
              </a:extLst>
            </p:cNvPr>
            <p:cNvGrpSpPr/>
            <p:nvPr/>
          </p:nvGrpSpPr>
          <p:grpSpPr>
            <a:xfrm>
              <a:off x="4519208" y="2480905"/>
              <a:ext cx="601920" cy="846720"/>
              <a:chOff x="4519208" y="2480905"/>
              <a:chExt cx="601920" cy="84672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18">
                <p14:nvContentPartPr>
                  <p14:cNvPr id="17" name="Ink 16">
                    <a:extLst>
                      <a:ext uri="{FF2B5EF4-FFF2-40B4-BE49-F238E27FC236}">
                        <a16:creationId xmlns:a16="http://schemas.microsoft.com/office/drawing/2014/main" id="{518767F4-0641-11D9-033D-098506C46031}"/>
                      </a:ext>
                    </a:extLst>
                  </p14:cNvPr>
                  <p14:cNvContentPartPr/>
                  <p14:nvPr/>
                </p14:nvContentPartPr>
                <p14:xfrm>
                  <a:off x="4555568" y="2512225"/>
                  <a:ext cx="181440" cy="27720"/>
                </p14:xfrm>
              </p:contentPart>
            </mc:Choice>
            <mc:Fallback xmlns="">
              <p:pic>
                <p:nvPicPr>
                  <p:cNvPr id="51" name="Ink 50">
                    <a:extLst>
                      <a:ext uri="{FF2B5EF4-FFF2-40B4-BE49-F238E27FC236}">
                        <a16:creationId xmlns:a16="http://schemas.microsoft.com/office/drawing/2014/main" id="{1C5D84B0-1D9D-D39E-C043-C08601AC0889}"/>
                      </a:ext>
                    </a:extLst>
                  </p:cNvPr>
                  <p:cNvPicPr/>
                  <p:nvPr/>
                </p:nvPicPr>
                <p:blipFill>
                  <a:blip r:embed="rId19"/>
                  <a:stretch>
                    <a:fillRect/>
                  </a:stretch>
                </p:blipFill>
                <p:spPr>
                  <a:xfrm>
                    <a:off x="4537532" y="2494225"/>
                    <a:ext cx="217151" cy="633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0">
                <p14:nvContentPartPr>
                  <p14:cNvPr id="18" name="Ink 17">
                    <a:extLst>
                      <a:ext uri="{FF2B5EF4-FFF2-40B4-BE49-F238E27FC236}">
                        <a16:creationId xmlns:a16="http://schemas.microsoft.com/office/drawing/2014/main" id="{0696E8B2-ED76-A132-84B0-497CF60A3E74}"/>
                      </a:ext>
                    </a:extLst>
                  </p14:cNvPr>
                  <p14:cNvContentPartPr/>
                  <p14:nvPr/>
                </p14:nvContentPartPr>
                <p14:xfrm>
                  <a:off x="4741688" y="2533465"/>
                  <a:ext cx="15840" cy="4320"/>
                </p14:xfrm>
              </p:contentPart>
            </mc:Choice>
            <mc:Fallback xmlns="">
              <p:pic>
                <p:nvPicPr>
                  <p:cNvPr id="56" name="Ink 55">
                    <a:extLst>
                      <a:ext uri="{FF2B5EF4-FFF2-40B4-BE49-F238E27FC236}">
                        <a16:creationId xmlns:a16="http://schemas.microsoft.com/office/drawing/2014/main" id="{7700AB68-7AA2-B280-22E1-0359E50F4331}"/>
                      </a:ext>
                    </a:extLst>
                  </p:cNvPr>
                  <p:cNvPicPr/>
                  <p:nvPr/>
                </p:nvPicPr>
                <p:blipFill>
                  <a:blip r:embed="rId21"/>
                  <a:stretch>
                    <a:fillRect/>
                  </a:stretch>
                </p:blipFill>
                <p:spPr>
                  <a:xfrm>
                    <a:off x="4723688" y="2516850"/>
                    <a:ext cx="51480" cy="37218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2">
                <p14:nvContentPartPr>
                  <p14:cNvPr id="19" name="Ink 18">
                    <a:extLst>
                      <a:ext uri="{FF2B5EF4-FFF2-40B4-BE49-F238E27FC236}">
                        <a16:creationId xmlns:a16="http://schemas.microsoft.com/office/drawing/2014/main" id="{72CF4274-9CB1-BD06-107C-0438DCBE40D6}"/>
                      </a:ext>
                    </a:extLst>
                  </p14:cNvPr>
                  <p14:cNvContentPartPr/>
                  <p14:nvPr/>
                </p14:nvContentPartPr>
                <p14:xfrm>
                  <a:off x="4760768" y="2538145"/>
                  <a:ext cx="12960" cy="3960"/>
                </p14:xfrm>
              </p:contentPart>
            </mc:Choice>
            <mc:Fallback xmlns="">
              <p:pic>
                <p:nvPicPr>
                  <p:cNvPr id="57" name="Ink 56">
                    <a:extLst>
                      <a:ext uri="{FF2B5EF4-FFF2-40B4-BE49-F238E27FC236}">
                        <a16:creationId xmlns:a16="http://schemas.microsoft.com/office/drawing/2014/main" id="{DD012ED8-ECF2-24EC-E4D3-FA3F05141FC4}"/>
                      </a:ext>
                    </a:extLst>
                  </p:cNvPr>
                  <p:cNvPicPr/>
                  <p:nvPr/>
                </p:nvPicPr>
                <p:blipFill>
                  <a:blip r:embed="rId23"/>
                  <a:stretch>
                    <a:fillRect/>
                  </a:stretch>
                </p:blipFill>
                <p:spPr>
                  <a:xfrm>
                    <a:off x="4742768" y="2520145"/>
                    <a:ext cx="48600" cy="396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4">
                <p14:nvContentPartPr>
                  <p14:cNvPr id="20" name="Ink 19">
                    <a:extLst>
                      <a:ext uri="{FF2B5EF4-FFF2-40B4-BE49-F238E27FC236}">
                        <a16:creationId xmlns:a16="http://schemas.microsoft.com/office/drawing/2014/main" id="{71B7653F-6C31-F50B-44E5-0C94F4609B27}"/>
                      </a:ext>
                    </a:extLst>
                  </p14:cNvPr>
                  <p14:cNvContentPartPr/>
                  <p14:nvPr/>
                </p14:nvContentPartPr>
                <p14:xfrm>
                  <a:off x="4778048" y="2544625"/>
                  <a:ext cx="12600" cy="6120"/>
                </p14:xfrm>
              </p:contentPart>
            </mc:Choice>
            <mc:Fallback xmlns="">
              <p:pic>
                <p:nvPicPr>
                  <p:cNvPr id="58" name="Ink 57">
                    <a:extLst>
                      <a:ext uri="{FF2B5EF4-FFF2-40B4-BE49-F238E27FC236}">
                        <a16:creationId xmlns:a16="http://schemas.microsoft.com/office/drawing/2014/main" id="{BE682480-29C3-8F0D-9112-81420BEBB7F9}"/>
                      </a:ext>
                    </a:extLst>
                  </p:cNvPr>
                  <p:cNvPicPr/>
                  <p:nvPr/>
                </p:nvPicPr>
                <p:blipFill>
                  <a:blip r:embed="rId25"/>
                  <a:stretch>
                    <a:fillRect/>
                  </a:stretch>
                </p:blipFill>
                <p:spPr>
                  <a:xfrm>
                    <a:off x="4760048" y="2527625"/>
                    <a:ext cx="48240" cy="397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6">
                <p14:nvContentPartPr>
                  <p14:cNvPr id="21" name="Ink 20">
                    <a:extLst>
                      <a:ext uri="{FF2B5EF4-FFF2-40B4-BE49-F238E27FC236}">
                        <a16:creationId xmlns:a16="http://schemas.microsoft.com/office/drawing/2014/main" id="{7CBB16D8-89D4-ACC5-DB3C-9B0C48E615D7}"/>
                      </a:ext>
                    </a:extLst>
                  </p14:cNvPr>
                  <p14:cNvContentPartPr/>
                  <p14:nvPr/>
                </p14:nvContentPartPr>
                <p14:xfrm>
                  <a:off x="4765448" y="2544625"/>
                  <a:ext cx="39960" cy="9720"/>
                </p14:xfrm>
              </p:contentPart>
            </mc:Choice>
            <mc:Fallback xmlns="">
              <p:pic>
                <p:nvPicPr>
                  <p:cNvPr id="59" name="Ink 58">
                    <a:extLst>
                      <a:ext uri="{FF2B5EF4-FFF2-40B4-BE49-F238E27FC236}">
                        <a16:creationId xmlns:a16="http://schemas.microsoft.com/office/drawing/2014/main" id="{7CE474D6-E2ED-D303-41C8-7796C0B78723}"/>
                      </a:ext>
                    </a:extLst>
                  </p:cNvPr>
                  <p:cNvPicPr/>
                  <p:nvPr/>
                </p:nvPicPr>
                <p:blipFill>
                  <a:blip r:embed="rId27"/>
                  <a:stretch>
                    <a:fillRect/>
                  </a:stretch>
                </p:blipFill>
                <p:spPr>
                  <a:xfrm>
                    <a:off x="4747448" y="2527268"/>
                    <a:ext cx="75600" cy="44087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28">
                <p14:nvContentPartPr>
                  <p14:cNvPr id="22" name="Ink 21">
                    <a:extLst>
                      <a:ext uri="{FF2B5EF4-FFF2-40B4-BE49-F238E27FC236}">
                        <a16:creationId xmlns:a16="http://schemas.microsoft.com/office/drawing/2014/main" id="{740AAE07-22A1-1EAE-074C-43336C342A0D}"/>
                      </a:ext>
                    </a:extLst>
                  </p14:cNvPr>
                  <p14:cNvContentPartPr/>
                  <p14:nvPr/>
                </p14:nvContentPartPr>
                <p14:xfrm>
                  <a:off x="4808288" y="2553985"/>
                  <a:ext cx="4680" cy="2160"/>
                </p14:xfrm>
              </p:contentPart>
            </mc:Choice>
            <mc:Fallback xmlns="">
              <p:pic>
                <p:nvPicPr>
                  <p:cNvPr id="60" name="Ink 59">
                    <a:extLst>
                      <a:ext uri="{FF2B5EF4-FFF2-40B4-BE49-F238E27FC236}">
                        <a16:creationId xmlns:a16="http://schemas.microsoft.com/office/drawing/2014/main" id="{3243A677-F028-6721-710B-9CB329498768}"/>
                      </a:ext>
                    </a:extLst>
                  </p:cNvPr>
                  <p:cNvPicPr/>
                  <p:nvPr/>
                </p:nvPicPr>
                <p:blipFill>
                  <a:blip r:embed="rId29"/>
                  <a:stretch>
                    <a:fillRect/>
                  </a:stretch>
                </p:blipFill>
                <p:spPr>
                  <a:xfrm>
                    <a:off x="4791574" y="2535985"/>
                    <a:ext cx="37774" cy="37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30">
                <p14:nvContentPartPr>
                  <p14:cNvPr id="23" name="Ink 22">
                    <a:extLst>
                      <a:ext uri="{FF2B5EF4-FFF2-40B4-BE49-F238E27FC236}">
                        <a16:creationId xmlns:a16="http://schemas.microsoft.com/office/drawing/2014/main" id="{F314ECC6-5780-9B15-2CB7-C1CB715CD684}"/>
                      </a:ext>
                    </a:extLst>
                  </p14:cNvPr>
                  <p14:cNvContentPartPr/>
                  <p14:nvPr/>
                </p14:nvContentPartPr>
                <p14:xfrm>
                  <a:off x="4822688" y="2557225"/>
                  <a:ext cx="26640" cy="14040"/>
                </p14:xfrm>
              </p:contentPart>
            </mc:Choice>
            <mc:Fallback xmlns="">
              <p:pic>
                <p:nvPicPr>
                  <p:cNvPr id="61" name="Ink 60">
                    <a:extLst>
                      <a:ext uri="{FF2B5EF4-FFF2-40B4-BE49-F238E27FC236}">
                        <a16:creationId xmlns:a16="http://schemas.microsoft.com/office/drawing/2014/main" id="{262D268B-A403-CA3C-8BDB-81AC285D4CBE}"/>
                      </a:ext>
                    </a:extLst>
                  </p:cNvPr>
                  <p:cNvPicPr/>
                  <p:nvPr/>
                </p:nvPicPr>
                <p:blipFill>
                  <a:blip r:embed="rId31"/>
                  <a:stretch>
                    <a:fillRect/>
                  </a:stretch>
                </p:blipFill>
                <p:spPr>
                  <a:xfrm>
                    <a:off x="4804688" y="2539225"/>
                    <a:ext cx="62280" cy="496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32">
                <p14:nvContentPartPr>
                  <p14:cNvPr id="24" name="Ink 23">
                    <a:extLst>
                      <a:ext uri="{FF2B5EF4-FFF2-40B4-BE49-F238E27FC236}">
                        <a16:creationId xmlns:a16="http://schemas.microsoft.com/office/drawing/2014/main" id="{92BB7009-4E53-ACDA-990E-1B78A14177D8}"/>
                      </a:ext>
                    </a:extLst>
                  </p14:cNvPr>
                  <p14:cNvContentPartPr/>
                  <p14:nvPr/>
                </p14:nvContentPartPr>
                <p14:xfrm>
                  <a:off x="4851128" y="2571625"/>
                  <a:ext cx="23040" cy="16200"/>
                </p14:xfrm>
              </p:contentPart>
            </mc:Choice>
            <mc:Fallback xmlns="">
              <p:pic>
                <p:nvPicPr>
                  <p:cNvPr id="62" name="Ink 61">
                    <a:extLst>
                      <a:ext uri="{FF2B5EF4-FFF2-40B4-BE49-F238E27FC236}">
                        <a16:creationId xmlns:a16="http://schemas.microsoft.com/office/drawing/2014/main" id="{47597BF9-A002-7F43-0875-919EF2AC48C8}"/>
                      </a:ext>
                    </a:extLst>
                  </p:cNvPr>
                  <p:cNvPicPr/>
                  <p:nvPr/>
                </p:nvPicPr>
                <p:blipFill>
                  <a:blip r:embed="rId33"/>
                  <a:stretch>
                    <a:fillRect/>
                  </a:stretch>
                </p:blipFill>
                <p:spPr>
                  <a:xfrm>
                    <a:off x="4833128" y="2553625"/>
                    <a:ext cx="58680" cy="518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34">
                <p14:nvContentPartPr>
                  <p14:cNvPr id="25" name="Ink 24">
                    <a:extLst>
                      <a:ext uri="{FF2B5EF4-FFF2-40B4-BE49-F238E27FC236}">
                        <a16:creationId xmlns:a16="http://schemas.microsoft.com/office/drawing/2014/main" id="{9A3EA373-2669-42DD-3E7B-71E0CBD0F1CA}"/>
                      </a:ext>
                    </a:extLst>
                  </p14:cNvPr>
                  <p14:cNvContentPartPr/>
                  <p14:nvPr/>
                </p14:nvContentPartPr>
                <p14:xfrm>
                  <a:off x="4872368" y="2584225"/>
                  <a:ext cx="18360" cy="16560"/>
                </p14:xfrm>
              </p:contentPart>
            </mc:Choice>
            <mc:Fallback xmlns="">
              <p:pic>
                <p:nvPicPr>
                  <p:cNvPr id="63" name="Ink 62">
                    <a:extLst>
                      <a:ext uri="{FF2B5EF4-FFF2-40B4-BE49-F238E27FC236}">
                        <a16:creationId xmlns:a16="http://schemas.microsoft.com/office/drawing/2014/main" id="{43553D57-9B82-6D19-DB49-432F89128BA4}"/>
                      </a:ext>
                    </a:extLst>
                  </p:cNvPr>
                  <p:cNvPicPr/>
                  <p:nvPr/>
                </p:nvPicPr>
                <p:blipFill>
                  <a:blip r:embed="rId35"/>
                  <a:stretch>
                    <a:fillRect/>
                  </a:stretch>
                </p:blipFill>
                <p:spPr>
                  <a:xfrm>
                    <a:off x="4854008" y="2566608"/>
                    <a:ext cx="54713" cy="51442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36">
                <p14:nvContentPartPr>
                  <p14:cNvPr id="26" name="Ink 25">
                    <a:extLst>
                      <a:ext uri="{FF2B5EF4-FFF2-40B4-BE49-F238E27FC236}">
                        <a16:creationId xmlns:a16="http://schemas.microsoft.com/office/drawing/2014/main" id="{640B91B1-249A-0BED-C1F5-C7CCA253C1FD}"/>
                      </a:ext>
                    </a:extLst>
                  </p14:cNvPr>
                  <p14:cNvContentPartPr/>
                  <p14:nvPr/>
                </p14:nvContentPartPr>
                <p14:xfrm>
                  <a:off x="4832048" y="2573065"/>
                  <a:ext cx="68760" cy="31320"/>
                </p14:xfrm>
              </p:contentPart>
            </mc:Choice>
            <mc:Fallback xmlns="">
              <p:pic>
                <p:nvPicPr>
                  <p:cNvPr id="64" name="Ink 63">
                    <a:extLst>
                      <a:ext uri="{FF2B5EF4-FFF2-40B4-BE49-F238E27FC236}">
                        <a16:creationId xmlns:a16="http://schemas.microsoft.com/office/drawing/2014/main" id="{DE97EF2B-7B93-9CF7-52CC-CEDB0EA8B67B}"/>
                      </a:ext>
                    </a:extLst>
                  </p:cNvPr>
                  <p:cNvPicPr/>
                  <p:nvPr/>
                </p:nvPicPr>
                <p:blipFill>
                  <a:blip r:embed="rId37"/>
                  <a:stretch>
                    <a:fillRect/>
                  </a:stretch>
                </p:blipFill>
                <p:spPr>
                  <a:xfrm>
                    <a:off x="4814048" y="2555065"/>
                    <a:ext cx="104400" cy="669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38">
                <p14:nvContentPartPr>
                  <p14:cNvPr id="27" name="Ink 26">
                    <a:extLst>
                      <a:ext uri="{FF2B5EF4-FFF2-40B4-BE49-F238E27FC236}">
                        <a16:creationId xmlns:a16="http://schemas.microsoft.com/office/drawing/2014/main" id="{89770F56-1311-5539-D40E-8FB81EBD2259}"/>
                      </a:ext>
                    </a:extLst>
                  </p14:cNvPr>
                  <p14:cNvContentPartPr/>
                  <p14:nvPr/>
                </p14:nvContentPartPr>
                <p14:xfrm>
                  <a:off x="4830608" y="2580985"/>
                  <a:ext cx="68040" cy="22320"/>
                </p14:xfrm>
              </p:contentPart>
            </mc:Choice>
            <mc:Fallback xmlns="">
              <p:pic>
                <p:nvPicPr>
                  <p:cNvPr id="65" name="Ink 64">
                    <a:extLst>
                      <a:ext uri="{FF2B5EF4-FFF2-40B4-BE49-F238E27FC236}">
                        <a16:creationId xmlns:a16="http://schemas.microsoft.com/office/drawing/2014/main" id="{DE72DD31-6004-9D55-564E-456E3556B83A}"/>
                      </a:ext>
                    </a:extLst>
                  </p:cNvPr>
                  <p:cNvPicPr/>
                  <p:nvPr/>
                </p:nvPicPr>
                <p:blipFill>
                  <a:blip r:embed="rId39"/>
                  <a:stretch>
                    <a:fillRect/>
                  </a:stretch>
                </p:blipFill>
                <p:spPr>
                  <a:xfrm>
                    <a:off x="4812608" y="2562985"/>
                    <a:ext cx="103680" cy="579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0">
                <p14:nvContentPartPr>
                  <p14:cNvPr id="28" name="Ink 27">
                    <a:extLst>
                      <a:ext uri="{FF2B5EF4-FFF2-40B4-BE49-F238E27FC236}">
                        <a16:creationId xmlns:a16="http://schemas.microsoft.com/office/drawing/2014/main" id="{E2E5958A-44BC-B2BE-9CAE-03C135841AA4}"/>
                      </a:ext>
                    </a:extLst>
                  </p14:cNvPr>
                  <p14:cNvContentPartPr/>
                  <p14:nvPr/>
                </p14:nvContentPartPr>
                <p14:xfrm>
                  <a:off x="4898648" y="2604385"/>
                  <a:ext cx="160920" cy="102240"/>
                </p14:xfrm>
              </p:contentPart>
            </mc:Choice>
            <mc:Fallback xmlns="">
              <p:pic>
                <p:nvPicPr>
                  <p:cNvPr id="69" name="Ink 68">
                    <a:extLst>
                      <a:ext uri="{FF2B5EF4-FFF2-40B4-BE49-F238E27FC236}">
                        <a16:creationId xmlns:a16="http://schemas.microsoft.com/office/drawing/2014/main" id="{A820D0ED-50FE-8B97-0C6C-87A0C3FBCB81}"/>
                      </a:ext>
                    </a:extLst>
                  </p:cNvPr>
                  <p:cNvPicPr/>
                  <p:nvPr/>
                </p:nvPicPr>
                <p:blipFill>
                  <a:blip r:embed="rId41"/>
                  <a:stretch>
                    <a:fillRect/>
                  </a:stretch>
                </p:blipFill>
                <p:spPr>
                  <a:xfrm>
                    <a:off x="4880648" y="2586385"/>
                    <a:ext cx="196560" cy="1378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2">
                <p14:nvContentPartPr>
                  <p14:cNvPr id="29" name="Ink 28">
                    <a:extLst>
                      <a:ext uri="{FF2B5EF4-FFF2-40B4-BE49-F238E27FC236}">
                        <a16:creationId xmlns:a16="http://schemas.microsoft.com/office/drawing/2014/main" id="{B8862B93-7F17-43A1-1669-6F3C5BB136B1}"/>
                      </a:ext>
                    </a:extLst>
                  </p14:cNvPr>
                  <p14:cNvContentPartPr/>
                  <p14:nvPr/>
                </p14:nvContentPartPr>
                <p14:xfrm>
                  <a:off x="4842488" y="2592865"/>
                  <a:ext cx="72360" cy="20160"/>
                </p14:xfrm>
              </p:contentPart>
            </mc:Choice>
            <mc:Fallback xmlns="">
              <p:pic>
                <p:nvPicPr>
                  <p:cNvPr id="72" name="Ink 71">
                    <a:extLst>
                      <a:ext uri="{FF2B5EF4-FFF2-40B4-BE49-F238E27FC236}">
                        <a16:creationId xmlns:a16="http://schemas.microsoft.com/office/drawing/2014/main" id="{C68961DD-EF18-AB19-12C5-7BDB2C77BCCD}"/>
                      </a:ext>
                    </a:extLst>
                  </p:cNvPr>
                  <p:cNvPicPr/>
                  <p:nvPr/>
                </p:nvPicPr>
                <p:blipFill>
                  <a:blip r:embed="rId43"/>
                  <a:stretch>
                    <a:fillRect/>
                  </a:stretch>
                </p:blipFill>
                <p:spPr>
                  <a:xfrm>
                    <a:off x="4824488" y="2574865"/>
                    <a:ext cx="108000" cy="55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4">
                <p14:nvContentPartPr>
                  <p14:cNvPr id="30" name="Ink 29">
                    <a:extLst>
                      <a:ext uri="{FF2B5EF4-FFF2-40B4-BE49-F238E27FC236}">
                        <a16:creationId xmlns:a16="http://schemas.microsoft.com/office/drawing/2014/main" id="{B8712A51-BF12-27CF-F0E8-CBE14E7F96BC}"/>
                      </a:ext>
                    </a:extLst>
                  </p14:cNvPr>
                  <p14:cNvContentPartPr/>
                  <p14:nvPr/>
                </p14:nvContentPartPr>
                <p14:xfrm>
                  <a:off x="4940048" y="2620585"/>
                  <a:ext cx="360" cy="360"/>
                </p14:xfrm>
              </p:contentPart>
            </mc:Choice>
            <mc:Fallback xmlns="">
              <p:pic>
                <p:nvPicPr>
                  <p:cNvPr id="75" name="Ink 74">
                    <a:extLst>
                      <a:ext uri="{FF2B5EF4-FFF2-40B4-BE49-F238E27FC236}">
                        <a16:creationId xmlns:a16="http://schemas.microsoft.com/office/drawing/2014/main" id="{10361509-8BB6-C1DC-58EF-F0874D40BAB5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922048" y="260258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6">
                <p14:nvContentPartPr>
                  <p14:cNvPr id="31" name="Ink 30">
                    <a:extLst>
                      <a:ext uri="{FF2B5EF4-FFF2-40B4-BE49-F238E27FC236}">
                        <a16:creationId xmlns:a16="http://schemas.microsoft.com/office/drawing/2014/main" id="{A0D491D9-7E3E-3273-1223-B7A8C10BAF03}"/>
                      </a:ext>
                    </a:extLst>
                  </p14:cNvPr>
                  <p14:cNvContentPartPr/>
                  <p14:nvPr/>
                </p14:nvContentPartPr>
                <p14:xfrm>
                  <a:off x="4940048" y="2620585"/>
                  <a:ext cx="360" cy="720"/>
                </p14:xfrm>
              </p:contentPart>
            </mc:Choice>
            <mc:Fallback xmlns="">
              <p:pic>
                <p:nvPicPr>
                  <p:cNvPr id="76" name="Ink 75">
                    <a:extLst>
                      <a:ext uri="{FF2B5EF4-FFF2-40B4-BE49-F238E27FC236}">
                        <a16:creationId xmlns:a16="http://schemas.microsoft.com/office/drawing/2014/main" id="{71CBC82C-7EC2-D418-B515-C500D97E4D63}"/>
                      </a:ext>
                    </a:extLst>
                  </p:cNvPr>
                  <p:cNvPicPr/>
                  <p:nvPr/>
                </p:nvPicPr>
                <p:blipFill>
                  <a:blip r:embed="rId47"/>
                  <a:stretch>
                    <a:fillRect/>
                  </a:stretch>
                </p:blipFill>
                <p:spPr>
                  <a:xfrm>
                    <a:off x="4922048" y="2602585"/>
                    <a:ext cx="36000" cy="363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8">
                <p14:nvContentPartPr>
                  <p14:cNvPr id="32" name="Ink 31">
                    <a:extLst>
                      <a:ext uri="{FF2B5EF4-FFF2-40B4-BE49-F238E27FC236}">
                        <a16:creationId xmlns:a16="http://schemas.microsoft.com/office/drawing/2014/main" id="{3324B43C-33B2-567E-B6F1-BFAC1A46AD3E}"/>
                      </a:ext>
                    </a:extLst>
                  </p14:cNvPr>
                  <p14:cNvContentPartPr/>
                  <p14:nvPr/>
                </p14:nvContentPartPr>
                <p14:xfrm>
                  <a:off x="4940048" y="2615545"/>
                  <a:ext cx="360" cy="720"/>
                </p14:xfrm>
              </p:contentPart>
            </mc:Choice>
            <mc:Fallback xmlns="">
              <p:pic>
                <p:nvPicPr>
                  <p:cNvPr id="77" name="Ink 76">
                    <a:extLst>
                      <a:ext uri="{FF2B5EF4-FFF2-40B4-BE49-F238E27FC236}">
                        <a16:creationId xmlns:a16="http://schemas.microsoft.com/office/drawing/2014/main" id="{8AD31D72-841D-2268-2F46-89D3ADB89C47}"/>
                      </a:ext>
                    </a:extLst>
                  </p:cNvPr>
                  <p:cNvPicPr/>
                  <p:nvPr/>
                </p:nvPicPr>
                <p:blipFill>
                  <a:blip r:embed="rId47"/>
                  <a:stretch>
                    <a:fillRect/>
                  </a:stretch>
                </p:blipFill>
                <p:spPr>
                  <a:xfrm>
                    <a:off x="4922048" y="2597545"/>
                    <a:ext cx="36000" cy="363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49">
                <p14:nvContentPartPr>
                  <p14:cNvPr id="33" name="Ink 32">
                    <a:extLst>
                      <a:ext uri="{FF2B5EF4-FFF2-40B4-BE49-F238E27FC236}">
                        <a16:creationId xmlns:a16="http://schemas.microsoft.com/office/drawing/2014/main" id="{194F658B-22D7-40D5-F6F1-9F2BB6FAF85F}"/>
                      </a:ext>
                    </a:extLst>
                  </p14:cNvPr>
                  <p14:cNvContentPartPr/>
                  <p14:nvPr/>
                </p14:nvContentPartPr>
                <p14:xfrm>
                  <a:off x="4935368" y="2614465"/>
                  <a:ext cx="360" cy="360"/>
                </p14:xfrm>
              </p:contentPart>
            </mc:Choice>
            <mc:Fallback xmlns="">
              <p:pic>
                <p:nvPicPr>
                  <p:cNvPr id="78" name="Ink 77">
                    <a:extLst>
                      <a:ext uri="{FF2B5EF4-FFF2-40B4-BE49-F238E27FC236}">
                        <a16:creationId xmlns:a16="http://schemas.microsoft.com/office/drawing/2014/main" id="{6C3A6165-511D-6A80-E88F-F61C3D3D346E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917368" y="259646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0">
                <p14:nvContentPartPr>
                  <p14:cNvPr id="34" name="Ink 33">
                    <a:extLst>
                      <a:ext uri="{FF2B5EF4-FFF2-40B4-BE49-F238E27FC236}">
                        <a16:creationId xmlns:a16="http://schemas.microsoft.com/office/drawing/2014/main" id="{108CB48D-BD8D-AD41-DE99-A79AE39D8743}"/>
                      </a:ext>
                    </a:extLst>
                  </p14:cNvPr>
                  <p14:cNvContentPartPr/>
                  <p14:nvPr/>
                </p14:nvContentPartPr>
                <p14:xfrm>
                  <a:off x="4927088" y="2614105"/>
                  <a:ext cx="720" cy="720"/>
                </p14:xfrm>
              </p:contentPart>
            </mc:Choice>
            <mc:Fallback xmlns="">
              <p:pic>
                <p:nvPicPr>
                  <p:cNvPr id="79" name="Ink 78">
                    <a:extLst>
                      <a:ext uri="{FF2B5EF4-FFF2-40B4-BE49-F238E27FC236}">
                        <a16:creationId xmlns:a16="http://schemas.microsoft.com/office/drawing/2014/main" id="{EBFEF6D0-7C48-00B1-ADB6-D7FB84F1A859}"/>
                      </a:ext>
                    </a:extLst>
                  </p:cNvPr>
                  <p:cNvPicPr/>
                  <p:nvPr/>
                </p:nvPicPr>
                <p:blipFill>
                  <a:blip r:embed="rId47"/>
                  <a:stretch>
                    <a:fillRect/>
                  </a:stretch>
                </p:blipFill>
                <p:spPr>
                  <a:xfrm>
                    <a:off x="4891088" y="2596105"/>
                    <a:ext cx="72000" cy="363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1">
                <p14:nvContentPartPr>
                  <p14:cNvPr id="35" name="Ink 34">
                    <a:extLst>
                      <a:ext uri="{FF2B5EF4-FFF2-40B4-BE49-F238E27FC236}">
                        <a16:creationId xmlns:a16="http://schemas.microsoft.com/office/drawing/2014/main" id="{15F4E854-24B1-A29A-9D24-1BB8E1C585B2}"/>
                      </a:ext>
                    </a:extLst>
                  </p14:cNvPr>
                  <p14:cNvContentPartPr/>
                  <p14:nvPr/>
                </p14:nvContentPartPr>
                <p14:xfrm>
                  <a:off x="4918448" y="2608705"/>
                  <a:ext cx="4320" cy="4320"/>
                </p14:xfrm>
              </p:contentPart>
            </mc:Choice>
            <mc:Fallback xmlns="">
              <p:pic>
                <p:nvPicPr>
                  <p:cNvPr id="80" name="Ink 79">
                    <a:extLst>
                      <a:ext uri="{FF2B5EF4-FFF2-40B4-BE49-F238E27FC236}">
                        <a16:creationId xmlns:a16="http://schemas.microsoft.com/office/drawing/2014/main" id="{CB11930D-B5E6-6451-6137-B3DD097D732F}"/>
                      </a:ext>
                    </a:extLst>
                  </p:cNvPr>
                  <p:cNvPicPr/>
                  <p:nvPr/>
                </p:nvPicPr>
                <p:blipFill>
                  <a:blip r:embed="rId29"/>
                  <a:stretch>
                    <a:fillRect/>
                  </a:stretch>
                </p:blipFill>
                <p:spPr>
                  <a:xfrm>
                    <a:off x="4900448" y="2590705"/>
                    <a:ext cx="39960" cy="399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2">
                <p14:nvContentPartPr>
                  <p14:cNvPr id="36" name="Ink 35">
                    <a:extLst>
                      <a:ext uri="{FF2B5EF4-FFF2-40B4-BE49-F238E27FC236}">
                        <a16:creationId xmlns:a16="http://schemas.microsoft.com/office/drawing/2014/main" id="{D3EFC1FD-3C2C-9845-FC73-E53E4C8F6DAA}"/>
                      </a:ext>
                    </a:extLst>
                  </p14:cNvPr>
                  <p14:cNvContentPartPr/>
                  <p14:nvPr/>
                </p14:nvContentPartPr>
                <p14:xfrm>
                  <a:off x="4909808" y="2604745"/>
                  <a:ext cx="360" cy="360"/>
                </p14:xfrm>
              </p:contentPart>
            </mc:Choice>
            <mc:Fallback xmlns="">
              <p:pic>
                <p:nvPicPr>
                  <p:cNvPr id="81" name="Ink 80">
                    <a:extLst>
                      <a:ext uri="{FF2B5EF4-FFF2-40B4-BE49-F238E27FC236}">
                        <a16:creationId xmlns:a16="http://schemas.microsoft.com/office/drawing/2014/main" id="{BC044339-8937-7411-3143-862CCBF96AA6}"/>
                      </a:ext>
                    </a:extLst>
                  </p:cNvPr>
                  <p:cNvPicPr/>
                  <p:nvPr/>
                </p:nvPicPr>
                <p:blipFill>
                  <a:blip r:embed="rId53"/>
                  <a:stretch>
                    <a:fillRect/>
                  </a:stretch>
                </p:blipFill>
                <p:spPr>
                  <a:xfrm>
                    <a:off x="4891808" y="258674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4">
                <p14:nvContentPartPr>
                  <p14:cNvPr id="37" name="Ink 36">
                    <a:extLst>
                      <a:ext uri="{FF2B5EF4-FFF2-40B4-BE49-F238E27FC236}">
                        <a16:creationId xmlns:a16="http://schemas.microsoft.com/office/drawing/2014/main" id="{AB22D1F3-2736-0183-660A-2F1508F1C75F}"/>
                      </a:ext>
                    </a:extLst>
                  </p14:cNvPr>
                  <p14:cNvContentPartPr/>
                  <p14:nvPr/>
                </p14:nvContentPartPr>
                <p14:xfrm>
                  <a:off x="4913048" y="2601505"/>
                  <a:ext cx="360" cy="360"/>
                </p14:xfrm>
              </p:contentPart>
            </mc:Choice>
            <mc:Fallback xmlns="">
              <p:pic>
                <p:nvPicPr>
                  <p:cNvPr id="82" name="Ink 81">
                    <a:extLst>
                      <a:ext uri="{FF2B5EF4-FFF2-40B4-BE49-F238E27FC236}">
                        <a16:creationId xmlns:a16="http://schemas.microsoft.com/office/drawing/2014/main" id="{B0B95FBF-EBC7-AFAD-F571-E5B744DF1817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895048" y="258350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5">
                <p14:nvContentPartPr>
                  <p14:cNvPr id="38" name="Ink 37">
                    <a:extLst>
                      <a:ext uri="{FF2B5EF4-FFF2-40B4-BE49-F238E27FC236}">
                        <a16:creationId xmlns:a16="http://schemas.microsoft.com/office/drawing/2014/main" id="{AEDD4022-5B1A-891D-F4DD-EC0B057533E7}"/>
                      </a:ext>
                    </a:extLst>
                  </p14:cNvPr>
                  <p14:cNvContentPartPr/>
                  <p14:nvPr/>
                </p14:nvContentPartPr>
                <p14:xfrm>
                  <a:off x="4916288" y="2601505"/>
                  <a:ext cx="720" cy="360"/>
                </p14:xfrm>
              </p:contentPart>
            </mc:Choice>
            <mc:Fallback xmlns="">
              <p:pic>
                <p:nvPicPr>
                  <p:cNvPr id="83" name="Ink 82">
                    <a:extLst>
                      <a:ext uri="{FF2B5EF4-FFF2-40B4-BE49-F238E27FC236}">
                        <a16:creationId xmlns:a16="http://schemas.microsoft.com/office/drawing/2014/main" id="{4CE536EE-6E9A-4F43-3206-F15B6ED5DAAA}"/>
                      </a:ext>
                    </a:extLst>
                  </p:cNvPr>
                  <p:cNvPicPr/>
                  <p:nvPr/>
                </p:nvPicPr>
                <p:blipFill>
                  <a:blip r:embed="rId56"/>
                  <a:stretch>
                    <a:fillRect/>
                  </a:stretch>
                </p:blipFill>
                <p:spPr>
                  <a:xfrm>
                    <a:off x="4898288" y="2583505"/>
                    <a:ext cx="3636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7">
                <p14:nvContentPartPr>
                  <p14:cNvPr id="39" name="Ink 38">
                    <a:extLst>
                      <a:ext uri="{FF2B5EF4-FFF2-40B4-BE49-F238E27FC236}">
                        <a16:creationId xmlns:a16="http://schemas.microsoft.com/office/drawing/2014/main" id="{124A1EB1-5B47-363B-F489-0323128C7360}"/>
                      </a:ext>
                    </a:extLst>
                  </p14:cNvPr>
                  <p14:cNvContentPartPr/>
                  <p14:nvPr/>
                </p14:nvContentPartPr>
                <p14:xfrm>
                  <a:off x="4919528" y="2601505"/>
                  <a:ext cx="360" cy="360"/>
                </p14:xfrm>
              </p:contentPart>
            </mc:Choice>
            <mc:Fallback xmlns="">
              <p:pic>
                <p:nvPicPr>
                  <p:cNvPr id="84" name="Ink 83">
                    <a:extLst>
                      <a:ext uri="{FF2B5EF4-FFF2-40B4-BE49-F238E27FC236}">
                        <a16:creationId xmlns:a16="http://schemas.microsoft.com/office/drawing/2014/main" id="{8DC8B6C2-26D7-72CF-C2EF-76D62B0FD711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901528" y="258350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8">
                <p14:nvContentPartPr>
                  <p14:cNvPr id="40" name="Ink 39">
                    <a:extLst>
                      <a:ext uri="{FF2B5EF4-FFF2-40B4-BE49-F238E27FC236}">
                        <a16:creationId xmlns:a16="http://schemas.microsoft.com/office/drawing/2014/main" id="{B9D2D458-D31D-ABC9-532A-4AD7F7A526D1}"/>
                      </a:ext>
                    </a:extLst>
                  </p14:cNvPr>
                  <p14:cNvContentPartPr/>
                  <p14:nvPr/>
                </p14:nvContentPartPr>
                <p14:xfrm>
                  <a:off x="4920968" y="2601505"/>
                  <a:ext cx="360" cy="360"/>
                </p14:xfrm>
              </p:contentPart>
            </mc:Choice>
            <mc:Fallback xmlns="">
              <p:pic>
                <p:nvPicPr>
                  <p:cNvPr id="85" name="Ink 84">
                    <a:extLst>
                      <a:ext uri="{FF2B5EF4-FFF2-40B4-BE49-F238E27FC236}">
                        <a16:creationId xmlns:a16="http://schemas.microsoft.com/office/drawing/2014/main" id="{60D06A62-1CF3-2D22-8A03-A795E4A87D8C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902968" y="258350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59">
                <p14:nvContentPartPr>
                  <p14:cNvPr id="41" name="Ink 40">
                    <a:extLst>
                      <a:ext uri="{FF2B5EF4-FFF2-40B4-BE49-F238E27FC236}">
                        <a16:creationId xmlns:a16="http://schemas.microsoft.com/office/drawing/2014/main" id="{6D2703FA-BEE9-372B-A1A8-E08A3B7E6417}"/>
                      </a:ext>
                    </a:extLst>
                  </p14:cNvPr>
                  <p14:cNvContentPartPr/>
                  <p14:nvPr/>
                </p14:nvContentPartPr>
                <p14:xfrm>
                  <a:off x="4949408" y="2627065"/>
                  <a:ext cx="360" cy="360"/>
                </p14:xfrm>
              </p:contentPart>
            </mc:Choice>
            <mc:Fallback xmlns="">
              <p:pic>
                <p:nvPicPr>
                  <p:cNvPr id="86" name="Ink 85">
                    <a:extLst>
                      <a:ext uri="{FF2B5EF4-FFF2-40B4-BE49-F238E27FC236}">
                        <a16:creationId xmlns:a16="http://schemas.microsoft.com/office/drawing/2014/main" id="{9B4CB1DE-A32A-8FFA-175C-A8B827B50B46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931408" y="260906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0">
                <p14:nvContentPartPr>
                  <p14:cNvPr id="42" name="Ink 41">
                    <a:extLst>
                      <a:ext uri="{FF2B5EF4-FFF2-40B4-BE49-F238E27FC236}">
                        <a16:creationId xmlns:a16="http://schemas.microsoft.com/office/drawing/2014/main" id="{2EA63E89-5071-BC30-2721-02864BD718E2}"/>
                      </a:ext>
                    </a:extLst>
                  </p14:cNvPr>
                  <p14:cNvContentPartPr/>
                  <p14:nvPr/>
                </p14:nvContentPartPr>
                <p14:xfrm>
                  <a:off x="4951208" y="2627065"/>
                  <a:ext cx="2160" cy="1440"/>
                </p14:xfrm>
              </p:contentPart>
            </mc:Choice>
            <mc:Fallback xmlns="">
              <p:pic>
                <p:nvPicPr>
                  <p:cNvPr id="87" name="Ink 86">
                    <a:extLst>
                      <a:ext uri="{FF2B5EF4-FFF2-40B4-BE49-F238E27FC236}">
                        <a16:creationId xmlns:a16="http://schemas.microsoft.com/office/drawing/2014/main" id="{22624725-0DD2-608A-A893-B04B1A32954D}"/>
                      </a:ext>
                    </a:extLst>
                  </p:cNvPr>
                  <p:cNvPicPr/>
                  <p:nvPr/>
                </p:nvPicPr>
                <p:blipFill>
                  <a:blip r:embed="rId61"/>
                  <a:stretch>
                    <a:fillRect/>
                  </a:stretch>
                </p:blipFill>
                <p:spPr>
                  <a:xfrm>
                    <a:off x="4935779" y="2609065"/>
                    <a:ext cx="32709" cy="370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2">
                <p14:nvContentPartPr>
                  <p14:cNvPr id="43" name="Ink 42">
                    <a:extLst>
                      <a:ext uri="{FF2B5EF4-FFF2-40B4-BE49-F238E27FC236}">
                        <a16:creationId xmlns:a16="http://schemas.microsoft.com/office/drawing/2014/main" id="{54C92ACF-F3F6-8E62-86AA-DADC4B6D2025}"/>
                      </a:ext>
                    </a:extLst>
                  </p14:cNvPr>
                  <p14:cNvContentPartPr/>
                  <p14:nvPr/>
                </p14:nvContentPartPr>
                <p14:xfrm>
                  <a:off x="4965608" y="2636425"/>
                  <a:ext cx="1800" cy="2160"/>
                </p14:xfrm>
              </p:contentPart>
            </mc:Choice>
            <mc:Fallback xmlns="">
              <p:pic>
                <p:nvPicPr>
                  <p:cNvPr id="88" name="Ink 87">
                    <a:extLst>
                      <a:ext uri="{FF2B5EF4-FFF2-40B4-BE49-F238E27FC236}">
                        <a16:creationId xmlns:a16="http://schemas.microsoft.com/office/drawing/2014/main" id="{EB6328DF-B741-58BB-4873-828FDD76F1DA}"/>
                      </a:ext>
                    </a:extLst>
                  </p:cNvPr>
                  <p:cNvPicPr/>
                  <p:nvPr/>
                </p:nvPicPr>
                <p:blipFill>
                  <a:blip r:embed="rId53"/>
                  <a:stretch>
                    <a:fillRect/>
                  </a:stretch>
                </p:blipFill>
                <p:spPr>
                  <a:xfrm>
                    <a:off x="4947608" y="2614825"/>
                    <a:ext cx="37440" cy="44928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3">
                <p14:nvContentPartPr>
                  <p14:cNvPr id="44" name="Ink 43">
                    <a:extLst>
                      <a:ext uri="{FF2B5EF4-FFF2-40B4-BE49-F238E27FC236}">
                        <a16:creationId xmlns:a16="http://schemas.microsoft.com/office/drawing/2014/main" id="{287FF61B-3B98-B17B-9CDD-1CFE3F0AE69A}"/>
                      </a:ext>
                    </a:extLst>
                  </p14:cNvPr>
                  <p14:cNvContentPartPr/>
                  <p14:nvPr/>
                </p14:nvContentPartPr>
                <p14:xfrm>
                  <a:off x="5073248" y="2722465"/>
                  <a:ext cx="360" cy="360"/>
                </p14:xfrm>
              </p:contentPart>
            </mc:Choice>
            <mc:Fallback xmlns="">
              <p:pic>
                <p:nvPicPr>
                  <p:cNvPr id="67" name="Ink 66">
                    <a:extLst>
                      <a:ext uri="{FF2B5EF4-FFF2-40B4-BE49-F238E27FC236}">
                        <a16:creationId xmlns:a16="http://schemas.microsoft.com/office/drawing/2014/main" id="{2B914DAA-1951-9BC6-5747-85752DC274F2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5055248" y="270446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4">
                <p14:nvContentPartPr>
                  <p14:cNvPr id="45" name="Ink 44">
                    <a:extLst>
                      <a:ext uri="{FF2B5EF4-FFF2-40B4-BE49-F238E27FC236}">
                        <a16:creationId xmlns:a16="http://schemas.microsoft.com/office/drawing/2014/main" id="{85A38FC9-0C86-8DED-263E-AFE1515BFC45}"/>
                      </a:ext>
                    </a:extLst>
                  </p14:cNvPr>
                  <p14:cNvContentPartPr/>
                  <p14:nvPr/>
                </p14:nvContentPartPr>
                <p14:xfrm>
                  <a:off x="5035448" y="2709865"/>
                  <a:ext cx="38160" cy="19800"/>
                </p14:xfrm>
              </p:contentPart>
            </mc:Choice>
            <mc:Fallback xmlns="">
              <p:pic>
                <p:nvPicPr>
                  <p:cNvPr id="68" name="Ink 67">
                    <a:extLst>
                      <a:ext uri="{FF2B5EF4-FFF2-40B4-BE49-F238E27FC236}">
                        <a16:creationId xmlns:a16="http://schemas.microsoft.com/office/drawing/2014/main" id="{41C10959-BDC4-F2BE-3965-C8A7B6D1D3D7}"/>
                      </a:ext>
                    </a:extLst>
                  </p:cNvPr>
                  <p:cNvPicPr/>
                  <p:nvPr/>
                </p:nvPicPr>
                <p:blipFill>
                  <a:blip r:embed="rId65"/>
                  <a:stretch>
                    <a:fillRect/>
                  </a:stretch>
                </p:blipFill>
                <p:spPr>
                  <a:xfrm>
                    <a:off x="5017448" y="2691865"/>
                    <a:ext cx="73800" cy="554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6">
                <p14:nvContentPartPr>
                  <p14:cNvPr id="46" name="Ink 45">
                    <a:extLst>
                      <a:ext uri="{FF2B5EF4-FFF2-40B4-BE49-F238E27FC236}">
                        <a16:creationId xmlns:a16="http://schemas.microsoft.com/office/drawing/2014/main" id="{AC979056-03AD-80C1-5958-3167328E978B}"/>
                      </a:ext>
                    </a:extLst>
                  </p14:cNvPr>
                  <p14:cNvContentPartPr/>
                  <p14:nvPr/>
                </p14:nvContentPartPr>
                <p14:xfrm>
                  <a:off x="4692300" y="2809430"/>
                  <a:ext cx="360" cy="360"/>
                </p14:xfrm>
              </p:contentPart>
            </mc:Choice>
            <mc:Fallback xmlns="">
              <p:pic>
                <p:nvPicPr>
                  <p:cNvPr id="31" name="Ink 30">
                    <a:extLst>
                      <a:ext uri="{FF2B5EF4-FFF2-40B4-BE49-F238E27FC236}">
                        <a16:creationId xmlns:a16="http://schemas.microsoft.com/office/drawing/2014/main" id="{B6D5D584-4933-03B5-EC83-32042826B191}"/>
                      </a:ext>
                    </a:extLst>
                  </p:cNvPr>
                  <p:cNvPicPr/>
                  <p:nvPr/>
                </p:nvPicPr>
                <p:blipFill>
                  <a:blip r:embed="rId3"/>
                  <a:stretch>
                    <a:fillRect/>
                  </a:stretch>
                </p:blipFill>
                <p:spPr>
                  <a:xfrm>
                    <a:off x="4683300" y="280043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7">
                <p14:nvContentPartPr>
                  <p14:cNvPr id="47" name="Ink 46">
                    <a:extLst>
                      <a:ext uri="{FF2B5EF4-FFF2-40B4-BE49-F238E27FC236}">
                        <a16:creationId xmlns:a16="http://schemas.microsoft.com/office/drawing/2014/main" id="{F91BC2FC-B33B-E30F-0EBA-0318888954CB}"/>
                      </a:ext>
                    </a:extLst>
                  </p14:cNvPr>
                  <p14:cNvContentPartPr/>
                  <p14:nvPr/>
                </p14:nvContentPartPr>
                <p14:xfrm>
                  <a:off x="4664940" y="2797910"/>
                  <a:ext cx="99360" cy="164520"/>
                </p14:xfrm>
              </p:contentPart>
            </mc:Choice>
            <mc:Fallback xmlns="">
              <p:pic>
                <p:nvPicPr>
                  <p:cNvPr id="32" name="Ink 31">
                    <a:extLst>
                      <a:ext uri="{FF2B5EF4-FFF2-40B4-BE49-F238E27FC236}">
                        <a16:creationId xmlns:a16="http://schemas.microsoft.com/office/drawing/2014/main" id="{2630FD5C-B599-0671-E280-E345661E66F3}"/>
                      </a:ext>
                    </a:extLst>
                  </p:cNvPr>
                  <p:cNvPicPr/>
                  <p:nvPr/>
                </p:nvPicPr>
                <p:blipFill>
                  <a:blip r:embed="rId68"/>
                  <a:stretch>
                    <a:fillRect/>
                  </a:stretch>
                </p:blipFill>
                <p:spPr>
                  <a:xfrm>
                    <a:off x="4655940" y="2788930"/>
                    <a:ext cx="117000" cy="182121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69">
                <p14:nvContentPartPr>
                  <p14:cNvPr id="48" name="Ink 47">
                    <a:extLst>
                      <a:ext uri="{FF2B5EF4-FFF2-40B4-BE49-F238E27FC236}">
                        <a16:creationId xmlns:a16="http://schemas.microsoft.com/office/drawing/2014/main" id="{FFA52516-043A-2044-5AC9-D005A0F080A6}"/>
                      </a:ext>
                    </a:extLst>
                  </p14:cNvPr>
                  <p14:cNvContentPartPr/>
                  <p14:nvPr/>
                </p14:nvContentPartPr>
                <p14:xfrm>
                  <a:off x="4611368" y="2909665"/>
                  <a:ext cx="52920" cy="194760"/>
                </p14:xfrm>
              </p:contentPart>
            </mc:Choice>
            <mc:Fallback xmlns="">
              <p:pic>
                <p:nvPicPr>
                  <p:cNvPr id="39" name="Ink 38">
                    <a:extLst>
                      <a:ext uri="{FF2B5EF4-FFF2-40B4-BE49-F238E27FC236}">
                        <a16:creationId xmlns:a16="http://schemas.microsoft.com/office/drawing/2014/main" id="{21D676C9-3E86-8396-2FB0-A8C2CCDFB8BD}"/>
                      </a:ext>
                    </a:extLst>
                  </p:cNvPr>
                  <p:cNvPicPr/>
                  <p:nvPr/>
                </p:nvPicPr>
                <p:blipFill>
                  <a:blip r:embed="rId70"/>
                  <a:stretch>
                    <a:fillRect/>
                  </a:stretch>
                </p:blipFill>
                <p:spPr>
                  <a:xfrm>
                    <a:off x="4548368" y="2846665"/>
                    <a:ext cx="178560" cy="3204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71">
                <p14:nvContentPartPr>
                  <p14:cNvPr id="49" name="Ink 48">
                    <a:extLst>
                      <a:ext uri="{FF2B5EF4-FFF2-40B4-BE49-F238E27FC236}">
                        <a16:creationId xmlns:a16="http://schemas.microsoft.com/office/drawing/2014/main" id="{473A009C-FE24-2EBE-1D44-BAB70E0C7824}"/>
                      </a:ext>
                    </a:extLst>
                  </p14:cNvPr>
                  <p14:cNvContentPartPr/>
                  <p14:nvPr/>
                </p14:nvContentPartPr>
                <p14:xfrm>
                  <a:off x="4665368" y="2754865"/>
                  <a:ext cx="291960" cy="295200"/>
                </p14:xfrm>
              </p:contentPart>
            </mc:Choice>
            <mc:Fallback xmlns="">
              <p:pic>
                <p:nvPicPr>
                  <p:cNvPr id="40" name="Ink 39">
                    <a:extLst>
                      <a:ext uri="{FF2B5EF4-FFF2-40B4-BE49-F238E27FC236}">
                        <a16:creationId xmlns:a16="http://schemas.microsoft.com/office/drawing/2014/main" id="{C8CCDA11-9F3E-8D11-036B-488BC83B3FDE}"/>
                      </a:ext>
                    </a:extLst>
                  </p:cNvPr>
                  <p:cNvPicPr/>
                  <p:nvPr/>
                </p:nvPicPr>
                <p:blipFill>
                  <a:blip r:embed="rId72"/>
                  <a:stretch>
                    <a:fillRect/>
                  </a:stretch>
                </p:blipFill>
                <p:spPr>
                  <a:xfrm>
                    <a:off x="4602368" y="2691865"/>
                    <a:ext cx="417600" cy="4208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73">
                <p14:nvContentPartPr>
                  <p14:cNvPr id="50" name="Ink 49">
                    <a:extLst>
                      <a:ext uri="{FF2B5EF4-FFF2-40B4-BE49-F238E27FC236}">
                        <a16:creationId xmlns:a16="http://schemas.microsoft.com/office/drawing/2014/main" id="{84F10637-7554-D2FB-6D00-1CCA6D1B5C2C}"/>
                      </a:ext>
                    </a:extLst>
                  </p14:cNvPr>
                  <p14:cNvContentPartPr/>
                  <p14:nvPr/>
                </p14:nvContentPartPr>
                <p14:xfrm>
                  <a:off x="4563848" y="3033505"/>
                  <a:ext cx="360" cy="360"/>
                </p14:xfrm>
              </p:contentPart>
            </mc:Choice>
            <mc:Fallback xmlns="">
              <p:pic>
                <p:nvPicPr>
                  <p:cNvPr id="43" name="Ink 42">
                    <a:extLst>
                      <a:ext uri="{FF2B5EF4-FFF2-40B4-BE49-F238E27FC236}">
                        <a16:creationId xmlns:a16="http://schemas.microsoft.com/office/drawing/2014/main" id="{0A9B5635-9698-7C94-6FC5-8CD0F863DF64}"/>
                      </a:ext>
                    </a:extLst>
                  </p:cNvPr>
                  <p:cNvPicPr/>
                  <p:nvPr/>
                </p:nvPicPr>
                <p:blipFill>
                  <a:blip r:embed="rId45"/>
                  <a:stretch>
                    <a:fillRect/>
                  </a:stretch>
                </p:blipFill>
                <p:spPr>
                  <a:xfrm>
                    <a:off x="4545848" y="3015505"/>
                    <a:ext cx="36000" cy="36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74">
                <p14:nvContentPartPr>
                  <p14:cNvPr id="51" name="Ink 50">
                    <a:extLst>
                      <a:ext uri="{FF2B5EF4-FFF2-40B4-BE49-F238E27FC236}">
                        <a16:creationId xmlns:a16="http://schemas.microsoft.com/office/drawing/2014/main" id="{B90EEC15-3C69-06EB-7077-C9C01A63A342}"/>
                      </a:ext>
                    </a:extLst>
                  </p14:cNvPr>
                  <p14:cNvContentPartPr/>
                  <p14:nvPr/>
                </p14:nvContentPartPr>
                <p14:xfrm>
                  <a:off x="4558448" y="2911105"/>
                  <a:ext cx="21240" cy="248400"/>
                </p14:xfrm>
              </p:contentPart>
            </mc:Choice>
            <mc:Fallback xmlns="">
              <p:pic>
                <p:nvPicPr>
                  <p:cNvPr id="44" name="Ink 43">
                    <a:extLst>
                      <a:ext uri="{FF2B5EF4-FFF2-40B4-BE49-F238E27FC236}">
                        <a16:creationId xmlns:a16="http://schemas.microsoft.com/office/drawing/2014/main" id="{F17682B9-EEDD-D611-B154-B8E14945ABCC}"/>
                      </a:ext>
                    </a:extLst>
                  </p:cNvPr>
                  <p:cNvPicPr/>
                  <p:nvPr/>
                </p:nvPicPr>
                <p:blipFill>
                  <a:blip r:embed="rId75"/>
                  <a:stretch>
                    <a:fillRect/>
                  </a:stretch>
                </p:blipFill>
                <p:spPr>
                  <a:xfrm>
                    <a:off x="4540448" y="2893079"/>
                    <a:ext cx="56880" cy="284092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76">
                <p14:nvContentPartPr>
                  <p14:cNvPr id="52" name="Ink 51">
                    <a:extLst>
                      <a:ext uri="{FF2B5EF4-FFF2-40B4-BE49-F238E27FC236}">
                        <a16:creationId xmlns:a16="http://schemas.microsoft.com/office/drawing/2014/main" id="{005F3AA4-5C52-763B-C64B-F7778D23207F}"/>
                      </a:ext>
                    </a:extLst>
                  </p14:cNvPr>
                  <p14:cNvContentPartPr/>
                  <p14:nvPr/>
                </p14:nvContentPartPr>
                <p14:xfrm>
                  <a:off x="4550168" y="3117745"/>
                  <a:ext cx="11160" cy="105120"/>
                </p14:xfrm>
              </p:contentPart>
            </mc:Choice>
            <mc:Fallback xmlns="">
              <p:pic>
                <p:nvPicPr>
                  <p:cNvPr id="45" name="Ink 44">
                    <a:extLst>
                      <a:ext uri="{FF2B5EF4-FFF2-40B4-BE49-F238E27FC236}">
                        <a16:creationId xmlns:a16="http://schemas.microsoft.com/office/drawing/2014/main" id="{6225A3B1-D77D-1A4B-F870-8E6E73AB2090}"/>
                      </a:ext>
                    </a:extLst>
                  </p:cNvPr>
                  <p:cNvPicPr/>
                  <p:nvPr/>
                </p:nvPicPr>
                <p:blipFill>
                  <a:blip r:embed="rId77"/>
                  <a:stretch>
                    <a:fillRect/>
                  </a:stretch>
                </p:blipFill>
                <p:spPr>
                  <a:xfrm>
                    <a:off x="4532168" y="3099745"/>
                    <a:ext cx="46800" cy="1407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78">
                <p14:nvContentPartPr>
                  <p14:cNvPr id="53" name="Ink 52">
                    <a:extLst>
                      <a:ext uri="{FF2B5EF4-FFF2-40B4-BE49-F238E27FC236}">
                        <a16:creationId xmlns:a16="http://schemas.microsoft.com/office/drawing/2014/main" id="{FA1B1780-5719-2BE7-849D-45649982F9BB}"/>
                      </a:ext>
                    </a:extLst>
                  </p14:cNvPr>
                  <p14:cNvContentPartPr/>
                  <p14:nvPr/>
                </p14:nvContentPartPr>
                <p14:xfrm>
                  <a:off x="4557368" y="3129625"/>
                  <a:ext cx="83880" cy="92880"/>
                </p14:xfrm>
              </p:contentPart>
            </mc:Choice>
            <mc:Fallback xmlns="">
              <p:pic>
                <p:nvPicPr>
                  <p:cNvPr id="46" name="Ink 45">
                    <a:extLst>
                      <a:ext uri="{FF2B5EF4-FFF2-40B4-BE49-F238E27FC236}">
                        <a16:creationId xmlns:a16="http://schemas.microsoft.com/office/drawing/2014/main" id="{BDD32C3A-D72D-5837-CB1C-E2525AC67D78}"/>
                      </a:ext>
                    </a:extLst>
                  </p:cNvPr>
                  <p:cNvPicPr/>
                  <p:nvPr/>
                </p:nvPicPr>
                <p:blipFill>
                  <a:blip r:embed="rId79"/>
                  <a:stretch>
                    <a:fillRect/>
                  </a:stretch>
                </p:blipFill>
                <p:spPr>
                  <a:xfrm>
                    <a:off x="4539368" y="3111625"/>
                    <a:ext cx="119520" cy="1285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0">
                <p14:nvContentPartPr>
                  <p14:cNvPr id="54" name="Ink 53">
                    <a:extLst>
                      <a:ext uri="{FF2B5EF4-FFF2-40B4-BE49-F238E27FC236}">
                        <a16:creationId xmlns:a16="http://schemas.microsoft.com/office/drawing/2014/main" id="{41E541E7-9A48-681C-23C0-5DC9964056D2}"/>
                      </a:ext>
                    </a:extLst>
                  </p14:cNvPr>
                  <p14:cNvContentPartPr/>
                  <p14:nvPr/>
                </p14:nvContentPartPr>
                <p14:xfrm>
                  <a:off x="4546208" y="3267505"/>
                  <a:ext cx="360" cy="2880"/>
                </p14:xfrm>
              </p:contentPart>
            </mc:Choice>
            <mc:Fallback xmlns="">
              <p:pic>
                <p:nvPicPr>
                  <p:cNvPr id="47" name="Ink 46">
                    <a:extLst>
                      <a:ext uri="{FF2B5EF4-FFF2-40B4-BE49-F238E27FC236}">
                        <a16:creationId xmlns:a16="http://schemas.microsoft.com/office/drawing/2014/main" id="{CD2652B2-AEC6-5342-C79A-99F0ACB67987}"/>
                      </a:ext>
                    </a:extLst>
                  </p:cNvPr>
                  <p:cNvPicPr/>
                  <p:nvPr/>
                </p:nvPicPr>
                <p:blipFill>
                  <a:blip r:embed="rId81"/>
                  <a:stretch>
                    <a:fillRect/>
                  </a:stretch>
                </p:blipFill>
                <p:spPr>
                  <a:xfrm>
                    <a:off x="4528208" y="3246934"/>
                    <a:ext cx="36000" cy="43611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2">
                <p14:nvContentPartPr>
                  <p14:cNvPr id="55" name="Ink 54">
                    <a:extLst>
                      <a:ext uri="{FF2B5EF4-FFF2-40B4-BE49-F238E27FC236}">
                        <a16:creationId xmlns:a16="http://schemas.microsoft.com/office/drawing/2014/main" id="{51FCDF18-D2B2-11CE-2A7D-977727BFB019}"/>
                      </a:ext>
                    </a:extLst>
                  </p14:cNvPr>
                  <p14:cNvContentPartPr/>
                  <p14:nvPr/>
                </p14:nvContentPartPr>
                <p14:xfrm>
                  <a:off x="4552688" y="3135385"/>
                  <a:ext cx="110520" cy="107640"/>
                </p14:xfrm>
              </p:contentPart>
            </mc:Choice>
            <mc:Fallback xmlns="">
              <p:pic>
                <p:nvPicPr>
                  <p:cNvPr id="48" name="Ink 47">
                    <a:extLst>
                      <a:ext uri="{FF2B5EF4-FFF2-40B4-BE49-F238E27FC236}">
                        <a16:creationId xmlns:a16="http://schemas.microsoft.com/office/drawing/2014/main" id="{DBA40C28-F335-B3FF-A201-B76C39091E0D}"/>
                      </a:ext>
                    </a:extLst>
                  </p:cNvPr>
                  <p:cNvPicPr/>
                  <p:nvPr/>
                </p:nvPicPr>
                <p:blipFill>
                  <a:blip r:embed="rId83"/>
                  <a:stretch>
                    <a:fillRect/>
                  </a:stretch>
                </p:blipFill>
                <p:spPr>
                  <a:xfrm>
                    <a:off x="4534629" y="3117385"/>
                    <a:ext cx="146276" cy="1432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4">
                <p14:nvContentPartPr>
                  <p14:cNvPr id="56" name="Ink 55">
                    <a:extLst>
                      <a:ext uri="{FF2B5EF4-FFF2-40B4-BE49-F238E27FC236}">
                        <a16:creationId xmlns:a16="http://schemas.microsoft.com/office/drawing/2014/main" id="{887E450B-9ED2-6C22-CC34-D195FCD2ED09}"/>
                      </a:ext>
                    </a:extLst>
                  </p14:cNvPr>
                  <p14:cNvContentPartPr/>
                  <p14:nvPr/>
                </p14:nvContentPartPr>
                <p14:xfrm>
                  <a:off x="4523528" y="2840545"/>
                  <a:ext cx="16920" cy="438480"/>
                </p14:xfrm>
              </p:contentPart>
            </mc:Choice>
            <mc:Fallback xmlns="">
              <p:pic>
                <p:nvPicPr>
                  <p:cNvPr id="111" name="Ink 110">
                    <a:extLst>
                      <a:ext uri="{FF2B5EF4-FFF2-40B4-BE49-F238E27FC236}">
                        <a16:creationId xmlns:a16="http://schemas.microsoft.com/office/drawing/2014/main" id="{A2E5B071-01A2-767B-CA12-A5ACAE5D9A00}"/>
                      </a:ext>
                    </a:extLst>
                  </p:cNvPr>
                  <p:cNvPicPr/>
                  <p:nvPr/>
                </p:nvPicPr>
                <p:blipFill>
                  <a:blip r:embed="rId85"/>
                  <a:stretch>
                    <a:fillRect/>
                  </a:stretch>
                </p:blipFill>
                <p:spPr>
                  <a:xfrm>
                    <a:off x="4519114" y="2836229"/>
                    <a:ext cx="25748" cy="447113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6">
                <p14:nvContentPartPr>
                  <p14:cNvPr id="57" name="Ink 56">
                    <a:extLst>
                      <a:ext uri="{FF2B5EF4-FFF2-40B4-BE49-F238E27FC236}">
                        <a16:creationId xmlns:a16="http://schemas.microsoft.com/office/drawing/2014/main" id="{1A9CC254-12E5-C6C4-3FEA-02E839C08A3A}"/>
                      </a:ext>
                    </a:extLst>
                  </p14:cNvPr>
                  <p14:cNvContentPartPr/>
                  <p14:nvPr/>
                </p14:nvContentPartPr>
                <p14:xfrm>
                  <a:off x="4524248" y="3249865"/>
                  <a:ext cx="23040" cy="61560"/>
                </p14:xfrm>
              </p:contentPart>
            </mc:Choice>
            <mc:Fallback xmlns="">
              <p:pic>
                <p:nvPicPr>
                  <p:cNvPr id="115" name="Ink 114">
                    <a:extLst>
                      <a:ext uri="{FF2B5EF4-FFF2-40B4-BE49-F238E27FC236}">
                        <a16:creationId xmlns:a16="http://schemas.microsoft.com/office/drawing/2014/main" id="{05C2BC66-5C01-5D8A-A031-E7D50E888306}"/>
                      </a:ext>
                    </a:extLst>
                  </p:cNvPr>
                  <p:cNvPicPr/>
                  <p:nvPr/>
                </p:nvPicPr>
                <p:blipFill>
                  <a:blip r:embed="rId87"/>
                  <a:stretch>
                    <a:fillRect/>
                  </a:stretch>
                </p:blipFill>
                <p:spPr>
                  <a:xfrm>
                    <a:off x="4519928" y="3245545"/>
                    <a:ext cx="31680" cy="702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8">
                <p14:nvContentPartPr>
                  <p14:cNvPr id="58" name="Ink 57">
                    <a:extLst>
                      <a:ext uri="{FF2B5EF4-FFF2-40B4-BE49-F238E27FC236}">
                        <a16:creationId xmlns:a16="http://schemas.microsoft.com/office/drawing/2014/main" id="{AFA9D39A-7E78-4023-59C3-1E40012FCA10}"/>
                      </a:ext>
                    </a:extLst>
                  </p14:cNvPr>
                  <p14:cNvContentPartPr/>
                  <p14:nvPr/>
                </p14:nvContentPartPr>
                <p14:xfrm>
                  <a:off x="4521008" y="3266785"/>
                  <a:ext cx="37800" cy="49680"/>
                </p14:xfrm>
              </p:contentPart>
            </mc:Choice>
            <mc:Fallback xmlns="">
              <p:pic>
                <p:nvPicPr>
                  <p:cNvPr id="116" name="Ink 115">
                    <a:extLst>
                      <a:ext uri="{FF2B5EF4-FFF2-40B4-BE49-F238E27FC236}">
                        <a16:creationId xmlns:a16="http://schemas.microsoft.com/office/drawing/2014/main" id="{13CF4CEC-2981-4699-A5C3-BEB657728971}"/>
                      </a:ext>
                    </a:extLst>
                  </p:cNvPr>
                  <p:cNvPicPr/>
                  <p:nvPr/>
                </p:nvPicPr>
                <p:blipFill>
                  <a:blip r:embed="rId89"/>
                  <a:stretch>
                    <a:fillRect/>
                  </a:stretch>
                </p:blipFill>
                <p:spPr>
                  <a:xfrm>
                    <a:off x="4516729" y="3262433"/>
                    <a:ext cx="46358" cy="58383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0">
                <p14:nvContentPartPr>
                  <p14:cNvPr id="59" name="Ink 58">
                    <a:extLst>
                      <a:ext uri="{FF2B5EF4-FFF2-40B4-BE49-F238E27FC236}">
                        <a16:creationId xmlns:a16="http://schemas.microsoft.com/office/drawing/2014/main" id="{437B26B2-4350-9DA5-435B-D68A73425D0A}"/>
                      </a:ext>
                    </a:extLst>
                  </p14:cNvPr>
                  <p14:cNvContentPartPr/>
                  <p14:nvPr/>
                </p14:nvContentPartPr>
                <p14:xfrm>
                  <a:off x="4519208" y="3327265"/>
                  <a:ext cx="360" cy="360"/>
                </p14:xfrm>
              </p:contentPart>
            </mc:Choice>
            <mc:Fallback xmlns="">
              <p:pic>
                <p:nvPicPr>
                  <p:cNvPr id="118" name="Ink 117">
                    <a:extLst>
                      <a:ext uri="{FF2B5EF4-FFF2-40B4-BE49-F238E27FC236}">
                        <a16:creationId xmlns:a16="http://schemas.microsoft.com/office/drawing/2014/main" id="{DDC2D579-8AB8-AB8C-5B3D-09DC14552102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14888" y="332294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1">
                <p14:nvContentPartPr>
                  <p14:cNvPr id="60" name="Ink 59">
                    <a:extLst>
                      <a:ext uri="{FF2B5EF4-FFF2-40B4-BE49-F238E27FC236}">
                        <a16:creationId xmlns:a16="http://schemas.microsoft.com/office/drawing/2014/main" id="{5B671CFB-FDC9-246D-F4A7-B22165405FCE}"/>
                      </a:ext>
                    </a:extLst>
                  </p14:cNvPr>
                  <p14:cNvContentPartPr/>
                  <p14:nvPr/>
                </p14:nvContentPartPr>
                <p14:xfrm>
                  <a:off x="4547288" y="2819305"/>
                  <a:ext cx="448200" cy="451080"/>
                </p14:xfrm>
              </p:contentPart>
            </mc:Choice>
            <mc:Fallback xmlns="">
              <p:pic>
                <p:nvPicPr>
                  <p:cNvPr id="122" name="Ink 121">
                    <a:extLst>
                      <a:ext uri="{FF2B5EF4-FFF2-40B4-BE49-F238E27FC236}">
                        <a16:creationId xmlns:a16="http://schemas.microsoft.com/office/drawing/2014/main" id="{8FCC8092-33F1-CBFD-2EEF-34E992AAE942}"/>
                      </a:ext>
                    </a:extLst>
                  </p:cNvPr>
                  <p:cNvPicPr/>
                  <p:nvPr/>
                </p:nvPicPr>
                <p:blipFill>
                  <a:blip r:embed="rId92"/>
                  <a:stretch>
                    <a:fillRect/>
                  </a:stretch>
                </p:blipFill>
                <p:spPr>
                  <a:xfrm>
                    <a:off x="4542968" y="2814985"/>
                    <a:ext cx="456840" cy="4597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3">
                <p14:nvContentPartPr>
                  <p14:cNvPr id="61" name="Ink 60">
                    <a:extLst>
                      <a:ext uri="{FF2B5EF4-FFF2-40B4-BE49-F238E27FC236}">
                        <a16:creationId xmlns:a16="http://schemas.microsoft.com/office/drawing/2014/main" id="{CF947849-75D9-CED3-3B0C-632BF0C29EEE}"/>
                      </a:ext>
                    </a:extLst>
                  </p14:cNvPr>
                  <p14:cNvContentPartPr/>
                  <p14:nvPr/>
                </p14:nvContentPartPr>
                <p14:xfrm>
                  <a:off x="4789208" y="2817505"/>
                  <a:ext cx="360" cy="360"/>
                </p14:xfrm>
              </p:contentPart>
            </mc:Choice>
            <mc:Fallback xmlns="">
              <p:pic>
                <p:nvPicPr>
                  <p:cNvPr id="123" name="Ink 122">
                    <a:extLst>
                      <a:ext uri="{FF2B5EF4-FFF2-40B4-BE49-F238E27FC236}">
                        <a16:creationId xmlns:a16="http://schemas.microsoft.com/office/drawing/2014/main" id="{F4826591-E93A-26F7-6DED-4FB3951FEEE4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784888" y="281318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4">
                <p14:nvContentPartPr>
                  <p14:cNvPr id="62" name="Ink 61">
                    <a:extLst>
                      <a:ext uri="{FF2B5EF4-FFF2-40B4-BE49-F238E27FC236}">
                        <a16:creationId xmlns:a16="http://schemas.microsoft.com/office/drawing/2014/main" id="{8007EC01-A896-6E6B-36DC-68604D98B417}"/>
                      </a:ext>
                    </a:extLst>
                  </p14:cNvPr>
                  <p14:cNvContentPartPr/>
                  <p14:nvPr/>
                </p14:nvContentPartPr>
                <p14:xfrm>
                  <a:off x="4959128" y="2609785"/>
                  <a:ext cx="162000" cy="186840"/>
                </p14:xfrm>
              </p:contentPart>
            </mc:Choice>
            <mc:Fallback xmlns="">
              <p:pic>
                <p:nvPicPr>
                  <p:cNvPr id="125" name="Ink 124">
                    <a:extLst>
                      <a:ext uri="{FF2B5EF4-FFF2-40B4-BE49-F238E27FC236}">
                        <a16:creationId xmlns:a16="http://schemas.microsoft.com/office/drawing/2014/main" id="{27945AA3-0D32-8BA9-315A-747A977AECC9}"/>
                      </a:ext>
                    </a:extLst>
                  </p:cNvPr>
                  <p:cNvPicPr/>
                  <p:nvPr/>
                </p:nvPicPr>
                <p:blipFill>
                  <a:blip r:embed="rId95"/>
                  <a:stretch>
                    <a:fillRect/>
                  </a:stretch>
                </p:blipFill>
                <p:spPr>
                  <a:xfrm>
                    <a:off x="4954808" y="2605457"/>
                    <a:ext cx="170640" cy="195497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6">
                <p14:nvContentPartPr>
                  <p14:cNvPr id="63" name="Ink 62">
                    <a:extLst>
                      <a:ext uri="{FF2B5EF4-FFF2-40B4-BE49-F238E27FC236}">
                        <a16:creationId xmlns:a16="http://schemas.microsoft.com/office/drawing/2014/main" id="{CA72EB2C-5018-C632-2CD7-0EB86156D171}"/>
                      </a:ext>
                    </a:extLst>
                  </p14:cNvPr>
                  <p14:cNvContentPartPr/>
                  <p14:nvPr/>
                </p14:nvContentPartPr>
                <p14:xfrm>
                  <a:off x="4986128" y="2636425"/>
                  <a:ext cx="57600" cy="26640"/>
                </p14:xfrm>
              </p:contentPart>
            </mc:Choice>
            <mc:Fallback xmlns="">
              <p:pic>
                <p:nvPicPr>
                  <p:cNvPr id="126" name="Ink 125">
                    <a:extLst>
                      <a:ext uri="{FF2B5EF4-FFF2-40B4-BE49-F238E27FC236}">
                        <a16:creationId xmlns:a16="http://schemas.microsoft.com/office/drawing/2014/main" id="{5BA717E5-ECFB-7CCF-74FA-343023F110A9}"/>
                      </a:ext>
                    </a:extLst>
                  </p:cNvPr>
                  <p:cNvPicPr/>
                  <p:nvPr/>
                </p:nvPicPr>
                <p:blipFill>
                  <a:blip r:embed="rId97"/>
                  <a:stretch>
                    <a:fillRect/>
                  </a:stretch>
                </p:blipFill>
                <p:spPr>
                  <a:xfrm>
                    <a:off x="4981835" y="2632046"/>
                    <a:ext cx="66186" cy="35398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8">
                <p14:nvContentPartPr>
                  <p14:cNvPr id="64" name="Ink 63">
                    <a:extLst>
                      <a:ext uri="{FF2B5EF4-FFF2-40B4-BE49-F238E27FC236}">
                        <a16:creationId xmlns:a16="http://schemas.microsoft.com/office/drawing/2014/main" id="{7D340626-3CA0-76CD-1FAB-A39624742729}"/>
                      </a:ext>
                    </a:extLst>
                  </p14:cNvPr>
                  <p14:cNvContentPartPr/>
                  <p14:nvPr/>
                </p14:nvContentPartPr>
                <p14:xfrm>
                  <a:off x="4521008" y="2506825"/>
                  <a:ext cx="18000" cy="38520"/>
                </p14:xfrm>
              </p:contentPart>
            </mc:Choice>
            <mc:Fallback xmlns="">
              <p:pic>
                <p:nvPicPr>
                  <p:cNvPr id="129" name="Ink 128">
                    <a:extLst>
                      <a:ext uri="{FF2B5EF4-FFF2-40B4-BE49-F238E27FC236}">
                        <a16:creationId xmlns:a16="http://schemas.microsoft.com/office/drawing/2014/main" id="{5997511E-E2E3-BA93-03F0-32254F2A8B65}"/>
                      </a:ext>
                    </a:extLst>
                  </p:cNvPr>
                  <p:cNvPicPr/>
                  <p:nvPr/>
                </p:nvPicPr>
                <p:blipFill>
                  <a:blip r:embed="rId99"/>
                  <a:stretch>
                    <a:fillRect/>
                  </a:stretch>
                </p:blipFill>
                <p:spPr>
                  <a:xfrm>
                    <a:off x="4516688" y="2502545"/>
                    <a:ext cx="26640" cy="470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0">
                <p14:nvContentPartPr>
                  <p14:cNvPr id="65" name="Ink 64">
                    <a:extLst>
                      <a:ext uri="{FF2B5EF4-FFF2-40B4-BE49-F238E27FC236}">
                        <a16:creationId xmlns:a16="http://schemas.microsoft.com/office/drawing/2014/main" id="{750E8522-B5D5-42EF-C323-5A42301B1FF8}"/>
                      </a:ext>
                    </a:extLst>
                  </p14:cNvPr>
                  <p14:cNvContentPartPr/>
                  <p14:nvPr/>
                </p14:nvContentPartPr>
                <p14:xfrm>
                  <a:off x="4521008" y="2547865"/>
                  <a:ext cx="3960" cy="5400"/>
                </p14:xfrm>
              </p:contentPart>
            </mc:Choice>
            <mc:Fallback xmlns="">
              <p:pic>
                <p:nvPicPr>
                  <p:cNvPr id="130" name="Ink 129">
                    <a:extLst>
                      <a:ext uri="{FF2B5EF4-FFF2-40B4-BE49-F238E27FC236}">
                        <a16:creationId xmlns:a16="http://schemas.microsoft.com/office/drawing/2014/main" id="{492D461F-646D-F023-02C1-8D436E254237}"/>
                      </a:ext>
                    </a:extLst>
                  </p:cNvPr>
                  <p:cNvPicPr/>
                  <p:nvPr/>
                </p:nvPicPr>
                <p:blipFill>
                  <a:blip r:embed="rId101"/>
                  <a:stretch>
                    <a:fillRect/>
                  </a:stretch>
                </p:blipFill>
                <p:spPr>
                  <a:xfrm>
                    <a:off x="4516688" y="2543545"/>
                    <a:ext cx="12600" cy="140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2">
                <p14:nvContentPartPr>
                  <p14:cNvPr id="66" name="Ink 65">
                    <a:extLst>
                      <a:ext uri="{FF2B5EF4-FFF2-40B4-BE49-F238E27FC236}">
                        <a16:creationId xmlns:a16="http://schemas.microsoft.com/office/drawing/2014/main" id="{B2F514DB-A390-898F-5FBF-7E2F8657E871}"/>
                      </a:ext>
                    </a:extLst>
                  </p14:cNvPr>
                  <p14:cNvContentPartPr/>
                  <p14:nvPr/>
                </p14:nvContentPartPr>
                <p14:xfrm>
                  <a:off x="4525688" y="2563705"/>
                  <a:ext cx="1080" cy="5040"/>
                </p14:xfrm>
              </p:contentPart>
            </mc:Choice>
            <mc:Fallback xmlns="">
              <p:pic>
                <p:nvPicPr>
                  <p:cNvPr id="131" name="Ink 130">
                    <a:extLst>
                      <a:ext uri="{FF2B5EF4-FFF2-40B4-BE49-F238E27FC236}">
                        <a16:creationId xmlns:a16="http://schemas.microsoft.com/office/drawing/2014/main" id="{BD876EBF-D1BA-5146-A39D-0A3F91FED276}"/>
                      </a:ext>
                    </a:extLst>
                  </p:cNvPr>
                  <p:cNvPicPr/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4519208" y="2559673"/>
                    <a:ext cx="14040" cy="13104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3">
                <p14:nvContentPartPr>
                  <p14:cNvPr id="67" name="Ink 66">
                    <a:extLst>
                      <a:ext uri="{FF2B5EF4-FFF2-40B4-BE49-F238E27FC236}">
                        <a16:creationId xmlns:a16="http://schemas.microsoft.com/office/drawing/2014/main" id="{9EF625CE-94F8-F34A-1D4D-3CB0EBEFB1F5}"/>
                      </a:ext>
                    </a:extLst>
                  </p14:cNvPr>
                  <p14:cNvContentPartPr/>
                  <p14:nvPr/>
                </p14:nvContentPartPr>
                <p14:xfrm>
                  <a:off x="4526768" y="2482345"/>
                  <a:ext cx="18360" cy="46800"/>
                </p14:xfrm>
              </p:contentPart>
            </mc:Choice>
            <mc:Fallback xmlns="">
              <p:pic>
                <p:nvPicPr>
                  <p:cNvPr id="136" name="Ink 135">
                    <a:extLst>
                      <a:ext uri="{FF2B5EF4-FFF2-40B4-BE49-F238E27FC236}">
                        <a16:creationId xmlns:a16="http://schemas.microsoft.com/office/drawing/2014/main" id="{3D033DA4-6F22-5F42-715F-AEC869EEE221}"/>
                      </a:ext>
                    </a:extLst>
                  </p:cNvPr>
                  <p:cNvPicPr/>
                  <p:nvPr/>
                </p:nvPicPr>
                <p:blipFill>
                  <a:blip r:embed="rId104"/>
                  <a:stretch>
                    <a:fillRect/>
                  </a:stretch>
                </p:blipFill>
                <p:spPr>
                  <a:xfrm>
                    <a:off x="4522448" y="2478025"/>
                    <a:ext cx="27000" cy="554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5">
                <p14:nvContentPartPr>
                  <p14:cNvPr id="68" name="Ink 67">
                    <a:extLst>
                      <a:ext uri="{FF2B5EF4-FFF2-40B4-BE49-F238E27FC236}">
                        <a16:creationId xmlns:a16="http://schemas.microsoft.com/office/drawing/2014/main" id="{36643A82-9751-A393-D384-D0074713486B}"/>
                      </a:ext>
                    </a:extLst>
                  </p14:cNvPr>
                  <p14:cNvContentPartPr/>
                  <p14:nvPr/>
                </p14:nvContentPartPr>
                <p14:xfrm>
                  <a:off x="4527128" y="2485225"/>
                  <a:ext cx="2160" cy="31320"/>
                </p14:xfrm>
              </p:contentPart>
            </mc:Choice>
            <mc:Fallback xmlns="">
              <p:pic>
                <p:nvPicPr>
                  <p:cNvPr id="137" name="Ink 136">
                    <a:extLst>
                      <a:ext uri="{FF2B5EF4-FFF2-40B4-BE49-F238E27FC236}">
                        <a16:creationId xmlns:a16="http://schemas.microsoft.com/office/drawing/2014/main" id="{1183C20C-CD0E-2EEA-2391-03A11163D6DA}"/>
                      </a:ext>
                    </a:extLst>
                  </p:cNvPr>
                  <p:cNvPicPr/>
                  <p:nvPr/>
                </p:nvPicPr>
                <p:blipFill>
                  <a:blip r:embed="rId106"/>
                  <a:stretch>
                    <a:fillRect/>
                  </a:stretch>
                </p:blipFill>
                <p:spPr>
                  <a:xfrm>
                    <a:off x="4521944" y="2480905"/>
                    <a:ext cx="12528" cy="399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7">
                <p14:nvContentPartPr>
                  <p14:cNvPr id="69" name="Ink 68">
                    <a:extLst>
                      <a:ext uri="{FF2B5EF4-FFF2-40B4-BE49-F238E27FC236}">
                        <a16:creationId xmlns:a16="http://schemas.microsoft.com/office/drawing/2014/main" id="{D43ADD1E-FC1F-26D7-EA21-20EC75EC3D38}"/>
                      </a:ext>
                    </a:extLst>
                  </p14:cNvPr>
                  <p14:cNvContentPartPr/>
                  <p14:nvPr/>
                </p14:nvContentPartPr>
                <p14:xfrm>
                  <a:off x="4527128" y="2484145"/>
                  <a:ext cx="38880" cy="360"/>
                </p14:xfrm>
              </p:contentPart>
            </mc:Choice>
            <mc:Fallback xmlns="">
              <p:pic>
                <p:nvPicPr>
                  <p:cNvPr id="139" name="Ink 138">
                    <a:extLst>
                      <a:ext uri="{FF2B5EF4-FFF2-40B4-BE49-F238E27FC236}">
                        <a16:creationId xmlns:a16="http://schemas.microsoft.com/office/drawing/2014/main" id="{664DC801-2E29-B17C-D2FB-14AC3BBEE3E3}"/>
                      </a:ext>
                    </a:extLst>
                  </p:cNvPr>
                  <p:cNvPicPr/>
                  <p:nvPr/>
                </p:nvPicPr>
                <p:blipFill>
                  <a:blip r:embed="rId108"/>
                  <a:stretch>
                    <a:fillRect/>
                  </a:stretch>
                </p:blipFill>
                <p:spPr>
                  <a:xfrm>
                    <a:off x="4522808" y="2479825"/>
                    <a:ext cx="4752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9">
                <p14:nvContentPartPr>
                  <p14:cNvPr id="70" name="Ink 69">
                    <a:extLst>
                      <a:ext uri="{FF2B5EF4-FFF2-40B4-BE49-F238E27FC236}">
                        <a16:creationId xmlns:a16="http://schemas.microsoft.com/office/drawing/2014/main" id="{E68F3558-111E-8034-9132-82D02DBC6767}"/>
                      </a:ext>
                    </a:extLst>
                  </p14:cNvPr>
                  <p14:cNvContentPartPr/>
                  <p14:nvPr/>
                </p14:nvContentPartPr>
                <p14:xfrm>
                  <a:off x="4530368" y="2482705"/>
                  <a:ext cx="137520" cy="18000"/>
                </p14:xfrm>
              </p:contentPart>
            </mc:Choice>
            <mc:Fallback xmlns="">
              <p:pic>
                <p:nvPicPr>
                  <p:cNvPr id="140" name="Ink 139">
                    <a:extLst>
                      <a:ext uri="{FF2B5EF4-FFF2-40B4-BE49-F238E27FC236}">
                        <a16:creationId xmlns:a16="http://schemas.microsoft.com/office/drawing/2014/main" id="{1D46E745-4578-326D-6B9C-5579FC5E5FE9}"/>
                      </a:ext>
                    </a:extLst>
                  </p:cNvPr>
                  <p:cNvPicPr/>
                  <p:nvPr/>
                </p:nvPicPr>
                <p:blipFill>
                  <a:blip r:embed="rId110"/>
                  <a:stretch>
                    <a:fillRect/>
                  </a:stretch>
                </p:blipFill>
                <p:spPr>
                  <a:xfrm>
                    <a:off x="4526048" y="2478385"/>
                    <a:ext cx="146160" cy="2664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1">
                <p14:nvContentPartPr>
                  <p14:cNvPr id="71" name="Ink 70">
                    <a:extLst>
                      <a:ext uri="{FF2B5EF4-FFF2-40B4-BE49-F238E27FC236}">
                        <a16:creationId xmlns:a16="http://schemas.microsoft.com/office/drawing/2014/main" id="{C6B74FB2-7186-FFF9-0763-CA0A2667FCE9}"/>
                      </a:ext>
                    </a:extLst>
                  </p14:cNvPr>
                  <p14:cNvContentPartPr/>
                  <p14:nvPr/>
                </p14:nvContentPartPr>
                <p14:xfrm>
                  <a:off x="4603448" y="2494225"/>
                  <a:ext cx="93240" cy="10440"/>
                </p14:xfrm>
              </p:contentPart>
            </mc:Choice>
            <mc:Fallback xmlns="">
              <p:pic>
                <p:nvPicPr>
                  <p:cNvPr id="141" name="Ink 140">
                    <a:extLst>
                      <a:ext uri="{FF2B5EF4-FFF2-40B4-BE49-F238E27FC236}">
                        <a16:creationId xmlns:a16="http://schemas.microsoft.com/office/drawing/2014/main" id="{FC046FF5-5ED1-AF09-A686-63BF79CA2DA1}"/>
                      </a:ext>
                    </a:extLst>
                  </p:cNvPr>
                  <p:cNvPicPr/>
                  <p:nvPr/>
                </p:nvPicPr>
                <p:blipFill>
                  <a:blip r:embed="rId112"/>
                  <a:stretch>
                    <a:fillRect/>
                  </a:stretch>
                </p:blipFill>
                <p:spPr>
                  <a:xfrm>
                    <a:off x="4599128" y="2489905"/>
                    <a:ext cx="101880" cy="190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3">
                <p14:nvContentPartPr>
                  <p14:cNvPr id="72" name="Ink 71">
                    <a:extLst>
                      <a:ext uri="{FF2B5EF4-FFF2-40B4-BE49-F238E27FC236}">
                        <a16:creationId xmlns:a16="http://schemas.microsoft.com/office/drawing/2014/main" id="{374FF91E-7E7D-F109-AF4D-8A49DD24B948}"/>
                      </a:ext>
                    </a:extLst>
                  </p14:cNvPr>
                  <p14:cNvContentPartPr/>
                  <p14:nvPr/>
                </p14:nvContentPartPr>
                <p14:xfrm>
                  <a:off x="4619288" y="2504665"/>
                  <a:ext cx="360" cy="720"/>
                </p14:xfrm>
              </p:contentPart>
            </mc:Choice>
            <mc:Fallback xmlns="">
              <p:pic>
                <p:nvPicPr>
                  <p:cNvPr id="144" name="Ink 143">
                    <a:extLst>
                      <a:ext uri="{FF2B5EF4-FFF2-40B4-BE49-F238E27FC236}">
                        <a16:creationId xmlns:a16="http://schemas.microsoft.com/office/drawing/2014/main" id="{13113A2F-E408-F83E-1C38-048A5A4D0F88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614968" y="2500345"/>
                    <a:ext cx="9000" cy="93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4">
                <p14:nvContentPartPr>
                  <p14:cNvPr id="73" name="Ink 72">
                    <a:extLst>
                      <a:ext uri="{FF2B5EF4-FFF2-40B4-BE49-F238E27FC236}">
                        <a16:creationId xmlns:a16="http://schemas.microsoft.com/office/drawing/2014/main" id="{5528FB22-0E86-CEA8-84B2-FD983EEACB31}"/>
                      </a:ext>
                    </a:extLst>
                  </p14:cNvPr>
                  <p14:cNvContentPartPr/>
                  <p14:nvPr/>
                </p14:nvContentPartPr>
                <p14:xfrm>
                  <a:off x="4623968" y="2494585"/>
                  <a:ext cx="360" cy="1440"/>
                </p14:xfrm>
              </p:contentPart>
            </mc:Choice>
            <mc:Fallback xmlns="">
              <p:pic>
                <p:nvPicPr>
                  <p:cNvPr id="145" name="Ink 144">
                    <a:extLst>
                      <a:ext uri="{FF2B5EF4-FFF2-40B4-BE49-F238E27FC236}">
                        <a16:creationId xmlns:a16="http://schemas.microsoft.com/office/drawing/2014/main" id="{C97938BB-079F-F763-9725-8EE068583C1B}"/>
                      </a:ext>
                    </a:extLst>
                  </p:cNvPr>
                  <p:cNvPicPr/>
                  <p:nvPr/>
                </p:nvPicPr>
                <p:blipFill>
                  <a:blip r:embed="rId115"/>
                  <a:stretch>
                    <a:fillRect/>
                  </a:stretch>
                </p:blipFill>
                <p:spPr>
                  <a:xfrm>
                    <a:off x="4619648" y="2490265"/>
                    <a:ext cx="9000" cy="100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6">
                <p14:nvContentPartPr>
                  <p14:cNvPr id="74" name="Ink 73">
                    <a:extLst>
                      <a:ext uri="{FF2B5EF4-FFF2-40B4-BE49-F238E27FC236}">
                        <a16:creationId xmlns:a16="http://schemas.microsoft.com/office/drawing/2014/main" id="{4EB972AA-931C-290E-853D-86B0542DE688}"/>
                      </a:ext>
                    </a:extLst>
                  </p14:cNvPr>
                  <p14:cNvContentPartPr/>
                  <p14:nvPr/>
                </p14:nvContentPartPr>
                <p14:xfrm>
                  <a:off x="4623968" y="2492065"/>
                  <a:ext cx="360" cy="360"/>
                </p14:xfrm>
              </p:contentPart>
            </mc:Choice>
            <mc:Fallback xmlns="">
              <p:pic>
                <p:nvPicPr>
                  <p:cNvPr id="146" name="Ink 145">
                    <a:extLst>
                      <a:ext uri="{FF2B5EF4-FFF2-40B4-BE49-F238E27FC236}">
                        <a16:creationId xmlns:a16="http://schemas.microsoft.com/office/drawing/2014/main" id="{E97E99B4-075D-4660-12C3-0348C2A65B1F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619648" y="248774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7">
                <p14:nvContentPartPr>
                  <p14:cNvPr id="75" name="Ink 74">
                    <a:extLst>
                      <a:ext uri="{FF2B5EF4-FFF2-40B4-BE49-F238E27FC236}">
                        <a16:creationId xmlns:a16="http://schemas.microsoft.com/office/drawing/2014/main" id="{FA94DF93-E3D5-498C-DB74-DA7E46BB86D4}"/>
                      </a:ext>
                    </a:extLst>
                  </p14:cNvPr>
                  <p14:cNvContentPartPr/>
                  <p14:nvPr/>
                </p14:nvContentPartPr>
                <p14:xfrm>
                  <a:off x="4623608" y="2490265"/>
                  <a:ext cx="720" cy="720"/>
                </p14:xfrm>
              </p:contentPart>
            </mc:Choice>
            <mc:Fallback xmlns="">
              <p:pic>
                <p:nvPicPr>
                  <p:cNvPr id="147" name="Ink 146">
                    <a:extLst>
                      <a:ext uri="{FF2B5EF4-FFF2-40B4-BE49-F238E27FC236}">
                        <a16:creationId xmlns:a16="http://schemas.microsoft.com/office/drawing/2014/main" id="{B55D10B5-15E3-9DA4-5CA2-015B913AA348}"/>
                      </a:ext>
                    </a:extLst>
                  </p:cNvPr>
                  <p:cNvPicPr/>
                  <p:nvPr/>
                </p:nvPicPr>
                <p:blipFill>
                  <a:blip r:embed="rId118"/>
                  <a:stretch>
                    <a:fillRect/>
                  </a:stretch>
                </p:blipFill>
                <p:spPr>
                  <a:xfrm>
                    <a:off x="4620728" y="2481625"/>
                    <a:ext cx="648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19">
                <p14:nvContentPartPr>
                  <p14:cNvPr id="76" name="Ink 75">
                    <a:extLst>
                      <a:ext uri="{FF2B5EF4-FFF2-40B4-BE49-F238E27FC236}">
                        <a16:creationId xmlns:a16="http://schemas.microsoft.com/office/drawing/2014/main" id="{C1F4757C-DCF5-FD88-E109-EC1857F85990}"/>
                      </a:ext>
                    </a:extLst>
                  </p14:cNvPr>
                  <p14:cNvContentPartPr/>
                  <p14:nvPr/>
                </p14:nvContentPartPr>
                <p14:xfrm>
                  <a:off x="4627208" y="2488825"/>
                  <a:ext cx="1080" cy="360"/>
                </p14:xfrm>
              </p:contentPart>
            </mc:Choice>
            <mc:Fallback xmlns="">
              <p:pic>
                <p:nvPicPr>
                  <p:cNvPr id="148" name="Ink 147">
                    <a:extLst>
                      <a:ext uri="{FF2B5EF4-FFF2-40B4-BE49-F238E27FC236}">
                        <a16:creationId xmlns:a16="http://schemas.microsoft.com/office/drawing/2014/main" id="{A02A7357-DBBB-04C7-8833-3282CC74230F}"/>
                      </a:ext>
                    </a:extLst>
                  </p:cNvPr>
                  <p:cNvPicPr/>
                  <p:nvPr/>
                </p:nvPicPr>
                <p:blipFill>
                  <a:blip r:embed="rId120"/>
                  <a:stretch>
                    <a:fillRect/>
                  </a:stretch>
                </p:blipFill>
                <p:spPr>
                  <a:xfrm>
                    <a:off x="4622888" y="2484505"/>
                    <a:ext cx="972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1">
                <p14:nvContentPartPr>
                  <p14:cNvPr id="77" name="Ink 76">
                    <a:extLst>
                      <a:ext uri="{FF2B5EF4-FFF2-40B4-BE49-F238E27FC236}">
                        <a16:creationId xmlns:a16="http://schemas.microsoft.com/office/drawing/2014/main" id="{B95DB5FB-F3DF-C55E-9285-4B59D84E6CB6}"/>
                      </a:ext>
                    </a:extLst>
                  </p14:cNvPr>
                  <p14:cNvContentPartPr/>
                  <p14:nvPr/>
                </p14:nvContentPartPr>
                <p14:xfrm>
                  <a:off x="4636928" y="2488825"/>
                  <a:ext cx="360" cy="360"/>
                </p14:xfrm>
              </p:contentPart>
            </mc:Choice>
            <mc:Fallback xmlns="">
              <p:pic>
                <p:nvPicPr>
                  <p:cNvPr id="149" name="Ink 148">
                    <a:extLst>
                      <a:ext uri="{FF2B5EF4-FFF2-40B4-BE49-F238E27FC236}">
                        <a16:creationId xmlns:a16="http://schemas.microsoft.com/office/drawing/2014/main" id="{17B287CF-BFDE-4AA9-1E52-B1422E3418C5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632608" y="248450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2">
                <p14:nvContentPartPr>
                  <p14:cNvPr id="78" name="Ink 77">
                    <a:extLst>
                      <a:ext uri="{FF2B5EF4-FFF2-40B4-BE49-F238E27FC236}">
                        <a16:creationId xmlns:a16="http://schemas.microsoft.com/office/drawing/2014/main" id="{B163CF76-D0DB-1D43-C571-D36E7F6B37ED}"/>
                      </a:ext>
                    </a:extLst>
                  </p14:cNvPr>
                  <p14:cNvContentPartPr/>
                  <p14:nvPr/>
                </p14:nvContentPartPr>
                <p14:xfrm>
                  <a:off x="4636928" y="2488825"/>
                  <a:ext cx="360" cy="360"/>
                </p14:xfrm>
              </p:contentPart>
            </mc:Choice>
            <mc:Fallback xmlns="">
              <p:pic>
                <p:nvPicPr>
                  <p:cNvPr id="150" name="Ink 149">
                    <a:extLst>
                      <a:ext uri="{FF2B5EF4-FFF2-40B4-BE49-F238E27FC236}">
                        <a16:creationId xmlns:a16="http://schemas.microsoft.com/office/drawing/2014/main" id="{D17A189E-3104-AF19-9C47-7AEE2B959E54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632608" y="248450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3">
                <p14:nvContentPartPr>
                  <p14:cNvPr id="79" name="Ink 78">
                    <a:extLst>
                      <a:ext uri="{FF2B5EF4-FFF2-40B4-BE49-F238E27FC236}">
                        <a16:creationId xmlns:a16="http://schemas.microsoft.com/office/drawing/2014/main" id="{DF4461C4-C25F-7423-4AB8-571ED5A5D595}"/>
                      </a:ext>
                    </a:extLst>
                  </p14:cNvPr>
                  <p14:cNvContentPartPr/>
                  <p14:nvPr/>
                </p14:nvContentPartPr>
                <p14:xfrm>
                  <a:off x="4587608" y="2487385"/>
                  <a:ext cx="360" cy="360"/>
                </p14:xfrm>
              </p:contentPart>
            </mc:Choice>
            <mc:Fallback xmlns="">
              <p:pic>
                <p:nvPicPr>
                  <p:cNvPr id="151" name="Ink 150">
                    <a:extLst>
                      <a:ext uri="{FF2B5EF4-FFF2-40B4-BE49-F238E27FC236}">
                        <a16:creationId xmlns:a16="http://schemas.microsoft.com/office/drawing/2014/main" id="{497C7E5F-4CAC-2257-6F2B-F53BAD2DF487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83288" y="248306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4">
                <p14:nvContentPartPr>
                  <p14:cNvPr id="80" name="Ink 79">
                    <a:extLst>
                      <a:ext uri="{FF2B5EF4-FFF2-40B4-BE49-F238E27FC236}">
                        <a16:creationId xmlns:a16="http://schemas.microsoft.com/office/drawing/2014/main" id="{DFED3996-DCAB-A6A6-7306-8067713EF82E}"/>
                      </a:ext>
                    </a:extLst>
                  </p14:cNvPr>
                  <p14:cNvContentPartPr/>
                  <p14:nvPr/>
                </p14:nvContentPartPr>
                <p14:xfrm>
                  <a:off x="4528928" y="2492065"/>
                  <a:ext cx="360" cy="360"/>
                </p14:xfrm>
              </p:contentPart>
            </mc:Choice>
            <mc:Fallback xmlns="">
              <p:pic>
                <p:nvPicPr>
                  <p:cNvPr id="154" name="Ink 153">
                    <a:extLst>
                      <a:ext uri="{FF2B5EF4-FFF2-40B4-BE49-F238E27FC236}">
                        <a16:creationId xmlns:a16="http://schemas.microsoft.com/office/drawing/2014/main" id="{41BBCB83-51F2-3A55-3296-B33007466832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24608" y="248774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5">
                <p14:nvContentPartPr>
                  <p14:cNvPr id="81" name="Ink 80">
                    <a:extLst>
                      <a:ext uri="{FF2B5EF4-FFF2-40B4-BE49-F238E27FC236}">
                        <a16:creationId xmlns:a16="http://schemas.microsoft.com/office/drawing/2014/main" id="{7D70FA59-1443-6B2C-E984-0B74279ADC95}"/>
                      </a:ext>
                    </a:extLst>
                  </p14:cNvPr>
                  <p14:cNvContentPartPr/>
                  <p14:nvPr/>
                </p14:nvContentPartPr>
                <p14:xfrm>
                  <a:off x="4527128" y="2492065"/>
                  <a:ext cx="360" cy="360"/>
                </p14:xfrm>
              </p:contentPart>
            </mc:Choice>
            <mc:Fallback xmlns="">
              <p:pic>
                <p:nvPicPr>
                  <p:cNvPr id="155" name="Ink 154">
                    <a:extLst>
                      <a:ext uri="{FF2B5EF4-FFF2-40B4-BE49-F238E27FC236}">
                        <a16:creationId xmlns:a16="http://schemas.microsoft.com/office/drawing/2014/main" id="{8955C56C-7F13-77E8-0B0F-9AE791838A27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22808" y="248774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6">
                <p14:nvContentPartPr>
                  <p14:cNvPr id="82" name="Ink 81">
                    <a:extLst>
                      <a:ext uri="{FF2B5EF4-FFF2-40B4-BE49-F238E27FC236}">
                        <a16:creationId xmlns:a16="http://schemas.microsoft.com/office/drawing/2014/main" id="{D17049A4-1A99-1064-8178-E23064BA6530}"/>
                      </a:ext>
                    </a:extLst>
                  </p14:cNvPr>
                  <p14:cNvContentPartPr/>
                  <p14:nvPr/>
                </p14:nvContentPartPr>
                <p14:xfrm>
                  <a:off x="4525688" y="2487385"/>
                  <a:ext cx="360" cy="360"/>
                </p14:xfrm>
              </p:contentPart>
            </mc:Choice>
            <mc:Fallback xmlns="">
              <p:pic>
                <p:nvPicPr>
                  <p:cNvPr id="156" name="Ink 155">
                    <a:extLst>
                      <a:ext uri="{FF2B5EF4-FFF2-40B4-BE49-F238E27FC236}">
                        <a16:creationId xmlns:a16="http://schemas.microsoft.com/office/drawing/2014/main" id="{D8D5EF47-D3CB-1AA8-FB32-E2D33803CAF9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21368" y="248306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7">
                <p14:nvContentPartPr>
                  <p14:cNvPr id="83" name="Ink 82">
                    <a:extLst>
                      <a:ext uri="{FF2B5EF4-FFF2-40B4-BE49-F238E27FC236}">
                        <a16:creationId xmlns:a16="http://schemas.microsoft.com/office/drawing/2014/main" id="{252D0587-BAA8-6F94-2FC2-6D235321054F}"/>
                      </a:ext>
                    </a:extLst>
                  </p14:cNvPr>
                  <p14:cNvContentPartPr/>
                  <p14:nvPr/>
                </p14:nvContentPartPr>
                <p14:xfrm>
                  <a:off x="4525688" y="2482705"/>
                  <a:ext cx="360" cy="360"/>
                </p14:xfrm>
              </p:contentPart>
            </mc:Choice>
            <mc:Fallback xmlns="">
              <p:pic>
                <p:nvPicPr>
                  <p:cNvPr id="158" name="Ink 157">
                    <a:extLst>
                      <a:ext uri="{FF2B5EF4-FFF2-40B4-BE49-F238E27FC236}">
                        <a16:creationId xmlns:a16="http://schemas.microsoft.com/office/drawing/2014/main" id="{0507B7CC-9D3B-E64A-1224-59D44EAED444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21368" y="247838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8">
                <p14:nvContentPartPr>
                  <p14:cNvPr id="84" name="Ink 83">
                    <a:extLst>
                      <a:ext uri="{FF2B5EF4-FFF2-40B4-BE49-F238E27FC236}">
                        <a16:creationId xmlns:a16="http://schemas.microsoft.com/office/drawing/2014/main" id="{F0982854-66FB-8EF5-D289-A30DC7A313BD}"/>
                      </a:ext>
                    </a:extLst>
                  </p14:cNvPr>
                  <p14:cNvContentPartPr/>
                  <p14:nvPr/>
                </p14:nvContentPartPr>
                <p14:xfrm>
                  <a:off x="4525688" y="2480905"/>
                  <a:ext cx="360" cy="360"/>
                </p14:xfrm>
              </p:contentPart>
            </mc:Choice>
            <mc:Fallback xmlns="">
              <p:pic>
                <p:nvPicPr>
                  <p:cNvPr id="159" name="Ink 158">
                    <a:extLst>
                      <a:ext uri="{FF2B5EF4-FFF2-40B4-BE49-F238E27FC236}">
                        <a16:creationId xmlns:a16="http://schemas.microsoft.com/office/drawing/2014/main" id="{6ECABEC4-76BF-A242-4A81-F5AD75BFE3C1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21368" y="247658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9">
                <p14:nvContentPartPr>
                  <p14:cNvPr id="85" name="Ink 84">
                    <a:extLst>
                      <a:ext uri="{FF2B5EF4-FFF2-40B4-BE49-F238E27FC236}">
                        <a16:creationId xmlns:a16="http://schemas.microsoft.com/office/drawing/2014/main" id="{82059F40-C9D4-2485-7635-2D7B9CC93168}"/>
                      </a:ext>
                    </a:extLst>
                  </p14:cNvPr>
                  <p14:cNvContentPartPr/>
                  <p14:nvPr/>
                </p14:nvContentPartPr>
                <p14:xfrm>
                  <a:off x="4528928" y="2541385"/>
                  <a:ext cx="1440" cy="1440"/>
                </p14:xfrm>
              </p:contentPart>
            </mc:Choice>
            <mc:Fallback xmlns="">
              <p:pic>
                <p:nvPicPr>
                  <p:cNvPr id="160" name="Ink 159">
                    <a:extLst>
                      <a:ext uri="{FF2B5EF4-FFF2-40B4-BE49-F238E27FC236}">
                        <a16:creationId xmlns:a16="http://schemas.microsoft.com/office/drawing/2014/main" id="{C92EEC25-D744-9C89-02F1-2C6359A4781D}"/>
                      </a:ext>
                    </a:extLst>
                  </p:cNvPr>
                  <p:cNvPicPr/>
                  <p:nvPr/>
                </p:nvPicPr>
                <p:blipFill>
                  <a:blip r:embed="rId101"/>
                  <a:stretch>
                    <a:fillRect/>
                  </a:stretch>
                </p:blipFill>
                <p:spPr>
                  <a:xfrm>
                    <a:off x="4525472" y="2537929"/>
                    <a:ext cx="8352" cy="8352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30">
                <p14:nvContentPartPr>
                  <p14:cNvPr id="86" name="Ink 85">
                    <a:extLst>
                      <a:ext uri="{FF2B5EF4-FFF2-40B4-BE49-F238E27FC236}">
                        <a16:creationId xmlns:a16="http://schemas.microsoft.com/office/drawing/2014/main" id="{6E114491-B154-CCA5-CCEB-194070680443}"/>
                      </a:ext>
                    </a:extLst>
                  </p14:cNvPr>
                  <p14:cNvContentPartPr/>
                  <p14:nvPr/>
                </p14:nvContentPartPr>
                <p14:xfrm>
                  <a:off x="4538288" y="2555785"/>
                  <a:ext cx="360" cy="720"/>
                </p14:xfrm>
              </p:contentPart>
            </mc:Choice>
            <mc:Fallback xmlns="">
              <p:pic>
                <p:nvPicPr>
                  <p:cNvPr id="161" name="Ink 160">
                    <a:extLst>
                      <a:ext uri="{FF2B5EF4-FFF2-40B4-BE49-F238E27FC236}">
                        <a16:creationId xmlns:a16="http://schemas.microsoft.com/office/drawing/2014/main" id="{B432225C-B0C9-5AEF-231D-28085492A272}"/>
                      </a:ext>
                    </a:extLst>
                  </p:cNvPr>
                  <p:cNvPicPr/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4533968" y="2552905"/>
                    <a:ext cx="9000" cy="648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31">
                <p14:nvContentPartPr>
                  <p14:cNvPr id="87" name="Ink 86">
                    <a:extLst>
                      <a:ext uri="{FF2B5EF4-FFF2-40B4-BE49-F238E27FC236}">
                        <a16:creationId xmlns:a16="http://schemas.microsoft.com/office/drawing/2014/main" id="{19FC42B8-54DA-7C04-72E1-A755B7400479}"/>
                      </a:ext>
                    </a:extLst>
                  </p14:cNvPr>
                  <p14:cNvContentPartPr/>
                  <p14:nvPr/>
                </p14:nvContentPartPr>
                <p14:xfrm>
                  <a:off x="4535408" y="2568385"/>
                  <a:ext cx="360" cy="360"/>
                </p14:xfrm>
              </p:contentPart>
            </mc:Choice>
            <mc:Fallback xmlns="">
              <p:pic>
                <p:nvPicPr>
                  <p:cNvPr id="162" name="Ink 161">
                    <a:extLst>
                      <a:ext uri="{FF2B5EF4-FFF2-40B4-BE49-F238E27FC236}">
                        <a16:creationId xmlns:a16="http://schemas.microsoft.com/office/drawing/2014/main" id="{42DDEA88-C6A1-0045-1C1D-7FCEA9AFC6AA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31088" y="256406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32">
                <p14:nvContentPartPr>
                  <p14:cNvPr id="88" name="Ink 87">
                    <a:extLst>
                      <a:ext uri="{FF2B5EF4-FFF2-40B4-BE49-F238E27FC236}">
                        <a16:creationId xmlns:a16="http://schemas.microsoft.com/office/drawing/2014/main" id="{DA4E03AB-8E42-DDA0-5182-1EEEDED3B109}"/>
                      </a:ext>
                    </a:extLst>
                  </p14:cNvPr>
                  <p14:cNvContentPartPr/>
                  <p14:nvPr/>
                </p14:nvContentPartPr>
                <p14:xfrm>
                  <a:off x="4524248" y="2566585"/>
                  <a:ext cx="360" cy="360"/>
                </p14:xfrm>
              </p:contentPart>
            </mc:Choice>
            <mc:Fallback xmlns="">
              <p:pic>
                <p:nvPicPr>
                  <p:cNvPr id="163" name="Ink 162">
                    <a:extLst>
                      <a:ext uri="{FF2B5EF4-FFF2-40B4-BE49-F238E27FC236}">
                        <a16:creationId xmlns:a16="http://schemas.microsoft.com/office/drawing/2014/main" id="{E3CCDA2C-6C7A-1D81-7682-592567871C2A}"/>
                      </a:ext>
                    </a:extLst>
                  </p:cNvPr>
                  <p:cNvPicPr/>
                  <p:nvPr/>
                </p:nvPicPr>
                <p:blipFill>
                  <a:blip r:embed="rId15"/>
                  <a:stretch>
                    <a:fillRect/>
                  </a:stretch>
                </p:blipFill>
                <p:spPr>
                  <a:xfrm>
                    <a:off x="4519928" y="2562265"/>
                    <a:ext cx="9000" cy="9000"/>
                  </a:xfrm>
                  <a:prstGeom prst="rect">
                    <a:avLst/>
                  </a:prstGeom>
                </p:spPr>
              </p:pic>
            </mc:Fallback>
          </mc:AlternateContent>
        </p:grp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4DC7427-35B4-FB82-3047-5E6E3CB84055}"/>
                </a:ext>
              </a:extLst>
            </p:cNvPr>
            <p:cNvCxnSpPr>
              <a:cxnSpLocks/>
              <a:stCxn id="89" idx="0"/>
            </p:cNvCxnSpPr>
            <p:nvPr/>
          </p:nvCxnSpPr>
          <p:spPr>
            <a:xfrm>
              <a:off x="4510088" y="2466975"/>
              <a:ext cx="0" cy="110807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D50AC0AF-9843-24BF-0B4A-1D2569568C2A}"/>
                </a:ext>
              </a:extLst>
            </p:cNvPr>
            <p:cNvCxnSpPr>
              <a:cxnSpLocks/>
              <a:stCxn id="89" idx="7"/>
            </p:cNvCxnSpPr>
            <p:nvPr/>
          </p:nvCxnSpPr>
          <p:spPr>
            <a:xfrm flipH="1">
              <a:off x="4338812" y="2727822"/>
              <a:ext cx="801016" cy="79642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94" name="Picture 93">
            <a:extLst>
              <a:ext uri="{FF2B5EF4-FFF2-40B4-BE49-F238E27FC236}">
                <a16:creationId xmlns:a16="http://schemas.microsoft.com/office/drawing/2014/main" id="{7A2C9537-FCA8-C1BC-8B28-10F0A2634A18}"/>
              </a:ext>
            </a:extLst>
          </p:cNvPr>
          <p:cNvPicPr>
            <a:picLocks noChangeAspect="1"/>
          </p:cNvPicPr>
          <p:nvPr/>
        </p:nvPicPr>
        <p:blipFill>
          <a:blip r:embed="rId133"/>
          <a:stretch>
            <a:fillRect/>
          </a:stretch>
        </p:blipFill>
        <p:spPr>
          <a:xfrm>
            <a:off x="5660559" y="1715094"/>
            <a:ext cx="1364316" cy="1181347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99211FD2-1ED9-B065-E728-09DB6C9CE730}"/>
              </a:ext>
            </a:extLst>
          </p:cNvPr>
          <p:cNvPicPr>
            <a:picLocks noChangeAspect="1"/>
          </p:cNvPicPr>
          <p:nvPr/>
        </p:nvPicPr>
        <p:blipFill>
          <a:blip r:embed="rId134"/>
          <a:stretch>
            <a:fillRect/>
          </a:stretch>
        </p:blipFill>
        <p:spPr>
          <a:xfrm flipH="1">
            <a:off x="879409" y="3535320"/>
            <a:ext cx="1296480" cy="1067199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CD9965D3-6FCC-E0B1-3536-21C7793FEA30}"/>
              </a:ext>
            </a:extLst>
          </p:cNvPr>
          <p:cNvPicPr>
            <a:picLocks noChangeAspect="1"/>
          </p:cNvPicPr>
          <p:nvPr/>
        </p:nvPicPr>
        <p:blipFill>
          <a:blip r:embed="rId135"/>
          <a:stretch>
            <a:fillRect/>
          </a:stretch>
        </p:blipFill>
        <p:spPr>
          <a:xfrm>
            <a:off x="7198924" y="5345925"/>
            <a:ext cx="747045" cy="747045"/>
          </a:xfrm>
          <a:prstGeom prst="rect">
            <a:avLst/>
          </a:prstGeom>
        </p:spPr>
      </p:pic>
      <p:sp>
        <p:nvSpPr>
          <p:cNvPr id="97" name="TextBox 96">
            <a:extLst>
              <a:ext uri="{FF2B5EF4-FFF2-40B4-BE49-F238E27FC236}">
                <a16:creationId xmlns:a16="http://schemas.microsoft.com/office/drawing/2014/main" id="{81A8904A-0D29-84ED-EB5B-136C33AB6DA8}"/>
              </a:ext>
            </a:extLst>
          </p:cNvPr>
          <p:cNvSpPr txBox="1"/>
          <p:nvPr/>
        </p:nvSpPr>
        <p:spPr>
          <a:xfrm>
            <a:off x="5501768" y="54886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97925E03-9663-3F87-1B6E-D6176C92E90E}"/>
              </a:ext>
            </a:extLst>
          </p:cNvPr>
          <p:cNvSpPr txBox="1"/>
          <p:nvPr/>
        </p:nvSpPr>
        <p:spPr>
          <a:xfrm>
            <a:off x="2517818" y="4942176"/>
            <a:ext cx="38248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 do you agree with?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7AED7772-926F-234E-0C3A-F613560EBBF7}"/>
                  </a:ext>
                </a:extLst>
              </p:cNvPr>
              <p:cNvSpPr txBox="1"/>
              <p:nvPr/>
            </p:nvSpPr>
            <p:spPr>
              <a:xfrm>
                <a:off x="2175889" y="605947"/>
                <a:ext cx="504479" cy="669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7AED7772-926F-234E-0C3A-F613560EBBF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5889" y="605947"/>
                <a:ext cx="504479" cy="669927"/>
              </a:xfrm>
              <a:prstGeom prst="rect">
                <a:avLst/>
              </a:prstGeom>
              <a:blipFill>
                <a:blip r:embed="rId1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8600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  <p:bldP spid="97" grpId="1"/>
      <p:bldP spid="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F87905-9362-C37D-7BFE-09A58E158EA3}"/>
              </a:ext>
            </a:extLst>
          </p:cNvPr>
          <p:cNvSpPr txBox="1"/>
          <p:nvPr/>
        </p:nvSpPr>
        <p:spPr>
          <a:xfrm>
            <a:off x="1974829" y="731258"/>
            <a:ext cx="5971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Eva spills paint over her diagram.</a:t>
            </a:r>
          </a:p>
        </p:txBody>
      </p: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8FB11DA1-79C0-0117-6F45-A4D464A323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023800"/>
              </p:ext>
            </p:extLst>
          </p:nvPr>
        </p:nvGraphicFramePr>
        <p:xfrm>
          <a:off x="1408941" y="2222077"/>
          <a:ext cx="3692463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21">
                  <a:extLst>
                    <a:ext uri="{9D8B030D-6E8A-4147-A177-3AD203B41FA5}">
                      <a16:colId xmlns:a16="http://schemas.microsoft.com/office/drawing/2014/main" val="2768970131"/>
                    </a:ext>
                  </a:extLst>
                </a:gridCol>
                <a:gridCol w="1230821">
                  <a:extLst>
                    <a:ext uri="{9D8B030D-6E8A-4147-A177-3AD203B41FA5}">
                      <a16:colId xmlns:a16="http://schemas.microsoft.com/office/drawing/2014/main" val="4004504152"/>
                    </a:ext>
                  </a:extLst>
                </a:gridCol>
                <a:gridCol w="1230821">
                  <a:extLst>
                    <a:ext uri="{9D8B030D-6E8A-4147-A177-3AD203B41FA5}">
                      <a16:colId xmlns:a16="http://schemas.microsoft.com/office/drawing/2014/main" val="531331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475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085754"/>
                  </a:ext>
                </a:extLst>
              </a:tr>
            </a:tbl>
          </a:graphicData>
        </a:graphic>
      </p:graphicFrame>
      <p:sp>
        <p:nvSpPr>
          <p:cNvPr id="4" name="Freeform: Shape 3">
            <a:extLst>
              <a:ext uri="{FF2B5EF4-FFF2-40B4-BE49-F238E27FC236}">
                <a16:creationId xmlns:a16="http://schemas.microsoft.com/office/drawing/2014/main" id="{8B93BDEB-2567-0CE2-A865-AD1D1EE4C941}"/>
              </a:ext>
            </a:extLst>
          </p:cNvPr>
          <p:cNvSpPr/>
          <p:nvPr/>
        </p:nvSpPr>
        <p:spPr>
          <a:xfrm rot="6551885">
            <a:off x="4556196" y="1206198"/>
            <a:ext cx="2766892" cy="3153143"/>
          </a:xfrm>
          <a:custGeom>
            <a:avLst/>
            <a:gdLst>
              <a:gd name="connsiteX0" fmla="*/ 477206 w 1301287"/>
              <a:gd name="connsiteY0" fmla="*/ 0 h 1262743"/>
              <a:gd name="connsiteX1" fmla="*/ 264934 w 1301287"/>
              <a:gd name="connsiteY1" fmla="*/ 32658 h 1262743"/>
              <a:gd name="connsiteX2" fmla="*/ 9120 w 1301287"/>
              <a:gd name="connsiteY2" fmla="*/ 244929 h 1262743"/>
              <a:gd name="connsiteX3" fmla="*/ 3677 w 1301287"/>
              <a:gd name="connsiteY3" fmla="*/ 310243 h 1262743"/>
              <a:gd name="connsiteX4" fmla="*/ 74434 w 1301287"/>
              <a:gd name="connsiteY4" fmla="*/ 370115 h 1262743"/>
              <a:gd name="connsiteX5" fmla="*/ 85320 w 1301287"/>
              <a:gd name="connsiteY5" fmla="*/ 386443 h 1262743"/>
              <a:gd name="connsiteX6" fmla="*/ 172406 w 1301287"/>
              <a:gd name="connsiteY6" fmla="*/ 451758 h 1262743"/>
              <a:gd name="connsiteX7" fmla="*/ 210506 w 1301287"/>
              <a:gd name="connsiteY7" fmla="*/ 566058 h 1262743"/>
              <a:gd name="connsiteX8" fmla="*/ 199620 w 1301287"/>
              <a:gd name="connsiteY8" fmla="*/ 854529 h 1262743"/>
              <a:gd name="connsiteX9" fmla="*/ 237720 w 1301287"/>
              <a:gd name="connsiteY9" fmla="*/ 985158 h 1262743"/>
              <a:gd name="connsiteX10" fmla="*/ 373792 w 1301287"/>
              <a:gd name="connsiteY10" fmla="*/ 1077686 h 1262743"/>
              <a:gd name="connsiteX11" fmla="*/ 520749 w 1301287"/>
              <a:gd name="connsiteY11" fmla="*/ 1132115 h 1262743"/>
              <a:gd name="connsiteX12" fmla="*/ 667706 w 1301287"/>
              <a:gd name="connsiteY12" fmla="*/ 1213758 h 1262743"/>
              <a:gd name="connsiteX13" fmla="*/ 890863 w 1301287"/>
              <a:gd name="connsiteY13" fmla="*/ 1262743 h 1262743"/>
              <a:gd name="connsiteX14" fmla="*/ 988834 w 1301287"/>
              <a:gd name="connsiteY14" fmla="*/ 1240972 h 1262743"/>
              <a:gd name="connsiteX15" fmla="*/ 1260977 w 1301287"/>
              <a:gd name="connsiteY15" fmla="*/ 1061358 h 1262743"/>
              <a:gd name="connsiteX16" fmla="*/ 1299077 w 1301287"/>
              <a:gd name="connsiteY16" fmla="*/ 990600 h 1262743"/>
              <a:gd name="connsiteX17" fmla="*/ 1211992 w 1301287"/>
              <a:gd name="connsiteY17" fmla="*/ 756558 h 1262743"/>
              <a:gd name="connsiteX18" fmla="*/ 1054149 w 1301287"/>
              <a:gd name="connsiteY18" fmla="*/ 658586 h 1262743"/>
              <a:gd name="connsiteX19" fmla="*/ 994277 w 1301287"/>
              <a:gd name="connsiteY19" fmla="*/ 604158 h 1262743"/>
              <a:gd name="connsiteX20" fmla="*/ 977949 w 1301287"/>
              <a:gd name="connsiteY20" fmla="*/ 593272 h 1262743"/>
              <a:gd name="connsiteX21" fmla="*/ 863649 w 1301287"/>
              <a:gd name="connsiteY21" fmla="*/ 457200 h 1262743"/>
              <a:gd name="connsiteX22" fmla="*/ 749349 w 1301287"/>
              <a:gd name="connsiteY22" fmla="*/ 228600 h 1262743"/>
              <a:gd name="connsiteX23" fmla="*/ 694920 w 1301287"/>
              <a:gd name="connsiteY23" fmla="*/ 152400 h 1262743"/>
              <a:gd name="connsiteX24" fmla="*/ 656820 w 1301287"/>
              <a:gd name="connsiteY24" fmla="*/ 76200 h 1262743"/>
              <a:gd name="connsiteX25" fmla="*/ 602392 w 1301287"/>
              <a:gd name="connsiteY25" fmla="*/ 48986 h 1262743"/>
              <a:gd name="connsiteX26" fmla="*/ 526192 w 1301287"/>
              <a:gd name="connsiteY26" fmla="*/ 16329 h 1262743"/>
              <a:gd name="connsiteX27" fmla="*/ 477206 w 1301287"/>
              <a:gd name="connsiteY27" fmla="*/ 0 h 1262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301287" h="1262743">
                <a:moveTo>
                  <a:pt x="477206" y="0"/>
                </a:moveTo>
                <a:cubicBezTo>
                  <a:pt x="406449" y="10886"/>
                  <a:pt x="330461" y="3826"/>
                  <a:pt x="264934" y="32658"/>
                </a:cubicBezTo>
                <a:cubicBezTo>
                  <a:pt x="149939" y="83256"/>
                  <a:pt x="86330" y="160701"/>
                  <a:pt x="9120" y="244929"/>
                </a:cubicBezTo>
                <a:cubicBezTo>
                  <a:pt x="7306" y="266700"/>
                  <a:pt x="-6429" y="290874"/>
                  <a:pt x="3677" y="310243"/>
                </a:cubicBezTo>
                <a:cubicBezTo>
                  <a:pt x="17968" y="337635"/>
                  <a:pt x="51847" y="349034"/>
                  <a:pt x="74434" y="370115"/>
                </a:cubicBezTo>
                <a:cubicBezTo>
                  <a:pt x="79216" y="374578"/>
                  <a:pt x="80295" y="382255"/>
                  <a:pt x="85320" y="386443"/>
                </a:cubicBezTo>
                <a:cubicBezTo>
                  <a:pt x="113196" y="409673"/>
                  <a:pt x="143377" y="429986"/>
                  <a:pt x="172406" y="451758"/>
                </a:cubicBezTo>
                <a:cubicBezTo>
                  <a:pt x="185106" y="489858"/>
                  <a:pt x="202458" y="526712"/>
                  <a:pt x="210506" y="566058"/>
                </a:cubicBezTo>
                <a:cubicBezTo>
                  <a:pt x="234496" y="683343"/>
                  <a:pt x="215985" y="731795"/>
                  <a:pt x="199620" y="854529"/>
                </a:cubicBezTo>
                <a:cubicBezTo>
                  <a:pt x="212320" y="898072"/>
                  <a:pt x="216976" y="944822"/>
                  <a:pt x="237720" y="985158"/>
                </a:cubicBezTo>
                <a:cubicBezTo>
                  <a:pt x="266303" y="1040735"/>
                  <a:pt x="321419" y="1057248"/>
                  <a:pt x="373792" y="1077686"/>
                </a:cubicBezTo>
                <a:cubicBezTo>
                  <a:pt x="422455" y="1096677"/>
                  <a:pt x="473345" y="1110169"/>
                  <a:pt x="520749" y="1132115"/>
                </a:cubicBezTo>
                <a:cubicBezTo>
                  <a:pt x="571601" y="1155658"/>
                  <a:pt x="616764" y="1190410"/>
                  <a:pt x="667706" y="1213758"/>
                </a:cubicBezTo>
                <a:cubicBezTo>
                  <a:pt x="764662" y="1258196"/>
                  <a:pt x="789206" y="1252578"/>
                  <a:pt x="890863" y="1262743"/>
                </a:cubicBezTo>
                <a:cubicBezTo>
                  <a:pt x="923520" y="1255486"/>
                  <a:pt x="959449" y="1256961"/>
                  <a:pt x="988834" y="1240972"/>
                </a:cubicBezTo>
                <a:cubicBezTo>
                  <a:pt x="1084307" y="1189024"/>
                  <a:pt x="1260977" y="1061358"/>
                  <a:pt x="1260977" y="1061358"/>
                </a:cubicBezTo>
                <a:cubicBezTo>
                  <a:pt x="1273677" y="1037772"/>
                  <a:pt x="1294941" y="1017067"/>
                  <a:pt x="1299077" y="990600"/>
                </a:cubicBezTo>
                <a:cubicBezTo>
                  <a:pt x="1312473" y="904870"/>
                  <a:pt x="1262671" y="818498"/>
                  <a:pt x="1211992" y="756558"/>
                </a:cubicBezTo>
                <a:cubicBezTo>
                  <a:pt x="1187860" y="727064"/>
                  <a:pt x="1080310" y="676995"/>
                  <a:pt x="1054149" y="658586"/>
                </a:cubicBezTo>
                <a:cubicBezTo>
                  <a:pt x="1032092" y="643064"/>
                  <a:pt x="1014755" y="621711"/>
                  <a:pt x="994277" y="604158"/>
                </a:cubicBezTo>
                <a:cubicBezTo>
                  <a:pt x="989310" y="599901"/>
                  <a:pt x="982574" y="597897"/>
                  <a:pt x="977949" y="593272"/>
                </a:cubicBezTo>
                <a:cubicBezTo>
                  <a:pt x="949850" y="565173"/>
                  <a:pt x="884689" y="495072"/>
                  <a:pt x="863649" y="457200"/>
                </a:cubicBezTo>
                <a:cubicBezTo>
                  <a:pt x="822275" y="382727"/>
                  <a:pt x="798867" y="297925"/>
                  <a:pt x="749349" y="228600"/>
                </a:cubicBezTo>
                <a:cubicBezTo>
                  <a:pt x="731206" y="203200"/>
                  <a:pt x="711350" y="178940"/>
                  <a:pt x="694920" y="152400"/>
                </a:cubicBezTo>
                <a:cubicBezTo>
                  <a:pt x="676158" y="122092"/>
                  <a:pt x="681924" y="103814"/>
                  <a:pt x="656820" y="76200"/>
                </a:cubicBezTo>
                <a:cubicBezTo>
                  <a:pt x="637761" y="55235"/>
                  <a:pt x="625522" y="54769"/>
                  <a:pt x="602392" y="48986"/>
                </a:cubicBezTo>
                <a:cubicBezTo>
                  <a:pt x="562556" y="22430"/>
                  <a:pt x="576400" y="26371"/>
                  <a:pt x="526192" y="16329"/>
                </a:cubicBezTo>
                <a:lnTo>
                  <a:pt x="477206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710856-1585-7983-4A7E-13B2D98AA1F1}"/>
              </a:ext>
            </a:extLst>
          </p:cNvPr>
          <p:cNvSpPr txBox="1"/>
          <p:nvPr/>
        </p:nvSpPr>
        <p:spPr>
          <a:xfrm>
            <a:off x="2230558" y="3987910"/>
            <a:ext cx="492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fraction could be shaded?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CDB9C57-5569-F7B8-2C16-F4AC3B684C6E}"/>
                  </a:ext>
                </a:extLst>
              </p:cNvPr>
              <p:cNvSpPr txBox="1"/>
              <p:nvPr/>
            </p:nvSpPr>
            <p:spPr>
              <a:xfrm>
                <a:off x="4386693" y="4731817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4CDB9C57-5569-F7B8-2C16-F4AC3B684C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6693" y="4731817"/>
                <a:ext cx="504479" cy="8615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E542F596-AABD-C430-19DA-4A607F784166}"/>
              </a:ext>
            </a:extLst>
          </p:cNvPr>
          <p:cNvSpPr/>
          <p:nvPr/>
        </p:nvSpPr>
        <p:spPr>
          <a:xfrm>
            <a:off x="4401374" y="4748339"/>
            <a:ext cx="350354" cy="3723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B62579-2ACC-2505-3FA7-89E662671D61}"/>
              </a:ext>
            </a:extLst>
          </p:cNvPr>
          <p:cNvSpPr/>
          <p:nvPr/>
        </p:nvSpPr>
        <p:spPr>
          <a:xfrm>
            <a:off x="4401374" y="5270243"/>
            <a:ext cx="350354" cy="37239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10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9041D3-9FC8-B1EA-5971-E9F5F9B70E54}"/>
              </a:ext>
            </a:extLst>
          </p:cNvPr>
          <p:cNvSpPr txBox="1"/>
          <p:nvPr/>
        </p:nvSpPr>
        <p:spPr>
          <a:xfrm>
            <a:off x="1974829" y="731258"/>
            <a:ext cx="5971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Eva spills paint over her diagram.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B28ED0-C39C-A093-B653-4FC3F38DDDB1}"/>
              </a:ext>
            </a:extLst>
          </p:cNvPr>
          <p:cNvSpPr txBox="1"/>
          <p:nvPr/>
        </p:nvSpPr>
        <p:spPr>
          <a:xfrm>
            <a:off x="2230558" y="3987910"/>
            <a:ext cx="492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fraction could be shaded?</a:t>
            </a:r>
          </a:p>
        </p:txBody>
      </p:sp>
      <p:graphicFrame>
        <p:nvGraphicFramePr>
          <p:cNvPr id="4" name="Table 5">
            <a:extLst>
              <a:ext uri="{FF2B5EF4-FFF2-40B4-BE49-F238E27FC236}">
                <a16:creationId xmlns:a16="http://schemas.microsoft.com/office/drawing/2014/main" id="{306EB358-6A24-FFCB-3A49-687ED42365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981844"/>
              </p:ext>
            </p:extLst>
          </p:nvPr>
        </p:nvGraphicFramePr>
        <p:xfrm>
          <a:off x="1408941" y="2222077"/>
          <a:ext cx="492328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0821">
                  <a:extLst>
                    <a:ext uri="{9D8B030D-6E8A-4147-A177-3AD203B41FA5}">
                      <a16:colId xmlns:a16="http://schemas.microsoft.com/office/drawing/2014/main" val="2768970131"/>
                    </a:ext>
                  </a:extLst>
                </a:gridCol>
                <a:gridCol w="1230821">
                  <a:extLst>
                    <a:ext uri="{9D8B030D-6E8A-4147-A177-3AD203B41FA5}">
                      <a16:colId xmlns:a16="http://schemas.microsoft.com/office/drawing/2014/main" val="4004504152"/>
                    </a:ext>
                  </a:extLst>
                </a:gridCol>
                <a:gridCol w="1230821">
                  <a:extLst>
                    <a:ext uri="{9D8B030D-6E8A-4147-A177-3AD203B41FA5}">
                      <a16:colId xmlns:a16="http://schemas.microsoft.com/office/drawing/2014/main" val="531331707"/>
                    </a:ext>
                  </a:extLst>
                </a:gridCol>
                <a:gridCol w="1230821">
                  <a:extLst>
                    <a:ext uri="{9D8B030D-6E8A-4147-A177-3AD203B41FA5}">
                      <a16:colId xmlns:a16="http://schemas.microsoft.com/office/drawing/2014/main" val="34748791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6475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085754"/>
                  </a:ext>
                </a:extLst>
              </a:tr>
            </a:tbl>
          </a:graphicData>
        </a:graphic>
      </p:graphicFrame>
      <p:sp>
        <p:nvSpPr>
          <p:cNvPr id="5" name="Freeform: Shape 4">
            <a:extLst>
              <a:ext uri="{FF2B5EF4-FFF2-40B4-BE49-F238E27FC236}">
                <a16:creationId xmlns:a16="http://schemas.microsoft.com/office/drawing/2014/main" id="{5A4EC1A6-CBA7-6F78-16A3-8B637DE04589}"/>
              </a:ext>
            </a:extLst>
          </p:cNvPr>
          <p:cNvSpPr/>
          <p:nvPr/>
        </p:nvSpPr>
        <p:spPr>
          <a:xfrm rot="6551885">
            <a:off x="4556196" y="1206198"/>
            <a:ext cx="2766892" cy="3153143"/>
          </a:xfrm>
          <a:custGeom>
            <a:avLst/>
            <a:gdLst>
              <a:gd name="connsiteX0" fmla="*/ 477206 w 1301287"/>
              <a:gd name="connsiteY0" fmla="*/ 0 h 1262743"/>
              <a:gd name="connsiteX1" fmla="*/ 264934 w 1301287"/>
              <a:gd name="connsiteY1" fmla="*/ 32658 h 1262743"/>
              <a:gd name="connsiteX2" fmla="*/ 9120 w 1301287"/>
              <a:gd name="connsiteY2" fmla="*/ 244929 h 1262743"/>
              <a:gd name="connsiteX3" fmla="*/ 3677 w 1301287"/>
              <a:gd name="connsiteY3" fmla="*/ 310243 h 1262743"/>
              <a:gd name="connsiteX4" fmla="*/ 74434 w 1301287"/>
              <a:gd name="connsiteY4" fmla="*/ 370115 h 1262743"/>
              <a:gd name="connsiteX5" fmla="*/ 85320 w 1301287"/>
              <a:gd name="connsiteY5" fmla="*/ 386443 h 1262743"/>
              <a:gd name="connsiteX6" fmla="*/ 172406 w 1301287"/>
              <a:gd name="connsiteY6" fmla="*/ 451758 h 1262743"/>
              <a:gd name="connsiteX7" fmla="*/ 210506 w 1301287"/>
              <a:gd name="connsiteY7" fmla="*/ 566058 h 1262743"/>
              <a:gd name="connsiteX8" fmla="*/ 199620 w 1301287"/>
              <a:gd name="connsiteY8" fmla="*/ 854529 h 1262743"/>
              <a:gd name="connsiteX9" fmla="*/ 237720 w 1301287"/>
              <a:gd name="connsiteY9" fmla="*/ 985158 h 1262743"/>
              <a:gd name="connsiteX10" fmla="*/ 373792 w 1301287"/>
              <a:gd name="connsiteY10" fmla="*/ 1077686 h 1262743"/>
              <a:gd name="connsiteX11" fmla="*/ 520749 w 1301287"/>
              <a:gd name="connsiteY11" fmla="*/ 1132115 h 1262743"/>
              <a:gd name="connsiteX12" fmla="*/ 667706 w 1301287"/>
              <a:gd name="connsiteY12" fmla="*/ 1213758 h 1262743"/>
              <a:gd name="connsiteX13" fmla="*/ 890863 w 1301287"/>
              <a:gd name="connsiteY13" fmla="*/ 1262743 h 1262743"/>
              <a:gd name="connsiteX14" fmla="*/ 988834 w 1301287"/>
              <a:gd name="connsiteY14" fmla="*/ 1240972 h 1262743"/>
              <a:gd name="connsiteX15" fmla="*/ 1260977 w 1301287"/>
              <a:gd name="connsiteY15" fmla="*/ 1061358 h 1262743"/>
              <a:gd name="connsiteX16" fmla="*/ 1299077 w 1301287"/>
              <a:gd name="connsiteY16" fmla="*/ 990600 h 1262743"/>
              <a:gd name="connsiteX17" fmla="*/ 1211992 w 1301287"/>
              <a:gd name="connsiteY17" fmla="*/ 756558 h 1262743"/>
              <a:gd name="connsiteX18" fmla="*/ 1054149 w 1301287"/>
              <a:gd name="connsiteY18" fmla="*/ 658586 h 1262743"/>
              <a:gd name="connsiteX19" fmla="*/ 994277 w 1301287"/>
              <a:gd name="connsiteY19" fmla="*/ 604158 h 1262743"/>
              <a:gd name="connsiteX20" fmla="*/ 977949 w 1301287"/>
              <a:gd name="connsiteY20" fmla="*/ 593272 h 1262743"/>
              <a:gd name="connsiteX21" fmla="*/ 863649 w 1301287"/>
              <a:gd name="connsiteY21" fmla="*/ 457200 h 1262743"/>
              <a:gd name="connsiteX22" fmla="*/ 749349 w 1301287"/>
              <a:gd name="connsiteY22" fmla="*/ 228600 h 1262743"/>
              <a:gd name="connsiteX23" fmla="*/ 694920 w 1301287"/>
              <a:gd name="connsiteY23" fmla="*/ 152400 h 1262743"/>
              <a:gd name="connsiteX24" fmla="*/ 656820 w 1301287"/>
              <a:gd name="connsiteY24" fmla="*/ 76200 h 1262743"/>
              <a:gd name="connsiteX25" fmla="*/ 602392 w 1301287"/>
              <a:gd name="connsiteY25" fmla="*/ 48986 h 1262743"/>
              <a:gd name="connsiteX26" fmla="*/ 526192 w 1301287"/>
              <a:gd name="connsiteY26" fmla="*/ 16329 h 1262743"/>
              <a:gd name="connsiteX27" fmla="*/ 477206 w 1301287"/>
              <a:gd name="connsiteY27" fmla="*/ 0 h 1262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301287" h="1262743">
                <a:moveTo>
                  <a:pt x="477206" y="0"/>
                </a:moveTo>
                <a:cubicBezTo>
                  <a:pt x="406449" y="10886"/>
                  <a:pt x="330461" y="3826"/>
                  <a:pt x="264934" y="32658"/>
                </a:cubicBezTo>
                <a:cubicBezTo>
                  <a:pt x="149939" y="83256"/>
                  <a:pt x="86330" y="160701"/>
                  <a:pt x="9120" y="244929"/>
                </a:cubicBezTo>
                <a:cubicBezTo>
                  <a:pt x="7306" y="266700"/>
                  <a:pt x="-6429" y="290874"/>
                  <a:pt x="3677" y="310243"/>
                </a:cubicBezTo>
                <a:cubicBezTo>
                  <a:pt x="17968" y="337635"/>
                  <a:pt x="51847" y="349034"/>
                  <a:pt x="74434" y="370115"/>
                </a:cubicBezTo>
                <a:cubicBezTo>
                  <a:pt x="79216" y="374578"/>
                  <a:pt x="80295" y="382255"/>
                  <a:pt x="85320" y="386443"/>
                </a:cubicBezTo>
                <a:cubicBezTo>
                  <a:pt x="113196" y="409673"/>
                  <a:pt x="143377" y="429986"/>
                  <a:pt x="172406" y="451758"/>
                </a:cubicBezTo>
                <a:cubicBezTo>
                  <a:pt x="185106" y="489858"/>
                  <a:pt x="202458" y="526712"/>
                  <a:pt x="210506" y="566058"/>
                </a:cubicBezTo>
                <a:cubicBezTo>
                  <a:pt x="234496" y="683343"/>
                  <a:pt x="215985" y="731795"/>
                  <a:pt x="199620" y="854529"/>
                </a:cubicBezTo>
                <a:cubicBezTo>
                  <a:pt x="212320" y="898072"/>
                  <a:pt x="216976" y="944822"/>
                  <a:pt x="237720" y="985158"/>
                </a:cubicBezTo>
                <a:cubicBezTo>
                  <a:pt x="266303" y="1040735"/>
                  <a:pt x="321419" y="1057248"/>
                  <a:pt x="373792" y="1077686"/>
                </a:cubicBezTo>
                <a:cubicBezTo>
                  <a:pt x="422455" y="1096677"/>
                  <a:pt x="473345" y="1110169"/>
                  <a:pt x="520749" y="1132115"/>
                </a:cubicBezTo>
                <a:cubicBezTo>
                  <a:pt x="571601" y="1155658"/>
                  <a:pt x="616764" y="1190410"/>
                  <a:pt x="667706" y="1213758"/>
                </a:cubicBezTo>
                <a:cubicBezTo>
                  <a:pt x="764662" y="1258196"/>
                  <a:pt x="789206" y="1252578"/>
                  <a:pt x="890863" y="1262743"/>
                </a:cubicBezTo>
                <a:cubicBezTo>
                  <a:pt x="923520" y="1255486"/>
                  <a:pt x="959449" y="1256961"/>
                  <a:pt x="988834" y="1240972"/>
                </a:cubicBezTo>
                <a:cubicBezTo>
                  <a:pt x="1084307" y="1189024"/>
                  <a:pt x="1260977" y="1061358"/>
                  <a:pt x="1260977" y="1061358"/>
                </a:cubicBezTo>
                <a:cubicBezTo>
                  <a:pt x="1273677" y="1037772"/>
                  <a:pt x="1294941" y="1017067"/>
                  <a:pt x="1299077" y="990600"/>
                </a:cubicBezTo>
                <a:cubicBezTo>
                  <a:pt x="1312473" y="904870"/>
                  <a:pt x="1262671" y="818498"/>
                  <a:pt x="1211992" y="756558"/>
                </a:cubicBezTo>
                <a:cubicBezTo>
                  <a:pt x="1187860" y="727064"/>
                  <a:pt x="1080310" y="676995"/>
                  <a:pt x="1054149" y="658586"/>
                </a:cubicBezTo>
                <a:cubicBezTo>
                  <a:pt x="1032092" y="643064"/>
                  <a:pt x="1014755" y="621711"/>
                  <a:pt x="994277" y="604158"/>
                </a:cubicBezTo>
                <a:cubicBezTo>
                  <a:pt x="989310" y="599901"/>
                  <a:pt x="982574" y="597897"/>
                  <a:pt x="977949" y="593272"/>
                </a:cubicBezTo>
                <a:cubicBezTo>
                  <a:pt x="949850" y="565173"/>
                  <a:pt x="884689" y="495072"/>
                  <a:pt x="863649" y="457200"/>
                </a:cubicBezTo>
                <a:cubicBezTo>
                  <a:pt x="822275" y="382727"/>
                  <a:pt x="798867" y="297925"/>
                  <a:pt x="749349" y="228600"/>
                </a:cubicBezTo>
                <a:cubicBezTo>
                  <a:pt x="731206" y="203200"/>
                  <a:pt x="711350" y="178940"/>
                  <a:pt x="694920" y="152400"/>
                </a:cubicBezTo>
                <a:cubicBezTo>
                  <a:pt x="676158" y="122092"/>
                  <a:pt x="681924" y="103814"/>
                  <a:pt x="656820" y="76200"/>
                </a:cubicBezTo>
                <a:cubicBezTo>
                  <a:pt x="637761" y="55235"/>
                  <a:pt x="625522" y="54769"/>
                  <a:pt x="602392" y="48986"/>
                </a:cubicBezTo>
                <a:cubicBezTo>
                  <a:pt x="562556" y="22430"/>
                  <a:pt x="576400" y="26371"/>
                  <a:pt x="526192" y="16329"/>
                </a:cubicBezTo>
                <a:lnTo>
                  <a:pt x="477206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91979C3-BA3B-6A3C-39AB-FC1D523EE059}"/>
                  </a:ext>
                </a:extLst>
              </p:cNvPr>
              <p:cNvSpPr txBox="1"/>
              <p:nvPr/>
            </p:nvSpPr>
            <p:spPr>
              <a:xfrm>
                <a:off x="4386693" y="4731817"/>
                <a:ext cx="504479" cy="8615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91979C3-BA3B-6A3C-39AB-FC1D523EE0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6693" y="4731817"/>
                <a:ext cx="504479" cy="86158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A30BCE1E-9E41-C6C8-0F84-65DAA6F7AEF0}"/>
              </a:ext>
            </a:extLst>
          </p:cNvPr>
          <p:cNvSpPr/>
          <p:nvPr/>
        </p:nvSpPr>
        <p:spPr>
          <a:xfrm>
            <a:off x="4401374" y="4757217"/>
            <a:ext cx="350354" cy="372397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C5B0D27-12B5-41B1-A571-B7A6063A1FFE}"/>
              </a:ext>
            </a:extLst>
          </p:cNvPr>
          <p:cNvSpPr/>
          <p:nvPr/>
        </p:nvSpPr>
        <p:spPr>
          <a:xfrm>
            <a:off x="4401374" y="5279121"/>
            <a:ext cx="350354" cy="37239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96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C6EDA0E3-DF5E-347E-718F-46148BAE6D57}"/>
              </a:ext>
            </a:extLst>
          </p:cNvPr>
          <p:cNvSpPr txBox="1">
            <a:spLocks/>
          </p:cNvSpPr>
          <p:nvPr/>
        </p:nvSpPr>
        <p:spPr>
          <a:xfrm>
            <a:off x="982555" y="2355847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3940431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AFD2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AFD23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AFD23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AFD2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rgbClr val="002B61"/>
                </a:solidFill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128A515-2BD4-CB25-9E3E-2606D76A751D}"/>
              </a:ext>
            </a:extLst>
          </p:cNvPr>
          <p:cNvCxnSpPr>
            <a:cxnSpLocks/>
          </p:cNvCxnSpPr>
          <p:nvPr/>
        </p:nvCxnSpPr>
        <p:spPr>
          <a:xfrm>
            <a:off x="464841" y="4875491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913935D-0187-3FCA-798B-C2574618B332}"/>
              </a:ext>
            </a:extLst>
          </p:cNvPr>
          <p:cNvCxnSpPr>
            <a:cxnSpLocks/>
          </p:cNvCxnSpPr>
          <p:nvPr/>
        </p:nvCxnSpPr>
        <p:spPr>
          <a:xfrm>
            <a:off x="464841" y="50370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EDE3BDD-493D-122B-3C5D-F07263EFC92D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21DE3AA-7E89-65B0-A59A-830E4EB9BBDA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66FA298-B9BE-FABB-4A15-CC253B979689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91F78B38-BE13-4CE8-E055-1F11F0586ABF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075925F-6C7D-69F9-5FC5-B3BA5E444AB6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2C9EA13-F4F9-978B-E0DA-0DB99DDE554D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D3A8D03-A215-CB85-9F5F-86DFB688C738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F99B2F0-78A4-1EBD-CC19-B525C1999E94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EDB9A851-0944-55AC-99F2-BFDD288AA61C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C2EB4F0-F16B-B9C6-E13C-9D6FABED4F00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AC60B7A8-A52E-7949-2517-936ADD30C2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1EAA613C-E072-4B9B-28D8-B61113B67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09F2DFE1-034C-007C-45DB-D4C402ABFAE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40FE0C9F-07F4-3C53-DCE7-0FC55230712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8EB29CA2-A6F8-682E-A340-0CC61FB11E11}"/>
              </a:ext>
            </a:extLst>
          </p:cNvPr>
          <p:cNvSpPr/>
          <p:nvPr/>
        </p:nvSpPr>
        <p:spPr>
          <a:xfrm>
            <a:off x="1651195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387BDD05-2C06-94CB-44F1-BDF9AB587E2B}"/>
              </a:ext>
            </a:extLst>
          </p:cNvPr>
          <p:cNvSpPr/>
          <p:nvPr/>
        </p:nvSpPr>
        <p:spPr>
          <a:xfrm>
            <a:off x="1756801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5AB8EC4-94BB-477E-645A-F0F95DE37F88}"/>
              </a:ext>
            </a:extLst>
          </p:cNvPr>
          <p:cNvSpPr/>
          <p:nvPr/>
        </p:nvSpPr>
        <p:spPr>
          <a:xfrm>
            <a:off x="1862407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C59E5C0B-C085-62AD-43C4-129BD3366771}"/>
              </a:ext>
            </a:extLst>
          </p:cNvPr>
          <p:cNvSpPr/>
          <p:nvPr/>
        </p:nvSpPr>
        <p:spPr>
          <a:xfrm>
            <a:off x="1968013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1C66C1AA-CD0F-9774-C41C-761F857A25CB}"/>
              </a:ext>
            </a:extLst>
          </p:cNvPr>
          <p:cNvSpPr/>
          <p:nvPr/>
        </p:nvSpPr>
        <p:spPr>
          <a:xfrm>
            <a:off x="2073619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F4296796-C692-A342-3E97-36E93652A5CE}"/>
              </a:ext>
            </a:extLst>
          </p:cNvPr>
          <p:cNvSpPr/>
          <p:nvPr/>
        </p:nvSpPr>
        <p:spPr>
          <a:xfrm>
            <a:off x="2179225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33789A0C-4C38-9DE7-70FC-E4C7B3FFDBA8}"/>
              </a:ext>
            </a:extLst>
          </p:cNvPr>
          <p:cNvSpPr/>
          <p:nvPr/>
        </p:nvSpPr>
        <p:spPr>
          <a:xfrm>
            <a:off x="2284831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F645CB40-2E6F-33E3-E081-CAE1436DADA5}"/>
              </a:ext>
            </a:extLst>
          </p:cNvPr>
          <p:cNvSpPr/>
          <p:nvPr/>
        </p:nvSpPr>
        <p:spPr>
          <a:xfrm>
            <a:off x="2390437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9E5708D9-2DD0-296F-0350-81DDEFD31772}"/>
              </a:ext>
            </a:extLst>
          </p:cNvPr>
          <p:cNvSpPr/>
          <p:nvPr/>
        </p:nvSpPr>
        <p:spPr>
          <a:xfrm>
            <a:off x="2496043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9D27D46D-3845-F2F6-2997-4884B05E145F}"/>
              </a:ext>
            </a:extLst>
          </p:cNvPr>
          <p:cNvSpPr/>
          <p:nvPr/>
        </p:nvSpPr>
        <p:spPr>
          <a:xfrm>
            <a:off x="2601649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0E0336D-BFA1-AC2B-9A8D-E9398F3456EE}"/>
              </a:ext>
            </a:extLst>
          </p:cNvPr>
          <p:cNvSpPr/>
          <p:nvPr/>
        </p:nvSpPr>
        <p:spPr>
          <a:xfrm>
            <a:off x="1651195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1322FC61-C858-F36D-B61A-41FCC7A7EDF2}"/>
              </a:ext>
            </a:extLst>
          </p:cNvPr>
          <p:cNvSpPr/>
          <p:nvPr/>
        </p:nvSpPr>
        <p:spPr>
          <a:xfrm>
            <a:off x="1756801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105CB6AE-D653-7756-9E9A-F936EC4E66D9}"/>
              </a:ext>
            </a:extLst>
          </p:cNvPr>
          <p:cNvSpPr/>
          <p:nvPr/>
        </p:nvSpPr>
        <p:spPr>
          <a:xfrm>
            <a:off x="1862407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BDF3E19D-2D25-2ACE-DA1E-93AF2BBAB280}"/>
              </a:ext>
            </a:extLst>
          </p:cNvPr>
          <p:cNvSpPr/>
          <p:nvPr/>
        </p:nvSpPr>
        <p:spPr>
          <a:xfrm>
            <a:off x="1968013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A194724-2923-9D69-2A30-BF9F2C091AB0}"/>
              </a:ext>
            </a:extLst>
          </p:cNvPr>
          <p:cNvSpPr/>
          <p:nvPr/>
        </p:nvSpPr>
        <p:spPr>
          <a:xfrm>
            <a:off x="2073619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6CDF13A1-2508-CCCB-2634-39A3768BDDA0}"/>
              </a:ext>
            </a:extLst>
          </p:cNvPr>
          <p:cNvSpPr/>
          <p:nvPr/>
        </p:nvSpPr>
        <p:spPr>
          <a:xfrm>
            <a:off x="2179225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34844B29-0BDF-19AF-6D78-BFECBEDC9EC5}"/>
              </a:ext>
            </a:extLst>
          </p:cNvPr>
          <p:cNvSpPr/>
          <p:nvPr/>
        </p:nvSpPr>
        <p:spPr>
          <a:xfrm>
            <a:off x="2284831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A17DEFF2-9955-6053-E098-4027776E6937}"/>
              </a:ext>
            </a:extLst>
          </p:cNvPr>
          <p:cNvSpPr/>
          <p:nvPr/>
        </p:nvSpPr>
        <p:spPr>
          <a:xfrm>
            <a:off x="2390437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4E007869-EC03-BFAB-6415-4B530C7F4C2F}"/>
              </a:ext>
            </a:extLst>
          </p:cNvPr>
          <p:cNvSpPr/>
          <p:nvPr/>
        </p:nvSpPr>
        <p:spPr>
          <a:xfrm>
            <a:off x="2496043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4EE82C97-D9F9-944C-15CA-DB1AE25F5121}"/>
              </a:ext>
            </a:extLst>
          </p:cNvPr>
          <p:cNvSpPr/>
          <p:nvPr/>
        </p:nvSpPr>
        <p:spPr>
          <a:xfrm>
            <a:off x="2601649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699E401-03FD-9699-044F-2376B8DAD1FA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623D3164-0AC2-3A7A-4C5C-556607C58B9C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D1A8C88A-7030-185E-4784-8FF4F45A6772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89DE5238-3A12-FAF1-D291-5F3EF0AAD0D2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E91880DD-7418-121F-1CF7-92528D3694F6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6DBF8F02-5414-5BCE-DBF0-DE85A77AB3AC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7D6BAF25-7F01-3AEE-6941-907438AA072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3B5A88A-9222-B041-B34D-0A4A0C813656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B3DB25B-1ABF-31FF-19F9-C3D688B77848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494CB27-C65A-49B7-F08F-D0E0BF6B65CC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98D0A9BD-5900-EC72-EBE7-C6552C0849B8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A1B97FE-603C-CD88-0F62-15E31B2A0465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5A07D199-8E9B-E58C-2F85-6CB87D6C2176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78A5C970-F76A-D036-E2C8-AE7F6C63618F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C793083A-E7DC-0ADD-406E-5D1FA1B99DA5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394C73F4-309C-1717-149D-1AC384F6876C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41F21C84-056F-9B88-45F6-D765886D2193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4311184E-9E13-F4F9-0D40-4DDABCE0C0D0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A292FEC2-88FC-0E1B-0F65-B72915E24254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42CA25ED-B1FE-9BA9-5789-BAC186FAAFF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0C268A58-599E-C76D-565F-4463213D79F8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AD52AB6C-7943-875E-146E-3E0623706297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2C8B133F-DC5B-B933-5B25-E4DDAD5F236B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FC647102-B5CF-1360-18BE-A7ABDC4B394D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28FC91D7-282C-B9B7-B5F2-7BA682EF7084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539A20E5-8D1A-A392-B43E-0144CDB75D1A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94766BBE-9D01-85B2-F124-43F80810E158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F3E26531-005A-700F-754A-AFAA8492C3AF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3CEA1085-153A-E68B-65BC-2467C2E228CF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DF676B8B-5F9F-6FFD-B499-BEA1690F15E1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D32CF985-854E-212D-0AC4-10F3A6822962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3CC66F70-B4A7-8F1A-60F1-1D04F3C333B0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4E24D34-7367-5E91-329C-E7DCB3967E97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A3FDF0B9-1039-D406-E61E-A145B7C74126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849F58DD-ECC9-9D6C-E3DB-812B95727340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92121ECE-DAC5-EF40-5AF1-0A6819D71B69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929207B8-2A98-787C-1049-3081D48B33BE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1F95908D-9849-A9F3-CC70-6048B9C7D76E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5BE4A494-C583-016E-8D45-18F44F190A76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876BA276-51B0-AE0C-BB83-C6B9EEB37CAD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B0B3AEDE-9982-7A4E-F3E8-5E81AC9CB1AC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3B684AEE-9F47-07F2-B924-8E262CAC82FA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F8ED240C-A099-87F4-53F3-5ED2D53F653E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411BCFAB-E8E1-0114-356C-220A1E8A881F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0E4A3D75-BC08-9D9C-426F-C2061BC7F56B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F498C12-C3B0-98DB-B411-54DE8D2768F2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A8657C76-D3F7-CFA1-B8E1-957711B1468F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910E98F-D8E6-E49B-AC49-BC8DDDDEF6BE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F8E1C527-C91A-5B1C-BB54-89215938CB77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454CC3E4-697E-48F3-4A0D-79DCFA55F7A9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8411B6A7-5DF2-3787-9F5F-288A586BD686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72F6BF93-E5DF-67FE-1B61-42735F99C30C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A10151F5-C45D-9D30-C971-52FE2069D7C6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0871DFD-E42B-5B62-913D-ECBE564A683A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9F79D2E7-0E9A-C770-C527-09111A116D5B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279362A-8BF6-AE9E-A97E-A487B28456B7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C21A2CCD-0AB5-A1FF-2354-910719B5C108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C4D88D42-5F9C-8638-1015-1BA8C38E476B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80C6C3B2-6146-6712-C0E8-E21527557645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DFBBB691-7DF8-D6E7-455D-68EFD57E5197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A82AAC09-FEC8-5B62-D017-C5C715240F64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C2A52980-AD30-3906-4E3B-7007028DF6AF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7979DCB4-FE44-6B36-FDBF-73591DF2C871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3FDDA959-5582-F70E-F164-FA393F834B40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28ECB83A-8482-A354-363B-38DD0139544D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4DE1BD1A-6F96-893B-7AD8-B64B01045726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9DB683FF-9242-F2C7-4FB6-549F69F7B043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9443BF35-6350-51E2-CD53-94D14764CA3A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CA309DFE-7390-B29A-C403-6828B67AB649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A88D9DD7-E9CE-A8D1-A618-B2C6A1148C74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08BCD50F-A564-8DF5-DB07-44A9CDB9A7E9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B1246B0-8FDD-0B2D-FA25-9CF0C81A509F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99AA9BA6-AC2F-D6AF-6CB7-8397360C3877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F57E12A3-47D4-B0C7-C277-95F89EB1EE83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F68D8CA0-C00D-FDF5-2E02-FACDB37BEE8D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62FEE4D3-B89F-90B7-E26F-8A1B3712D412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620A1BD5-75A0-509E-1C39-8A7C2D165DF9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A30BB132-A0F3-F024-695F-7C1304D6F411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4F045718-254B-18D4-A3BC-44183456B141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CD1428FF-CF8F-3A67-D606-7EBEC4C2D836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60245AC-60ED-7188-CF54-2FECECF60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D87BC0AF-94B6-9ED5-F255-8669F20596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05" name="Table 139">
            <a:extLst>
              <a:ext uri="{FF2B5EF4-FFF2-40B4-BE49-F238E27FC236}">
                <a16:creationId xmlns:a16="http://schemas.microsoft.com/office/drawing/2014/main" id="{0FFF3F04-BBC4-E1B1-16BC-8B70DB56F170}"/>
              </a:ext>
            </a:extLst>
          </p:cNvPr>
          <p:cNvGraphicFramePr>
            <a:graphicFrameLocks noGrp="1"/>
          </p:cNvGraphicFramePr>
          <p:nvPr/>
        </p:nvGraphicFramePr>
        <p:xfrm>
          <a:off x="328214" y="3634742"/>
          <a:ext cx="3424435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06" name="Oval 205">
            <a:extLst>
              <a:ext uri="{FF2B5EF4-FFF2-40B4-BE49-F238E27FC236}">
                <a16:creationId xmlns:a16="http://schemas.microsoft.com/office/drawing/2014/main" id="{5EE32893-164A-5E4C-99D8-8036A6F0920F}"/>
              </a:ext>
            </a:extLst>
          </p:cNvPr>
          <p:cNvSpPr/>
          <p:nvPr/>
        </p:nvSpPr>
        <p:spPr>
          <a:xfrm>
            <a:off x="2744385" y="376807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0AD89E21-408B-A2D9-608A-CD604F8D229A}"/>
              </a:ext>
            </a:extLst>
          </p:cNvPr>
          <p:cNvSpPr/>
          <p:nvPr/>
        </p:nvSpPr>
        <p:spPr>
          <a:xfrm>
            <a:off x="2744384" y="4114057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8" name="Graphic 207">
            <a:extLst>
              <a:ext uri="{FF2B5EF4-FFF2-40B4-BE49-F238E27FC236}">
                <a16:creationId xmlns:a16="http://schemas.microsoft.com/office/drawing/2014/main" id="{40B9D8E2-064C-0C8E-E4AA-5B284F32AED3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36343" t="35304" r="35371" b="35571"/>
          <a:stretch/>
        </p:blipFill>
        <p:spPr>
          <a:xfrm>
            <a:off x="2752912" y="2539539"/>
            <a:ext cx="505417" cy="502282"/>
          </a:xfrm>
          <a:prstGeom prst="rect">
            <a:avLst/>
          </a:prstGeom>
        </p:spPr>
      </p:pic>
      <p:pic>
        <p:nvPicPr>
          <p:cNvPr id="209" name="Graphic 208">
            <a:extLst>
              <a:ext uri="{FF2B5EF4-FFF2-40B4-BE49-F238E27FC236}">
                <a16:creationId xmlns:a16="http://schemas.microsoft.com/office/drawing/2014/main" id="{528A9E74-8E83-D646-03D8-ACB2C20A082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35647" t="35171" r="35982" b="35436"/>
          <a:stretch/>
        </p:blipFill>
        <p:spPr>
          <a:xfrm>
            <a:off x="3245135" y="2537236"/>
            <a:ext cx="506904" cy="506889"/>
          </a:xfrm>
          <a:prstGeom prst="rect">
            <a:avLst/>
          </a:prstGeom>
        </p:spPr>
      </p:pic>
      <p:pic>
        <p:nvPicPr>
          <p:cNvPr id="210" name="Picture 20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9E95094B-7D50-C378-0557-12CF4786ED5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6333" t="35204" r="35211" b="35542"/>
          <a:stretch/>
        </p:blipFill>
        <p:spPr>
          <a:xfrm>
            <a:off x="1765505" y="2539191"/>
            <a:ext cx="506891" cy="502978"/>
          </a:xfrm>
          <a:prstGeom prst="rect">
            <a:avLst/>
          </a:prstGeom>
        </p:spPr>
      </p:pic>
      <p:pic>
        <p:nvPicPr>
          <p:cNvPr id="211" name="Picture 21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63C9DE4-7812-8FFD-1174-EB3966F59F6C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663" t="35141" r="35800" b="35511"/>
          <a:stretch/>
        </p:blipFill>
        <p:spPr>
          <a:xfrm>
            <a:off x="1270386" y="2538387"/>
            <a:ext cx="508313" cy="504586"/>
          </a:xfrm>
          <a:prstGeom prst="rect">
            <a:avLst/>
          </a:prstGeom>
        </p:spPr>
      </p:pic>
      <p:pic>
        <p:nvPicPr>
          <p:cNvPr id="212" name="Picture 21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F8103CFE-4913-3AE2-0EA7-3B8A9410C8FB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5155" t="35025" r="36252" b="35494"/>
          <a:stretch/>
        </p:blipFill>
        <p:spPr>
          <a:xfrm>
            <a:off x="775266" y="2537235"/>
            <a:ext cx="508314" cy="506890"/>
          </a:xfrm>
          <a:prstGeom prst="rect">
            <a:avLst/>
          </a:prstGeom>
        </p:spPr>
      </p:pic>
      <p:pic>
        <p:nvPicPr>
          <p:cNvPr id="213" name="Picture 21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72A4835C-D43F-F756-3AB5-9501167DCC16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6220" t="34774" r="35188" b="35971"/>
          <a:stretch/>
        </p:blipFill>
        <p:spPr>
          <a:xfrm>
            <a:off x="280148" y="2539192"/>
            <a:ext cx="508312" cy="502977"/>
          </a:xfrm>
          <a:prstGeom prst="rect">
            <a:avLst/>
          </a:prstGeom>
        </p:spPr>
      </p:pic>
      <p:pic>
        <p:nvPicPr>
          <p:cNvPr id="214" name="Picture 213" descr="A number in a circle&#10;&#10;Description automatically generated">
            <a:extLst>
              <a:ext uri="{FF2B5EF4-FFF2-40B4-BE49-F238E27FC236}">
                <a16:creationId xmlns:a16="http://schemas.microsoft.com/office/drawing/2014/main" id="{442A35C9-02B2-75DA-F3F4-53772A090C0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5827" t="34315" r="35713" b="36203"/>
          <a:stretch/>
        </p:blipFill>
        <p:spPr>
          <a:xfrm>
            <a:off x="2259202" y="2537236"/>
            <a:ext cx="506904" cy="506889"/>
          </a:xfrm>
          <a:prstGeom prst="rect">
            <a:avLst/>
          </a:prstGeom>
        </p:spPr>
      </p:pic>
      <p:pic>
        <p:nvPicPr>
          <p:cNvPr id="215" name="Picture 214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2F152F6-AA39-99C0-89C2-0E5CAD16BD3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699571" y="2499080"/>
            <a:ext cx="597927" cy="583200"/>
          </a:xfrm>
          <a:prstGeom prst="rect">
            <a:avLst/>
          </a:prstGeom>
        </p:spPr>
      </p:pic>
      <p:pic>
        <p:nvPicPr>
          <p:cNvPr id="216" name="Picture 215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6D192BC2-5C4A-6BF2-7FF5-BA52BEBCFCE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92023" y="2498293"/>
            <a:ext cx="599542" cy="584775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9BCFDABD-3A35-0DB8-EB22-F72F1C1347B0}"/>
              </a:ext>
            </a:extLst>
          </p:cNvPr>
          <p:cNvGraphicFramePr>
            <a:graphicFrameLocks noGrp="1"/>
          </p:cNvGraphicFramePr>
          <p:nvPr/>
        </p:nvGraphicFramePr>
        <p:xfrm>
          <a:off x="5514635" y="2554691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CC308F21-D01D-F781-76EC-55879B33EF35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4EAE7FF4-19C6-5395-C2B8-79B78D770600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F3718C5C-1F73-D103-DAF0-B66010331477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BE11D747-CEFA-7923-ED06-79A04D499335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50E9FD6A-4D38-019F-6674-302A09059658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FCF6918B-A847-CA9C-1AE6-CE85CB2355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D2DE4C4A-7DA8-98B5-E88F-7628975C65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E5B212C9-D637-3B43-AD18-18CDE997B5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EF68A28D-3570-CC4E-035B-17E65B71130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44B3F8D-74BE-EE4D-7F11-1DD8EE7660D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2FA6094B-87A3-4D73-BA7F-E9FECBF057A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2AD716B5-69B9-CA91-D2D4-425B4DCB29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739F3856-232A-74DC-90C7-C85AEF620D2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3E2AD069-380C-BDAB-45A9-1F7255A88090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D3E3D6C9-BCF8-0F3F-CD23-83BF8275C425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5AA69691-2087-1C11-584E-F6BE9A3A6CB0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AD05B6A1-97EA-B357-E409-47D1F603733D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C8B16C8-C441-F75C-8505-EA4786110828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64B776C-9EE4-59EA-F11D-3DAD34E47E75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A1AD4B35-E48D-58D4-0F94-7650557983FE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1E55173E-349C-BCDA-7F43-F9C7977313B4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B74C0B15-51ED-6BFC-71DB-595970099AE8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CC9AD913-ACD3-3843-B506-678F5037587A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B215E7B0-754A-707A-3008-E6AAB440AE4C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E58B04F-9EC0-D7C0-36B6-671A428F75A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76B56AD3-93F1-799D-281B-490D845D834C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532244D5-6E0F-F496-0222-AB49B1FD3F6A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B782D9FD-0330-CC1B-A627-E93437AD47C5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134ED381-5A0C-94F3-1801-ADF5C51A4CC9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5D8F8FE9-CA46-8A59-2A51-8E72A417FCE0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8EF3185-B3EB-C59A-2EB2-8E5B0224D853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96C53523-3AE7-653E-1C4A-F7132CAC322A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1EABD61-D0DF-A846-E795-8186FB870954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8558D9B-435F-C329-E2C1-3DB2D4370C9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6946B09F-8BD4-D0E6-C9EC-B42D1B090A09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AE7D4A5B-0C55-A502-C581-1A9DD8EBA8FA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ECA1EC-7043-1A2A-F4D6-35CFF2B3AEDA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C4DBF92-633A-F734-47C5-BEFF15DFBD24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B5D9D302-6F9D-A7A9-AF9F-FA2BD3BB10B5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993C4EDC-BE50-00E6-73B1-05EC7C0E744F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A7D889BB-681A-A9D4-AFF1-698F3C966E5D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BDCE71FF-2D83-9239-9BFC-33530F67C6A1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B2A31EEC-1020-3EB0-11F6-A2883FA4DAF5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ADC53A25-5FCE-97C3-3CA9-3955D9F16089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D1CCB92-4C78-59B2-48AD-AAF7C9C41496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FE45C95F-C2B8-1363-45C5-8DBBC7ADDAAD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E243FCBD-5066-51E6-DB59-F20A66C39A9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79FD1E9D-510A-E0AF-EDE7-BB08B2FCF6F0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F7FDEFE4-C250-4C26-1E99-86092AA34265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EE43EBA9-36FE-31FD-EF86-03A701798EB5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1A1C5532-06B7-E5B4-F4BD-1216BF508498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45AAA8CE-6AFE-BB4B-E58E-5A9B1EDAFB1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CA8E983A-A5B2-2E1D-3058-4531E6F1D709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BE372510-F072-39B4-D403-126E0A8D6407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33C1D046-1EA7-D5F7-D8F2-282E936CC104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2455A28B-C7A3-1A73-5B49-9D5A0FADC3D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7AB53289-5957-67E5-36CC-14F163C44A3A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0471E1DC-160A-3221-F7D7-B350E98901FB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DCE8D211-294C-B9B0-0FD8-DD9895B0E180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BF8556E8-3C86-394F-A54D-6E34DA57DCB7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37BE20D0-A2CE-3A28-3D51-0F3B32EF7EF4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49025894-5B1A-37DB-D81C-6BB78EB48698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FD27DCD-A91B-4E47-88F1-4715A14CD44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3E55D13-9A9E-4038-AC96-3C4337461052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BD49B1F9-2452-442A-B019-718C926FE8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719</TotalTime>
  <Words>371</Words>
  <Application>Microsoft Office PowerPoint</Application>
  <PresentationFormat>On-screen Show (4:3)</PresentationFormat>
  <Paragraphs>134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14</cp:revision>
  <dcterms:created xsi:type="dcterms:W3CDTF">2023-08-02T14:09:38Z</dcterms:created>
  <dcterms:modified xsi:type="dcterms:W3CDTF">2024-07-29T12:46:42Z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