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2" r:id="rId5"/>
    <p:sldMasterId id="2147483683" r:id="rId6"/>
    <p:sldMasterId id="2147483664" r:id="rId7"/>
    <p:sldMasterId id="2147483702" r:id="rId8"/>
  </p:sldMasterIdLst>
  <p:sldIdLst>
    <p:sldId id="256" r:id="rId9"/>
    <p:sldId id="258" r:id="rId10"/>
    <p:sldId id="269" r:id="rId11"/>
    <p:sldId id="270" r:id="rId12"/>
    <p:sldId id="271" r:id="rId13"/>
    <p:sldId id="272" r:id="rId14"/>
    <p:sldId id="273" r:id="rId15"/>
    <p:sldId id="274" r:id="rId16"/>
    <p:sldId id="276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FD233"/>
    <a:srgbClr val="F8931C"/>
    <a:srgbClr val="58C1B8"/>
    <a:srgbClr val="EE684B"/>
    <a:srgbClr val="002B61"/>
    <a:srgbClr val="EE787E"/>
    <a:srgbClr val="FFE395"/>
    <a:srgbClr val="C7DFB3"/>
    <a:srgbClr val="DFE9F8"/>
    <a:srgbClr val="D1B6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84B849-97A7-2321-DCF3-854C7954ECE9}" v="6" dt="2024-07-29T11:42:04.22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1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10" Type="http://schemas.openxmlformats.org/officeDocument/2006/relationships/slide" Target="slides/slide2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92247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A8F3FD9-E47E-21A0-1BC5-E871ED9646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44829D-D49C-9813-1880-B0D9C06819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F90625D-F5DA-D596-330E-610A3CC3952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5B3813F-A7A4-04C3-09BE-BE084AC7970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5A9A541-E7CA-7220-CC58-0DB33968F7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D87445-E088-9203-8FEE-D8357B06948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43C575D-30A5-EB35-56D8-50694DCC593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5850013-CC8D-72F2-4953-CC51B24CC5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1346CB0-C1EF-9354-E4F7-D534C1AD62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9A0C2F5-249F-A3E9-2AFD-9C55B52AE45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105AFF13-A068-B5F1-DBEF-165AC4879C1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55C7B3-1E42-35E4-C827-6F00F5CDE1A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6038E0-83D7-5711-0CA8-04E0D7DBE63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72AD6CE-161B-E6CF-FA92-EE7C655E13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EF403C0-2D3C-E6FA-5291-7F5A77A2E7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222B88F-5C9A-A0C1-A20E-A0537C6C9D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6BA1CC4-00F4-DEE0-A9B0-E18A8D0F05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F32CF4-F694-4532-564E-BD037527BFE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D6C4883-BFA6-5527-0E7B-85D7242B26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19DF6CD-95E3-6774-C9C2-426215C8C6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2B08E72-77E8-1006-DB11-08C20622F08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943C7D-BF56-3969-CC65-F6D01A7CD30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55B4DB-CD42-A35F-8DF0-F823AC7BBFC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E59ED9F-C453-23AD-261B-0052FB3E576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87FF54D-1C77-46E8-397F-45F9EF1AC4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8E5B4AC-D03E-F46B-1BC8-AFF0A6FC9D9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7E60E1C-94CD-EA7D-3790-225ACF51871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D56943D-16DB-E6F2-6809-280F6AE056C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1D703C5-0004-5532-0312-ED655FC1F33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D53BA56-2989-20B7-24D3-F30BD46FDC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B5315A-317F-F3E0-7498-F80717BEB13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51EB0B1-D44E-E6F1-9B5B-09C3757FE84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F65D7B3-879C-E607-081C-ED62434EE13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CB62B310-B986-67EC-D80F-8878805A8D5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E834EE6-85F0-54E6-3043-55E71620336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15C948A2-7177-DA56-D094-0402A46BE72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1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29.xml"/><Relationship Id="rId19" Type="http://schemas.openxmlformats.org/officeDocument/2006/relationships/theme" Target="../theme/theme3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3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7D50EA-7129-8FD2-F41F-7729A10948B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0730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985C974-FD9E-2672-2E12-26BAED91688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9D452D-08E1-FA26-4667-CE9CE1D8051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3658A88-0268-B2CC-DFF0-461A047DD0F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866DAB9-97A4-06C6-0047-B9798517C6B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3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39.xml"/><Relationship Id="rId5" Type="http://schemas.openxmlformats.org/officeDocument/2006/relationships/image" Target="../media/image43.png"/><Relationship Id="rId4" Type="http://schemas.openxmlformats.org/officeDocument/2006/relationships/image" Target="../media/image5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FE56EB3-9493-E456-ACFD-8FB426486B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543" y="1701982"/>
            <a:ext cx="6120914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5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05162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9C788E8-1458-27F9-7196-72DE6FC24DEA}"/>
              </a:ext>
            </a:extLst>
          </p:cNvPr>
          <p:cNvGrpSpPr/>
          <p:nvPr/>
        </p:nvGrpSpPr>
        <p:grpSpPr>
          <a:xfrm>
            <a:off x="708107" y="2436100"/>
            <a:ext cx="7215607" cy="669261"/>
            <a:chOff x="850232" y="3272589"/>
            <a:chExt cx="7579894" cy="577516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EA91D74F-42E2-B6D3-81EC-7ACA910AF130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F8246F53-61F5-F179-4B54-09AFC99B5039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926990D5-016C-6BBC-DC7D-7123E59B651E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D0A76F4F-F238-AAB2-8DFB-6FE411148C52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DC99A82E-3898-C509-C98B-21A45A0F7510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2EA039E7-05D8-804A-C45E-43FD1EB7149C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1D21DD05-8F4F-BCC8-C4FA-68946863D172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D34309E-D01C-199F-2943-B18966C02DE7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DB3A08BD-7E4C-282A-AA02-B76F28B421D9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B1AE6CDF-4EF0-D8D7-3234-BB73DCA475D7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9DCE3616-50CC-F0A5-54E4-1B52D4E105CF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CBFF768-0C34-E059-FA97-E90D781D7BBB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5AC72FBB-916A-DCD7-0D93-F85ADA336512}"/>
              </a:ext>
            </a:extLst>
          </p:cNvPr>
          <p:cNvSpPr txBox="1"/>
          <p:nvPr/>
        </p:nvSpPr>
        <p:spPr>
          <a:xfrm>
            <a:off x="567336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70ACB91-5E77-7FCD-F075-A599DE3A3CAE}"/>
              </a:ext>
            </a:extLst>
          </p:cNvPr>
          <p:cNvSpPr txBox="1"/>
          <p:nvPr/>
        </p:nvSpPr>
        <p:spPr>
          <a:xfrm>
            <a:off x="7438213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1,000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3A2A657-EA1E-40CC-C01A-E3F430902C9B}"/>
              </a:ext>
            </a:extLst>
          </p:cNvPr>
          <p:cNvSpPr txBox="1"/>
          <p:nvPr/>
        </p:nvSpPr>
        <p:spPr>
          <a:xfrm>
            <a:off x="1148761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100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11DE6DF-4A62-D130-9DDA-107CEA467E07}"/>
              </a:ext>
            </a:extLst>
          </p:cNvPr>
          <p:cNvSpPr txBox="1"/>
          <p:nvPr/>
        </p:nvSpPr>
        <p:spPr>
          <a:xfrm>
            <a:off x="1866835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200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9787DFF-C1B3-CF95-6F1D-B1FBD99C6084}"/>
              </a:ext>
            </a:extLst>
          </p:cNvPr>
          <p:cNvSpPr txBox="1"/>
          <p:nvPr/>
        </p:nvSpPr>
        <p:spPr>
          <a:xfrm>
            <a:off x="2588131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300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DF15090-94EA-EC1A-D422-042A7B0FD3D8}"/>
              </a:ext>
            </a:extLst>
          </p:cNvPr>
          <p:cNvSpPr txBox="1"/>
          <p:nvPr/>
        </p:nvSpPr>
        <p:spPr>
          <a:xfrm>
            <a:off x="3299712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400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92BF9B6-F700-568B-998B-FE34E537590B}"/>
              </a:ext>
            </a:extLst>
          </p:cNvPr>
          <p:cNvSpPr txBox="1"/>
          <p:nvPr/>
        </p:nvSpPr>
        <p:spPr>
          <a:xfrm>
            <a:off x="4024941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500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090EB75-6CFF-9C34-AD27-028C9B0DC874}"/>
              </a:ext>
            </a:extLst>
          </p:cNvPr>
          <p:cNvSpPr txBox="1"/>
          <p:nvPr/>
        </p:nvSpPr>
        <p:spPr>
          <a:xfrm>
            <a:off x="4764403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600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9086698-52CA-68FA-CE2C-B941A95376DC}"/>
              </a:ext>
            </a:extLst>
          </p:cNvPr>
          <p:cNvSpPr txBox="1"/>
          <p:nvPr/>
        </p:nvSpPr>
        <p:spPr>
          <a:xfrm>
            <a:off x="5461166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700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79F693A-EB7F-799F-1727-8765372753CD}"/>
              </a:ext>
            </a:extLst>
          </p:cNvPr>
          <p:cNvSpPr txBox="1"/>
          <p:nvPr/>
        </p:nvSpPr>
        <p:spPr>
          <a:xfrm>
            <a:off x="6200628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800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394DB41-C00A-66A6-C61C-0B07136A0056}"/>
              </a:ext>
            </a:extLst>
          </p:cNvPr>
          <p:cNvSpPr txBox="1"/>
          <p:nvPr/>
        </p:nvSpPr>
        <p:spPr>
          <a:xfrm>
            <a:off x="6897976" y="303676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900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5BA558ED-8EE7-F731-F7B9-0EB52A6ADFA8}"/>
              </a:ext>
            </a:extLst>
          </p:cNvPr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Complete the number line.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D779ADB-3506-9B27-15E9-F440F5807FCB}"/>
              </a:ext>
            </a:extLst>
          </p:cNvPr>
          <p:cNvCxnSpPr/>
          <p:nvPr/>
        </p:nvCxnSpPr>
        <p:spPr>
          <a:xfrm>
            <a:off x="736388" y="2030412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ADC9E271-7446-0217-BA15-AD36A3169CED}"/>
              </a:ext>
            </a:extLst>
          </p:cNvPr>
          <p:cNvSpPr txBox="1"/>
          <p:nvPr/>
        </p:nvSpPr>
        <p:spPr>
          <a:xfrm>
            <a:off x="3912345" y="1613353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/>
              <a:t>1,000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08A4E97E-7EDB-A622-C38E-734888FBB9A5}"/>
              </a:ext>
            </a:extLst>
          </p:cNvPr>
          <p:cNvCxnSpPr/>
          <p:nvPr/>
        </p:nvCxnSpPr>
        <p:spPr>
          <a:xfrm>
            <a:off x="726556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FDD231F3-D82E-19E7-AAFE-EB4A2336060E}"/>
              </a:ext>
            </a:extLst>
          </p:cNvPr>
          <p:cNvCxnSpPr/>
          <p:nvPr/>
        </p:nvCxnSpPr>
        <p:spPr>
          <a:xfrm>
            <a:off x="1450301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264DCEF6-82DF-091E-39E1-1A69F99A5D77}"/>
              </a:ext>
            </a:extLst>
          </p:cNvPr>
          <p:cNvCxnSpPr/>
          <p:nvPr/>
        </p:nvCxnSpPr>
        <p:spPr>
          <a:xfrm>
            <a:off x="2174046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15F92D73-6170-C0D5-AD27-14FDC311F97E}"/>
              </a:ext>
            </a:extLst>
          </p:cNvPr>
          <p:cNvCxnSpPr/>
          <p:nvPr/>
        </p:nvCxnSpPr>
        <p:spPr>
          <a:xfrm>
            <a:off x="2897791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094D0834-8F8F-F7EC-C444-FE1080CC5F61}"/>
              </a:ext>
            </a:extLst>
          </p:cNvPr>
          <p:cNvCxnSpPr/>
          <p:nvPr/>
        </p:nvCxnSpPr>
        <p:spPr>
          <a:xfrm>
            <a:off x="3621536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B7EF5CAA-E740-939B-C787-5C6BF41C8419}"/>
              </a:ext>
            </a:extLst>
          </p:cNvPr>
          <p:cNvCxnSpPr/>
          <p:nvPr/>
        </p:nvCxnSpPr>
        <p:spPr>
          <a:xfrm>
            <a:off x="4345281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A51933CF-2358-4608-BE3A-35D1DA2C4022}"/>
              </a:ext>
            </a:extLst>
          </p:cNvPr>
          <p:cNvCxnSpPr/>
          <p:nvPr/>
        </p:nvCxnSpPr>
        <p:spPr>
          <a:xfrm>
            <a:off x="5069026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495E2498-82EE-0E1F-107F-0F2C61180AF4}"/>
              </a:ext>
            </a:extLst>
          </p:cNvPr>
          <p:cNvCxnSpPr/>
          <p:nvPr/>
        </p:nvCxnSpPr>
        <p:spPr>
          <a:xfrm>
            <a:off x="5792771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EF2A63E4-4E3B-D172-AF4A-7DD0384B47E2}"/>
              </a:ext>
            </a:extLst>
          </p:cNvPr>
          <p:cNvCxnSpPr/>
          <p:nvPr/>
        </p:nvCxnSpPr>
        <p:spPr>
          <a:xfrm>
            <a:off x="6516516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71E4BCA7-3499-07AE-BC3E-2C400FC9E955}"/>
              </a:ext>
            </a:extLst>
          </p:cNvPr>
          <p:cNvCxnSpPr/>
          <p:nvPr/>
        </p:nvCxnSpPr>
        <p:spPr>
          <a:xfrm>
            <a:off x="7240263" y="2305642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9CAB671-209D-25BC-F347-07918CEE12DD}"/>
                  </a:ext>
                </a:extLst>
              </p:cNvPr>
              <p:cNvSpPr txBox="1"/>
              <p:nvPr/>
            </p:nvSpPr>
            <p:spPr>
              <a:xfrm>
                <a:off x="3000422" y="5544436"/>
                <a:ext cx="30769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/>
                  <a:t>1,000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/>
                  <a:t> 10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/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E9CAB671-209D-25BC-F347-07918CEE12D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0422" y="5544436"/>
                <a:ext cx="3076955" cy="523220"/>
              </a:xfrm>
              <a:prstGeom prst="rect">
                <a:avLst/>
              </a:prstGeom>
              <a:blipFill>
                <a:blip r:embed="rId2"/>
                <a:stretch>
                  <a:fillRect l="-3960" t="-11765" b="-3411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D5D7F411-409A-B106-9CC7-83A96CC247B8}"/>
              </a:ext>
            </a:extLst>
          </p:cNvPr>
          <p:cNvSpPr txBox="1"/>
          <p:nvPr/>
        </p:nvSpPr>
        <p:spPr>
          <a:xfrm>
            <a:off x="5055836" y="5555529"/>
            <a:ext cx="947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/>
              <a:t>100</a:t>
            </a:r>
            <a:endParaRPr lang="en-GB" sz="3600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4EC8EC17-9BAE-FE90-928D-B01642319762}"/>
              </a:ext>
            </a:extLst>
          </p:cNvPr>
          <p:cNvSpPr/>
          <p:nvPr/>
        </p:nvSpPr>
        <p:spPr>
          <a:xfrm>
            <a:off x="567336" y="3966501"/>
            <a:ext cx="749014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/>
              <a:t>The difference in value between the start and the end of the number line is</a:t>
            </a: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1EFD4C1B-44A4-B14F-8011-10A05DAF3D90}"/>
              </a:ext>
            </a:extLst>
          </p:cNvPr>
          <p:cNvSpPr/>
          <p:nvPr/>
        </p:nvSpPr>
        <p:spPr>
          <a:xfrm>
            <a:off x="6207245" y="4428758"/>
            <a:ext cx="1029803" cy="523349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6A5A567E-2FC9-9A0E-884E-AE9AD0156AC2}"/>
              </a:ext>
            </a:extLst>
          </p:cNvPr>
          <p:cNvSpPr txBox="1"/>
          <p:nvPr/>
        </p:nvSpPr>
        <p:spPr>
          <a:xfrm>
            <a:off x="6196017" y="4428758"/>
            <a:ext cx="1041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solidFill>
                  <a:schemeClr val="accent1"/>
                </a:solidFill>
              </a:rPr>
              <a:t>1,000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D13C8F36-28CB-39F4-93B4-6E559D286123}"/>
              </a:ext>
            </a:extLst>
          </p:cNvPr>
          <p:cNvSpPr/>
          <p:nvPr/>
        </p:nvSpPr>
        <p:spPr>
          <a:xfrm>
            <a:off x="2668889" y="5021216"/>
            <a:ext cx="37263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/>
              <a:t>There are          intervals.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49DAE6C0-6D3B-BDC6-1CA4-6B467D7E67BF}"/>
              </a:ext>
            </a:extLst>
          </p:cNvPr>
          <p:cNvSpPr txBox="1"/>
          <p:nvPr/>
        </p:nvSpPr>
        <p:spPr>
          <a:xfrm>
            <a:off x="4221973" y="5032180"/>
            <a:ext cx="629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>
                <a:solidFill>
                  <a:schemeClr val="accent1"/>
                </a:solidFill>
              </a:rPr>
              <a:t>10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31D902AD-959B-A9CA-C54F-3EFAB9E3A28A}"/>
              </a:ext>
            </a:extLst>
          </p:cNvPr>
          <p:cNvSpPr/>
          <p:nvPr/>
        </p:nvSpPr>
        <p:spPr>
          <a:xfrm>
            <a:off x="4210744" y="5032180"/>
            <a:ext cx="640232" cy="523349"/>
          </a:xfrm>
          <a:prstGeom prst="rect">
            <a:avLst/>
          </a:prstGeom>
          <a:noFill/>
          <a:ln w="190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709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7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75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0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25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39" grpId="0"/>
      <p:bldP spid="40" grpId="0"/>
      <p:bldP spid="43" grpId="0"/>
      <p:bldP spid="4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C3FD35A7-ECFB-CC1A-867A-5C3B62E4A2DA}"/>
              </a:ext>
            </a:extLst>
          </p:cNvPr>
          <p:cNvGrpSpPr/>
          <p:nvPr/>
        </p:nvGrpSpPr>
        <p:grpSpPr>
          <a:xfrm>
            <a:off x="804105" y="2957817"/>
            <a:ext cx="7215607" cy="669261"/>
            <a:chOff x="850232" y="3272589"/>
            <a:chExt cx="7579894" cy="577516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E01046DE-5E96-AAF7-DC6F-D881E120D7A1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D08DDD84-A1AA-0B7D-816D-616BC1DB8472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35A3CD09-A62D-19B5-93E6-DBD67BCC24F7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7901913E-D988-363A-F5C8-1B79B959528C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B758BA68-8472-68BC-C986-CDC2056A6873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2BF836F-5C0A-3B76-5E57-50E2FE6EF343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A8F32FC3-C65F-274A-961A-6E74CE8130CD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CA4C55AC-8F89-287F-6BE2-07EC62E018D1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79AC91CB-A6A0-6F47-E3E1-0D1B4E2D09D7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D2448826-F30A-FCB9-FA1D-CF3C024B4E8F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FCADBA92-877D-C47E-2E74-614656894AF9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F544F99-7F94-1E24-9476-FAD6E773DEDE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370F2AFB-2232-650A-089C-61AE3335EE34}"/>
              </a:ext>
            </a:extLst>
          </p:cNvPr>
          <p:cNvSpPr txBox="1"/>
          <p:nvPr/>
        </p:nvSpPr>
        <p:spPr>
          <a:xfrm>
            <a:off x="644480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C7B9770-09E1-4D73-EB22-02A15393CA21}"/>
              </a:ext>
            </a:extLst>
          </p:cNvPr>
          <p:cNvSpPr txBox="1"/>
          <p:nvPr/>
        </p:nvSpPr>
        <p:spPr>
          <a:xfrm>
            <a:off x="7524784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1,000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C540AE0-50D7-F2F0-F857-372EE90D85F9}"/>
              </a:ext>
            </a:extLst>
          </p:cNvPr>
          <p:cNvSpPr txBox="1"/>
          <p:nvPr/>
        </p:nvSpPr>
        <p:spPr>
          <a:xfrm>
            <a:off x="4131581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500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FC3679B-5689-209D-097B-B81CE2A2EFCC}"/>
              </a:ext>
            </a:extLst>
          </p:cNvPr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What numbers are the arrows pointing to? </a:t>
            </a: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8F8146DD-2AF2-76F9-F56A-1D30A87736B8}"/>
              </a:ext>
            </a:extLst>
          </p:cNvPr>
          <p:cNvCxnSpPr/>
          <p:nvPr/>
        </p:nvCxnSpPr>
        <p:spPr>
          <a:xfrm>
            <a:off x="2247226" y="2239126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>
            <a:extLst>
              <a:ext uri="{FF2B5EF4-FFF2-40B4-BE49-F238E27FC236}">
                <a16:creationId xmlns:a16="http://schemas.microsoft.com/office/drawing/2014/main" id="{5291BC1B-0C16-73E5-307D-198ECB1BCBCD}"/>
              </a:ext>
            </a:extLst>
          </p:cNvPr>
          <p:cNvSpPr/>
          <p:nvPr/>
        </p:nvSpPr>
        <p:spPr>
          <a:xfrm>
            <a:off x="1641354" y="1645360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D6F5072A-5B2E-1A5E-779D-8DD0A5C860D9}"/>
              </a:ext>
            </a:extLst>
          </p:cNvPr>
          <p:cNvCxnSpPr/>
          <p:nvPr/>
        </p:nvCxnSpPr>
        <p:spPr>
          <a:xfrm>
            <a:off x="5855027" y="2246500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>
            <a:extLst>
              <a:ext uri="{FF2B5EF4-FFF2-40B4-BE49-F238E27FC236}">
                <a16:creationId xmlns:a16="http://schemas.microsoft.com/office/drawing/2014/main" id="{5E853F83-76C4-ED1F-9D9D-6E01798A1E11}"/>
              </a:ext>
            </a:extLst>
          </p:cNvPr>
          <p:cNvSpPr/>
          <p:nvPr/>
        </p:nvSpPr>
        <p:spPr>
          <a:xfrm>
            <a:off x="5242551" y="1625172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Bracket 22">
            <a:extLst>
              <a:ext uri="{FF2B5EF4-FFF2-40B4-BE49-F238E27FC236}">
                <a16:creationId xmlns:a16="http://schemas.microsoft.com/office/drawing/2014/main" id="{3F23A876-C8A6-16F8-5079-46864BADA3A5}"/>
              </a:ext>
            </a:extLst>
          </p:cNvPr>
          <p:cNvSpPr/>
          <p:nvPr/>
        </p:nvSpPr>
        <p:spPr>
          <a:xfrm rot="16200000">
            <a:off x="978087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6974F12C-EA6F-B3EC-B844-F3F06BB218F6}"/>
              </a:ext>
            </a:extLst>
          </p:cNvPr>
          <p:cNvSpPr/>
          <p:nvPr/>
        </p:nvSpPr>
        <p:spPr>
          <a:xfrm rot="16200000">
            <a:off x="1699645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254389C-F13B-9B32-1ACF-F8BBBCA2AD64}"/>
              </a:ext>
            </a:extLst>
          </p:cNvPr>
          <p:cNvSpPr txBox="1"/>
          <p:nvPr/>
        </p:nvSpPr>
        <p:spPr>
          <a:xfrm>
            <a:off x="1830153" y="1668935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chemeClr val="accent1"/>
                </a:solidFill>
              </a:rPr>
              <a:t>200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31F4140-7C92-A07C-D789-F8E487622703}"/>
              </a:ext>
            </a:extLst>
          </p:cNvPr>
          <p:cNvSpPr txBox="1"/>
          <p:nvPr/>
        </p:nvSpPr>
        <p:spPr>
          <a:xfrm>
            <a:off x="6310260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800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AE431EC-9EC9-1D26-C1E5-351E3BDAD540}"/>
              </a:ext>
            </a:extLst>
          </p:cNvPr>
          <p:cNvSpPr txBox="1"/>
          <p:nvPr/>
        </p:nvSpPr>
        <p:spPr>
          <a:xfrm>
            <a:off x="7009838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900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B316BB8-A834-52D1-5C26-9A129B5B1DC3}"/>
              </a:ext>
            </a:extLst>
          </p:cNvPr>
          <p:cNvSpPr txBox="1"/>
          <p:nvPr/>
        </p:nvSpPr>
        <p:spPr>
          <a:xfrm>
            <a:off x="5466687" y="1625172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>
                <a:solidFill>
                  <a:schemeClr val="accent1"/>
                </a:solidFill>
              </a:rPr>
              <a:t>700</a:t>
            </a:r>
          </a:p>
        </p:txBody>
      </p:sp>
      <p:sp>
        <p:nvSpPr>
          <p:cNvPr id="29" name="Right Bracket 28">
            <a:extLst>
              <a:ext uri="{FF2B5EF4-FFF2-40B4-BE49-F238E27FC236}">
                <a16:creationId xmlns:a16="http://schemas.microsoft.com/office/drawing/2014/main" id="{EF46D49F-50FA-6D5F-0431-7D1B5F004F89}"/>
              </a:ext>
            </a:extLst>
          </p:cNvPr>
          <p:cNvSpPr/>
          <p:nvPr/>
        </p:nvSpPr>
        <p:spPr>
          <a:xfrm rot="5400000" flipH="1">
            <a:off x="7478671" y="240881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0" name="Right Bracket 29">
            <a:extLst>
              <a:ext uri="{FF2B5EF4-FFF2-40B4-BE49-F238E27FC236}">
                <a16:creationId xmlns:a16="http://schemas.microsoft.com/office/drawing/2014/main" id="{E80FFF5C-7E89-0BB7-7247-119F17C75DF8}"/>
              </a:ext>
            </a:extLst>
          </p:cNvPr>
          <p:cNvSpPr/>
          <p:nvPr/>
        </p:nvSpPr>
        <p:spPr>
          <a:xfrm rot="5400000" flipH="1">
            <a:off x="6757110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97B0000-65BD-B88B-5A63-A26130C0C708}"/>
              </a:ext>
            </a:extLst>
          </p:cNvPr>
          <p:cNvSpPr txBox="1"/>
          <p:nvPr/>
        </p:nvSpPr>
        <p:spPr>
          <a:xfrm>
            <a:off x="1265495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100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D214C547-02FB-B5E5-57CD-02F40C763237}"/>
              </a:ext>
            </a:extLst>
          </p:cNvPr>
          <p:cNvSpPr txBox="1"/>
          <p:nvPr/>
        </p:nvSpPr>
        <p:spPr>
          <a:xfrm>
            <a:off x="1965073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200</a:t>
            </a:r>
          </a:p>
        </p:txBody>
      </p:sp>
      <p:sp>
        <p:nvSpPr>
          <p:cNvPr id="33" name="Right Bracket 32">
            <a:extLst>
              <a:ext uri="{FF2B5EF4-FFF2-40B4-BE49-F238E27FC236}">
                <a16:creationId xmlns:a16="http://schemas.microsoft.com/office/drawing/2014/main" id="{99C135C0-BAF3-309C-DDEA-60056EA41EB0}"/>
              </a:ext>
            </a:extLst>
          </p:cNvPr>
          <p:cNvSpPr/>
          <p:nvPr/>
        </p:nvSpPr>
        <p:spPr>
          <a:xfrm rot="5400000" flipH="1">
            <a:off x="6071980" y="2419662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1F16547-BFE1-FD2A-BC80-00BCDCD1ADE3}"/>
              </a:ext>
            </a:extLst>
          </p:cNvPr>
          <p:cNvSpPr txBox="1"/>
          <p:nvPr/>
        </p:nvSpPr>
        <p:spPr>
          <a:xfrm>
            <a:off x="5592128" y="3568504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700</a:t>
            </a:r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5E34BC40-1CC7-5889-F84A-12CD90BE7B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7739" y="4342993"/>
            <a:ext cx="747045" cy="747045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444C334E-520F-98DD-6538-32552F136466}"/>
              </a:ext>
            </a:extLst>
          </p:cNvPr>
          <p:cNvSpPr txBox="1"/>
          <p:nvPr/>
        </p:nvSpPr>
        <p:spPr>
          <a:xfrm>
            <a:off x="5005998" y="4505870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2249385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 animBg="1"/>
      <p:bldP spid="30" grpId="0" animBg="1"/>
      <p:bldP spid="31" grpId="0"/>
      <p:bldP spid="32" grpId="0"/>
      <p:bldP spid="33" grpId="0" animBg="1"/>
      <p:bldP spid="34" grpId="0"/>
      <p:bldP spid="36" grpId="0"/>
      <p:bldP spid="36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FACD15B-5808-ED5A-3E0B-3ABF2FBB33BF}"/>
              </a:ext>
            </a:extLst>
          </p:cNvPr>
          <p:cNvSpPr txBox="1"/>
          <p:nvPr/>
        </p:nvSpPr>
        <p:spPr>
          <a:xfrm>
            <a:off x="1883024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200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A7D9FF5-55A0-8D59-40D4-AD1CEC13B5F3}"/>
              </a:ext>
            </a:extLst>
          </p:cNvPr>
          <p:cNvGrpSpPr/>
          <p:nvPr/>
        </p:nvGrpSpPr>
        <p:grpSpPr>
          <a:xfrm>
            <a:off x="731483" y="2926928"/>
            <a:ext cx="7215607" cy="669261"/>
            <a:chOff x="850232" y="3272589"/>
            <a:chExt cx="7579894" cy="577516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7574642F-B5FD-2AA5-58FB-B18D8B2ADA84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CAD79ED3-4B2D-9B67-B364-23782C0DA34B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ABF61BF5-7728-E380-3CBD-9DFDB66E66D4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0E7E7E2-8CE3-8358-AB31-1C57C74CFE0B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12207F6B-9679-D36A-5C61-155B91E876C6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13D0339-3B1A-B73F-62F4-6F5641D47B5E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2D8AD21-5C98-CCE5-0D6A-0DBAC0CD24FF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4C238B67-E976-CE2A-3FCA-DC3705E72AD9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65A62C12-EB81-A264-3539-527DFD437284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93D1ECC-CD9A-91B0-03E5-2066B366F296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0F34F01D-00C4-CBF6-2986-E60448B44F8A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9C946FD-280B-579B-CFC9-BD43EBD8D4D7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420995BD-2690-AB08-CA42-BA755AD1171E}"/>
              </a:ext>
            </a:extLst>
          </p:cNvPr>
          <p:cNvSpPr txBox="1"/>
          <p:nvPr/>
        </p:nvSpPr>
        <p:spPr>
          <a:xfrm>
            <a:off x="562431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DC9EE99-694A-380E-BD48-F3F901A4613D}"/>
              </a:ext>
            </a:extLst>
          </p:cNvPr>
          <p:cNvSpPr txBox="1"/>
          <p:nvPr/>
        </p:nvSpPr>
        <p:spPr>
          <a:xfrm>
            <a:off x="7433308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1,000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8103D64-B52C-11D6-D591-E8DE25A72DAB}"/>
              </a:ext>
            </a:extLst>
          </p:cNvPr>
          <p:cNvSpPr txBox="1"/>
          <p:nvPr/>
        </p:nvSpPr>
        <p:spPr>
          <a:xfrm>
            <a:off x="4049532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500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F94110D-6634-AF4E-942A-65336AE23F6F}"/>
              </a:ext>
            </a:extLst>
          </p:cNvPr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/>
              <a:t>What numbers are the arrows pointing to?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9533703-AA80-7AC2-0B7C-BF5955F1C44B}"/>
              </a:ext>
            </a:extLst>
          </p:cNvPr>
          <p:cNvCxnSpPr/>
          <p:nvPr/>
        </p:nvCxnSpPr>
        <p:spPr>
          <a:xfrm>
            <a:off x="2544209" y="2211565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Rectangle 20">
            <a:extLst>
              <a:ext uri="{FF2B5EF4-FFF2-40B4-BE49-F238E27FC236}">
                <a16:creationId xmlns:a16="http://schemas.microsoft.com/office/drawing/2014/main" id="{AF781EBD-48F3-1666-626B-7F931B031FFB}"/>
              </a:ext>
            </a:extLst>
          </p:cNvPr>
          <p:cNvSpPr/>
          <p:nvPr/>
        </p:nvSpPr>
        <p:spPr>
          <a:xfrm>
            <a:off x="1938337" y="1579231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CE9E58EA-22C4-B6F7-E7D0-B893A58FB177}"/>
              </a:ext>
            </a:extLst>
          </p:cNvPr>
          <p:cNvCxnSpPr/>
          <p:nvPr/>
        </p:nvCxnSpPr>
        <p:spPr>
          <a:xfrm>
            <a:off x="6867442" y="2211565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ctangle 22">
            <a:extLst>
              <a:ext uri="{FF2B5EF4-FFF2-40B4-BE49-F238E27FC236}">
                <a16:creationId xmlns:a16="http://schemas.microsoft.com/office/drawing/2014/main" id="{0FEF5F1A-F3FE-BC03-A49C-015F07E28795}"/>
              </a:ext>
            </a:extLst>
          </p:cNvPr>
          <p:cNvSpPr/>
          <p:nvPr/>
        </p:nvSpPr>
        <p:spPr>
          <a:xfrm>
            <a:off x="6261570" y="1610120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Bracket 23">
            <a:extLst>
              <a:ext uri="{FF2B5EF4-FFF2-40B4-BE49-F238E27FC236}">
                <a16:creationId xmlns:a16="http://schemas.microsoft.com/office/drawing/2014/main" id="{37E9ADE5-F961-99E8-5E8E-B22D1589BC6C}"/>
              </a:ext>
            </a:extLst>
          </p:cNvPr>
          <p:cNvSpPr/>
          <p:nvPr/>
        </p:nvSpPr>
        <p:spPr>
          <a:xfrm rot="16200000">
            <a:off x="905465" y="2377925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Right Bracket 24">
            <a:extLst>
              <a:ext uri="{FF2B5EF4-FFF2-40B4-BE49-F238E27FC236}">
                <a16:creationId xmlns:a16="http://schemas.microsoft.com/office/drawing/2014/main" id="{39E81A8D-56E1-A57C-A96A-1EEDA73AD371}"/>
              </a:ext>
            </a:extLst>
          </p:cNvPr>
          <p:cNvSpPr/>
          <p:nvPr/>
        </p:nvSpPr>
        <p:spPr>
          <a:xfrm rot="16200000">
            <a:off x="1627023" y="2377925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B61DF811-DF73-7199-36A0-74BEBCB61DC6}"/>
              </a:ext>
            </a:extLst>
          </p:cNvPr>
          <p:cNvSpPr txBox="1"/>
          <p:nvPr/>
        </p:nvSpPr>
        <p:spPr>
          <a:xfrm>
            <a:off x="1938337" y="1571010"/>
            <a:ext cx="12117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solidFill>
                  <a:schemeClr val="accent1"/>
                </a:solidFill>
              </a:rPr>
              <a:t>250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D5B58918-055D-9937-0F48-EDCBEB7F88C6}"/>
              </a:ext>
            </a:extLst>
          </p:cNvPr>
          <p:cNvSpPr txBox="1"/>
          <p:nvPr/>
        </p:nvSpPr>
        <p:spPr>
          <a:xfrm>
            <a:off x="6920344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900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CD756458-A4D8-E67E-6799-FDE78FCB5ECE}"/>
              </a:ext>
            </a:extLst>
          </p:cNvPr>
          <p:cNvSpPr txBox="1"/>
          <p:nvPr/>
        </p:nvSpPr>
        <p:spPr>
          <a:xfrm>
            <a:off x="6252051" y="1610120"/>
            <a:ext cx="12166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>
                <a:solidFill>
                  <a:schemeClr val="accent1"/>
                </a:solidFill>
              </a:rPr>
              <a:t>850</a:t>
            </a:r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62C8DF2B-0F1D-1B91-C919-A3F325BA0989}"/>
              </a:ext>
            </a:extLst>
          </p:cNvPr>
          <p:cNvCxnSpPr/>
          <p:nvPr/>
        </p:nvCxnSpPr>
        <p:spPr>
          <a:xfrm>
            <a:off x="2535384" y="2935633"/>
            <a:ext cx="0" cy="66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98EC8F0-7C85-348E-78DC-81988935F596}"/>
                  </a:ext>
                </a:extLst>
              </p:cNvPr>
              <p:cNvSpPr txBox="1"/>
              <p:nvPr/>
            </p:nvSpPr>
            <p:spPr>
              <a:xfrm>
                <a:off x="3132208" y="4427798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/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/>
              </a:p>
            </p:txBody>
          </p:sp>
        </mc:Choice>
        <mc:Fallback xmlns=""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E98EC8F0-7C85-348E-78DC-81988935F5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32208" y="4427798"/>
                <a:ext cx="2589471" cy="646331"/>
              </a:xfrm>
              <a:prstGeom prst="rect">
                <a:avLst/>
              </a:prstGeom>
              <a:blipFill>
                <a:blip r:embed="rId2"/>
                <a:stretch>
                  <a:fillRect l="-7294"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TextBox 30">
            <a:extLst>
              <a:ext uri="{FF2B5EF4-FFF2-40B4-BE49-F238E27FC236}">
                <a16:creationId xmlns:a16="http://schemas.microsoft.com/office/drawing/2014/main" id="{C871883C-467D-8C63-AD46-AB4ED2E57411}"/>
              </a:ext>
            </a:extLst>
          </p:cNvPr>
          <p:cNvSpPr txBox="1"/>
          <p:nvPr/>
        </p:nvSpPr>
        <p:spPr>
          <a:xfrm>
            <a:off x="5261405" y="4422933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50</a:t>
            </a:r>
            <a:endParaRPr lang="en-GB" sz="3600"/>
          </a:p>
        </p:txBody>
      </p: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6126D011-E9DD-1D8E-223F-F9869C11C066}"/>
              </a:ext>
            </a:extLst>
          </p:cNvPr>
          <p:cNvCxnSpPr/>
          <p:nvPr/>
        </p:nvCxnSpPr>
        <p:spPr>
          <a:xfrm>
            <a:off x="2167801" y="391364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>
            <a:extLst>
              <a:ext uri="{FF2B5EF4-FFF2-40B4-BE49-F238E27FC236}">
                <a16:creationId xmlns:a16="http://schemas.microsoft.com/office/drawing/2014/main" id="{6488BDF4-8D35-133D-60F8-396A1F3D988C}"/>
              </a:ext>
            </a:extLst>
          </p:cNvPr>
          <p:cNvSpPr txBox="1"/>
          <p:nvPr/>
        </p:nvSpPr>
        <p:spPr>
          <a:xfrm>
            <a:off x="1158956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100</a:t>
            </a:r>
          </a:p>
        </p:txBody>
      </p:sp>
      <p:sp>
        <p:nvSpPr>
          <p:cNvPr id="34" name="Right Bracket 33">
            <a:extLst>
              <a:ext uri="{FF2B5EF4-FFF2-40B4-BE49-F238E27FC236}">
                <a16:creationId xmlns:a16="http://schemas.microsoft.com/office/drawing/2014/main" id="{4E51FDE4-F4C3-B23C-8264-FD2A180E2949}"/>
              </a:ext>
            </a:extLst>
          </p:cNvPr>
          <p:cNvSpPr/>
          <p:nvPr/>
        </p:nvSpPr>
        <p:spPr>
          <a:xfrm rot="5400000" flipH="1">
            <a:off x="7406307" y="2377925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C591F486-A45A-B1C6-3A60-F81E4FF8A11D}"/>
              </a:ext>
            </a:extLst>
          </p:cNvPr>
          <p:cNvCxnSpPr/>
          <p:nvPr/>
        </p:nvCxnSpPr>
        <p:spPr>
          <a:xfrm>
            <a:off x="6867921" y="2933277"/>
            <a:ext cx="0" cy="66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Right Bracket 35">
            <a:extLst>
              <a:ext uri="{FF2B5EF4-FFF2-40B4-BE49-F238E27FC236}">
                <a16:creationId xmlns:a16="http://schemas.microsoft.com/office/drawing/2014/main" id="{10D23F02-FF03-CEF0-E804-1FD4B5D254EF}"/>
              </a:ext>
            </a:extLst>
          </p:cNvPr>
          <p:cNvSpPr/>
          <p:nvPr/>
        </p:nvSpPr>
        <p:spPr>
          <a:xfrm rot="16200000">
            <a:off x="2348582" y="237094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49DCDF4-F004-0B04-36DE-F82BBC89D150}"/>
              </a:ext>
            </a:extLst>
          </p:cNvPr>
          <p:cNvSpPr txBox="1"/>
          <p:nvPr/>
        </p:nvSpPr>
        <p:spPr>
          <a:xfrm>
            <a:off x="2594969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300</a:t>
            </a:r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9FBC3B35-CE52-8493-725D-8452933CD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1521" y="5164946"/>
            <a:ext cx="747045" cy="747045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D3194759-043E-8DE6-E250-FB986F555911}"/>
              </a:ext>
            </a:extLst>
          </p:cNvPr>
          <p:cNvSpPr txBox="1"/>
          <p:nvPr/>
        </p:nvSpPr>
        <p:spPr>
          <a:xfrm>
            <a:off x="5519780" y="5327823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0" name="Right Bracket 39">
            <a:extLst>
              <a:ext uri="{FF2B5EF4-FFF2-40B4-BE49-F238E27FC236}">
                <a16:creationId xmlns:a16="http://schemas.microsoft.com/office/drawing/2014/main" id="{59D5FB83-C27F-7B1F-1919-0F6CB8F5B70F}"/>
              </a:ext>
            </a:extLst>
          </p:cNvPr>
          <p:cNvSpPr/>
          <p:nvPr/>
        </p:nvSpPr>
        <p:spPr>
          <a:xfrm rot="5400000" flipH="1">
            <a:off x="6662078" y="2371810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48176BD-58C3-C62F-BE39-E2C38362C890}"/>
              </a:ext>
            </a:extLst>
          </p:cNvPr>
          <p:cNvSpPr txBox="1"/>
          <p:nvPr/>
        </p:nvSpPr>
        <p:spPr>
          <a:xfrm>
            <a:off x="6253309" y="354485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/>
              <a:t>800</a:t>
            </a:r>
          </a:p>
        </p:txBody>
      </p:sp>
    </p:spTree>
    <p:extLst>
      <p:ext uri="{BB962C8B-B14F-4D97-AF65-F5344CB8AC3E}">
        <p14:creationId xmlns:p14="http://schemas.microsoft.com/office/powerpoint/2010/main" val="14994237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1" grpId="0" animBg="1"/>
      <p:bldP spid="23" grpId="0" animBg="1"/>
      <p:bldP spid="24" grpId="0" animBg="1"/>
      <p:bldP spid="24" grpId="1" animBg="1"/>
      <p:bldP spid="25" grpId="0" animBg="1"/>
      <p:bldP spid="25" grpId="1" animBg="1"/>
      <p:bldP spid="26" grpId="0"/>
      <p:bldP spid="27" grpId="0"/>
      <p:bldP spid="28" grpId="0"/>
      <p:bldP spid="30" grpId="0"/>
      <p:bldP spid="31" grpId="0"/>
      <p:bldP spid="33" grpId="0"/>
      <p:bldP spid="34" grpId="0" animBg="1"/>
      <p:bldP spid="34" grpId="1" animBg="1"/>
      <p:bldP spid="36" grpId="0" animBg="1"/>
      <p:bldP spid="36" grpId="1" animBg="1"/>
      <p:bldP spid="37" grpId="0"/>
      <p:bldP spid="39" grpId="0"/>
      <p:bldP spid="39" grpId="1"/>
      <p:bldP spid="40" grpId="0" animBg="1"/>
      <p:bldP spid="40" grpId="1" animBg="1"/>
      <p:bldP spid="40" grpId="2" animBg="1"/>
      <p:bldP spid="4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D9A4C79-9406-49C2-7807-EDCB06F730A2}"/>
              </a:ext>
            </a:extLst>
          </p:cNvPr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4035EBCB-B4B1-713A-95FA-89B53F3140F7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B5BD8856-F3FD-BECF-4D9E-187697C1AF95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8539CC8C-9964-726E-8603-C30EA946109D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AD039C13-B41C-AEEE-CBD0-7E6D69D11585}"/>
                </a:ext>
              </a:extLst>
            </p:cNvPr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0D3EC5D2-0C25-ABD5-EECF-7AAA742EFA76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CF127627-D4DB-4E05-156F-62FC91D0AE55}"/>
                </a:ext>
              </a:extLst>
            </p:cNvPr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74CD850-4479-F1FA-8FC0-D52B611E1CE5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2D413E50-F584-0819-543C-BC5F09F93836}"/>
                </a:ext>
              </a:extLst>
            </p:cNvPr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845087CC-1B45-58D4-3864-48685C6ECD46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15AD9C6A-3365-F530-5B7D-3FB275F24415}"/>
                </a:ext>
              </a:extLst>
            </p:cNvPr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FEA3A3C-DEE6-210C-FCFF-4F801585D97E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B687E122-EA00-00C2-DFBC-C2BF647F2DEC}"/>
                </a:ext>
              </a:extLst>
            </p:cNvPr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5" name="TextBox 14">
            <a:extLst>
              <a:ext uri="{FF2B5EF4-FFF2-40B4-BE49-F238E27FC236}">
                <a16:creationId xmlns:a16="http://schemas.microsoft.com/office/drawing/2014/main" id="{71181FF7-B121-9720-E647-314830C9B6ED}"/>
              </a:ext>
            </a:extLst>
          </p:cNvPr>
          <p:cNvSpPr txBox="1"/>
          <p:nvPr/>
        </p:nvSpPr>
        <p:spPr>
          <a:xfrm>
            <a:off x="601655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6E606DD-6F64-96FB-E1B1-DF9C4E8325EF}"/>
              </a:ext>
            </a:extLst>
          </p:cNvPr>
          <p:cNvSpPr txBox="1"/>
          <p:nvPr/>
        </p:nvSpPr>
        <p:spPr>
          <a:xfrm>
            <a:off x="769460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AA5F9A3-3877-C16E-1E19-E78FD9E596E3}"/>
              </a:ext>
            </a:extLst>
          </p:cNvPr>
          <p:cNvSpPr txBox="1"/>
          <p:nvPr/>
        </p:nvSpPr>
        <p:spPr>
          <a:xfrm>
            <a:off x="123533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310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A746D85-593B-42B4-A9D7-4FDBCDFE4AA0}"/>
              </a:ext>
            </a:extLst>
          </p:cNvPr>
          <p:cNvSpPr txBox="1"/>
          <p:nvPr/>
        </p:nvSpPr>
        <p:spPr>
          <a:xfrm>
            <a:off x="1953406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320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0751DFF-A65E-72F5-99C0-AA887A9393B5}"/>
              </a:ext>
            </a:extLst>
          </p:cNvPr>
          <p:cNvSpPr txBox="1"/>
          <p:nvPr/>
        </p:nvSpPr>
        <p:spPr>
          <a:xfrm>
            <a:off x="267470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330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C2C844-B74F-C8A8-4A82-0C1F82F33EBA}"/>
              </a:ext>
            </a:extLst>
          </p:cNvPr>
          <p:cNvSpPr txBox="1"/>
          <p:nvPr/>
        </p:nvSpPr>
        <p:spPr>
          <a:xfrm>
            <a:off x="3386283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340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2B3AE7E-710C-C3E4-58FD-AFF65096DFF5}"/>
              </a:ext>
            </a:extLst>
          </p:cNvPr>
          <p:cNvSpPr txBox="1"/>
          <p:nvPr/>
        </p:nvSpPr>
        <p:spPr>
          <a:xfrm>
            <a:off x="4111512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350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F13DBC6-B364-D89C-816F-A70826F52759}"/>
              </a:ext>
            </a:extLst>
          </p:cNvPr>
          <p:cNvSpPr txBox="1"/>
          <p:nvPr/>
        </p:nvSpPr>
        <p:spPr>
          <a:xfrm>
            <a:off x="4850974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360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88FF48-5746-2C65-584D-9A5CE353707E}"/>
              </a:ext>
            </a:extLst>
          </p:cNvPr>
          <p:cNvSpPr txBox="1"/>
          <p:nvPr/>
        </p:nvSpPr>
        <p:spPr>
          <a:xfrm>
            <a:off x="554773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370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14E49550-9F4A-9F57-941F-ACA520F34061}"/>
              </a:ext>
            </a:extLst>
          </p:cNvPr>
          <p:cNvSpPr txBox="1"/>
          <p:nvPr/>
        </p:nvSpPr>
        <p:spPr>
          <a:xfrm>
            <a:off x="6287199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380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24C546E-B97F-3039-AFB0-3A3B18211F21}"/>
              </a:ext>
            </a:extLst>
          </p:cNvPr>
          <p:cNvSpPr txBox="1"/>
          <p:nvPr/>
        </p:nvSpPr>
        <p:spPr>
          <a:xfrm>
            <a:off x="6984547" y="355848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390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7BD3ABB6-5EC3-CE18-273E-56BAE3FEF576}"/>
              </a:ext>
            </a:extLst>
          </p:cNvPr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number line.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1062F216-8781-4B5A-11A7-C8BE1A1B54A7}"/>
              </a:ext>
            </a:extLst>
          </p:cNvPr>
          <p:cNvCxnSpPr/>
          <p:nvPr/>
        </p:nvCxnSpPr>
        <p:spPr>
          <a:xfrm>
            <a:off x="822959" y="255212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05D14E56-2492-80B2-21BC-A74C63FE4A43}"/>
              </a:ext>
            </a:extLst>
          </p:cNvPr>
          <p:cNvSpPr txBox="1"/>
          <p:nvPr/>
        </p:nvSpPr>
        <p:spPr>
          <a:xfrm>
            <a:off x="3998916" y="2183196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7B85BFFC-36E9-AA2F-64CF-6B6BCE0FCF95}"/>
              </a:ext>
            </a:extLst>
          </p:cNvPr>
          <p:cNvCxnSpPr/>
          <p:nvPr/>
        </p:nvCxnSpPr>
        <p:spPr>
          <a:xfrm>
            <a:off x="81312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739AF19D-717B-8902-AE4A-FBEE4C8BEFE5}"/>
              </a:ext>
            </a:extLst>
          </p:cNvPr>
          <p:cNvCxnSpPr/>
          <p:nvPr/>
        </p:nvCxnSpPr>
        <p:spPr>
          <a:xfrm>
            <a:off x="153687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34C37833-CE2C-3F1D-6F76-74B59B527188}"/>
              </a:ext>
            </a:extLst>
          </p:cNvPr>
          <p:cNvCxnSpPr/>
          <p:nvPr/>
        </p:nvCxnSpPr>
        <p:spPr>
          <a:xfrm>
            <a:off x="226061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0BA41786-D802-EFE8-44E8-A1F7CDC75642}"/>
              </a:ext>
            </a:extLst>
          </p:cNvPr>
          <p:cNvCxnSpPr/>
          <p:nvPr/>
        </p:nvCxnSpPr>
        <p:spPr>
          <a:xfrm>
            <a:off x="298436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>
            <a:extLst>
              <a:ext uri="{FF2B5EF4-FFF2-40B4-BE49-F238E27FC236}">
                <a16:creationId xmlns:a16="http://schemas.microsoft.com/office/drawing/2014/main" id="{11BA9EFA-970A-45F3-63DC-10339E7E0236}"/>
              </a:ext>
            </a:extLst>
          </p:cNvPr>
          <p:cNvCxnSpPr/>
          <p:nvPr/>
        </p:nvCxnSpPr>
        <p:spPr>
          <a:xfrm>
            <a:off x="370810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076F28F2-4E45-BBDD-E94A-0A8504B8E637}"/>
              </a:ext>
            </a:extLst>
          </p:cNvPr>
          <p:cNvCxnSpPr/>
          <p:nvPr/>
        </p:nvCxnSpPr>
        <p:spPr>
          <a:xfrm>
            <a:off x="443185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>
            <a:extLst>
              <a:ext uri="{FF2B5EF4-FFF2-40B4-BE49-F238E27FC236}">
                <a16:creationId xmlns:a16="http://schemas.microsoft.com/office/drawing/2014/main" id="{6A063F86-821E-D9C4-5D99-9E5764A1573B}"/>
              </a:ext>
            </a:extLst>
          </p:cNvPr>
          <p:cNvCxnSpPr/>
          <p:nvPr/>
        </p:nvCxnSpPr>
        <p:spPr>
          <a:xfrm>
            <a:off x="515559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>
            <a:extLst>
              <a:ext uri="{FF2B5EF4-FFF2-40B4-BE49-F238E27FC236}">
                <a16:creationId xmlns:a16="http://schemas.microsoft.com/office/drawing/2014/main" id="{9E46F251-2361-9ADD-DAAE-77A9BDF25FA6}"/>
              </a:ext>
            </a:extLst>
          </p:cNvPr>
          <p:cNvCxnSpPr/>
          <p:nvPr/>
        </p:nvCxnSpPr>
        <p:spPr>
          <a:xfrm>
            <a:off x="5879342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FFF4DD5D-BF5D-2338-3D0E-53249C899209}"/>
              </a:ext>
            </a:extLst>
          </p:cNvPr>
          <p:cNvCxnSpPr/>
          <p:nvPr/>
        </p:nvCxnSpPr>
        <p:spPr>
          <a:xfrm>
            <a:off x="6603087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A5589885-8891-D9DC-F321-7AEC2AE1800E}"/>
              </a:ext>
            </a:extLst>
          </p:cNvPr>
          <p:cNvCxnSpPr/>
          <p:nvPr/>
        </p:nvCxnSpPr>
        <p:spPr>
          <a:xfrm>
            <a:off x="7326834" y="2827359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CA432B3-5EBB-84A3-1A64-F135164D44B2}"/>
                  </a:ext>
                </a:extLst>
              </p:cNvPr>
              <p:cNvSpPr txBox="1"/>
              <p:nvPr/>
            </p:nvSpPr>
            <p:spPr>
              <a:xfrm>
                <a:off x="2704180" y="4735132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/>
              </a:p>
            </p:txBody>
          </p:sp>
        </mc:Choice>
        <mc:Fallback xmlns=""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DCA432B3-5EBB-84A3-1A64-F135164D44B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04180" y="4735132"/>
                <a:ext cx="2589471" cy="646331"/>
              </a:xfrm>
              <a:prstGeom prst="rect">
                <a:avLst/>
              </a:prstGeom>
              <a:blipFill>
                <a:blip r:embed="rId2"/>
                <a:stretch>
                  <a:fillRect l="-7311" t="-15094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TextBox 39">
            <a:extLst>
              <a:ext uri="{FF2B5EF4-FFF2-40B4-BE49-F238E27FC236}">
                <a16:creationId xmlns:a16="http://schemas.microsoft.com/office/drawing/2014/main" id="{7B891A9F-B366-8CBB-DD94-64903C78DE26}"/>
              </a:ext>
            </a:extLst>
          </p:cNvPr>
          <p:cNvSpPr txBox="1"/>
          <p:nvPr/>
        </p:nvSpPr>
        <p:spPr>
          <a:xfrm>
            <a:off x="5028153" y="473604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10</a:t>
            </a:r>
            <a:endParaRPr lang="en-GB" sz="3600"/>
          </a:p>
        </p:txBody>
      </p:sp>
    </p:spTree>
    <p:extLst>
      <p:ext uri="{BB962C8B-B14F-4D97-AF65-F5344CB8AC3E}">
        <p14:creationId xmlns:p14="http://schemas.microsoft.com/office/powerpoint/2010/main" val="2634609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50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5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25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5D2330BD-DFF4-0FA7-7551-848C35FECB56}"/>
              </a:ext>
            </a:extLst>
          </p:cNvPr>
          <p:cNvGrpSpPr/>
          <p:nvPr/>
        </p:nvGrpSpPr>
        <p:grpSpPr>
          <a:xfrm>
            <a:off x="803295" y="1439267"/>
            <a:ext cx="7215607" cy="669261"/>
            <a:chOff x="850232" y="3272589"/>
            <a:chExt cx="7579894" cy="577516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8F35B485-7E66-AFAA-EA7E-1BD3BE5721A1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D23DC82F-5708-8960-5B1A-62C323D6D2FC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0A0A8EF2-2538-F7C5-1F63-04B37D8861E5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4E2035F1-B424-149E-E110-2EE71E37446B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30688C05-1A6B-837F-3D58-37AC5483F6B0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E8EFE809-3FBC-8D03-61FF-AC271DDF15A5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716D95E5-1C51-7377-80A7-A689E0BA8527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10FC55CA-D87C-D943-B9E9-CB9BE9D0ABB8}"/>
              </a:ext>
            </a:extLst>
          </p:cNvPr>
          <p:cNvSpPr txBox="1"/>
          <p:nvPr/>
        </p:nvSpPr>
        <p:spPr>
          <a:xfrm>
            <a:off x="581991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8993C05-03BD-B7EB-4503-BEC0997C91B4}"/>
              </a:ext>
            </a:extLst>
          </p:cNvPr>
          <p:cNvSpPr txBox="1"/>
          <p:nvPr/>
        </p:nvSpPr>
        <p:spPr>
          <a:xfrm>
            <a:off x="7674939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4460BA1-DBC4-32A4-E277-3EF186A25FF3}"/>
              </a:ext>
            </a:extLst>
          </p:cNvPr>
          <p:cNvSpPr txBox="1"/>
          <p:nvPr/>
        </p:nvSpPr>
        <p:spPr>
          <a:xfrm>
            <a:off x="1933742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320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CC35A50-AB57-B631-9956-18AC90BB388E}"/>
              </a:ext>
            </a:extLst>
          </p:cNvPr>
          <p:cNvSpPr txBox="1"/>
          <p:nvPr/>
        </p:nvSpPr>
        <p:spPr>
          <a:xfrm>
            <a:off x="3366619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340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575509-4AE8-9C8A-17B9-E46EFC3EDC56}"/>
              </a:ext>
            </a:extLst>
          </p:cNvPr>
          <p:cNvSpPr txBox="1"/>
          <p:nvPr/>
        </p:nvSpPr>
        <p:spPr>
          <a:xfrm>
            <a:off x="4831310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360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5778909-7F5A-269A-AC2F-98CA8F534631}"/>
              </a:ext>
            </a:extLst>
          </p:cNvPr>
          <p:cNvSpPr txBox="1"/>
          <p:nvPr/>
        </p:nvSpPr>
        <p:spPr>
          <a:xfrm>
            <a:off x="6267535" y="2039933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380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5705006-1D19-0C49-31FA-514ED6E256BE}"/>
              </a:ext>
            </a:extLst>
          </p:cNvPr>
          <p:cNvCxnSpPr/>
          <p:nvPr/>
        </p:nvCxnSpPr>
        <p:spPr>
          <a:xfrm>
            <a:off x="803295" y="1033579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DBB7FABA-763B-9B91-4E66-C5A19E279916}"/>
              </a:ext>
            </a:extLst>
          </p:cNvPr>
          <p:cNvSpPr txBox="1"/>
          <p:nvPr/>
        </p:nvSpPr>
        <p:spPr>
          <a:xfrm>
            <a:off x="3979253" y="617640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A34CAA6-8EEE-54F4-AE29-96AEE80902B4}"/>
              </a:ext>
            </a:extLst>
          </p:cNvPr>
          <p:cNvCxnSpPr/>
          <p:nvPr/>
        </p:nvCxnSpPr>
        <p:spPr>
          <a:xfrm>
            <a:off x="793463" y="1308809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4F8C0A1-2C55-4770-4D8D-96EF440FF0C7}"/>
              </a:ext>
            </a:extLst>
          </p:cNvPr>
          <p:cNvCxnSpPr/>
          <p:nvPr/>
        </p:nvCxnSpPr>
        <p:spPr>
          <a:xfrm>
            <a:off x="2240953" y="1308809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1D7A9188-648E-0A3D-4F04-BB4F2F14F550}"/>
              </a:ext>
            </a:extLst>
          </p:cNvPr>
          <p:cNvCxnSpPr/>
          <p:nvPr/>
        </p:nvCxnSpPr>
        <p:spPr>
          <a:xfrm>
            <a:off x="3688443" y="1308809"/>
            <a:ext cx="144421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42592D7D-26FE-5762-E465-D5729E36EE0D}"/>
              </a:ext>
            </a:extLst>
          </p:cNvPr>
          <p:cNvCxnSpPr/>
          <p:nvPr/>
        </p:nvCxnSpPr>
        <p:spPr>
          <a:xfrm>
            <a:off x="5135933" y="1308809"/>
            <a:ext cx="1439845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3695A8E3-A32A-CE21-9FBC-6EA14718C24A}"/>
              </a:ext>
            </a:extLst>
          </p:cNvPr>
          <p:cNvCxnSpPr/>
          <p:nvPr/>
        </p:nvCxnSpPr>
        <p:spPr>
          <a:xfrm flipV="1">
            <a:off x="6583423" y="1303027"/>
            <a:ext cx="1482822" cy="578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22">
            <a:extLst>
              <a:ext uri="{FF2B5EF4-FFF2-40B4-BE49-F238E27FC236}">
                <a16:creationId xmlns:a16="http://schemas.microsoft.com/office/drawing/2014/main" id="{ACAE2F48-AD6E-FBED-1DC1-16903C155FC3}"/>
              </a:ext>
            </a:extLst>
          </p:cNvPr>
          <p:cNvGrpSpPr/>
          <p:nvPr/>
        </p:nvGrpSpPr>
        <p:grpSpPr>
          <a:xfrm>
            <a:off x="803295" y="4514726"/>
            <a:ext cx="7215607" cy="669261"/>
            <a:chOff x="850232" y="3272589"/>
            <a:chExt cx="7579894" cy="577516"/>
          </a:xfrm>
        </p:grpSpPr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4401CC97-F633-FA5F-892E-BE26752AB4BF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3DE3379D-37ED-2686-6483-09D4F8C91516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0395C58F-A09A-B74B-E5AE-C373D70512B7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DDF50843-D6DE-225C-1999-3A649ABC8A4F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2170A2CD-45B5-4059-543F-5296D798F5FA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34DC1029-8160-1677-F092-06147A85BFF4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45C672C9-62AB-C7AF-B0A0-E546AF43717A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17B098D8-A460-F05C-0A8A-1581F6BBB25A}"/>
              </a:ext>
            </a:extLst>
          </p:cNvPr>
          <p:cNvSpPr txBox="1"/>
          <p:nvPr/>
        </p:nvSpPr>
        <p:spPr>
          <a:xfrm>
            <a:off x="581991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E8F2A45-D230-BFD7-95F8-A215686C39E3}"/>
              </a:ext>
            </a:extLst>
          </p:cNvPr>
          <p:cNvSpPr txBox="1"/>
          <p:nvPr/>
        </p:nvSpPr>
        <p:spPr>
          <a:xfrm>
            <a:off x="7674939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350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BB63C07-8D1B-6461-FC64-2ED3F3E6F31A}"/>
              </a:ext>
            </a:extLst>
          </p:cNvPr>
          <p:cNvSpPr txBox="1"/>
          <p:nvPr/>
        </p:nvSpPr>
        <p:spPr>
          <a:xfrm>
            <a:off x="1933742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310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994C63D-85BF-4D4E-3B5A-5880006515F8}"/>
              </a:ext>
            </a:extLst>
          </p:cNvPr>
          <p:cNvSpPr txBox="1"/>
          <p:nvPr/>
        </p:nvSpPr>
        <p:spPr>
          <a:xfrm>
            <a:off x="3366619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320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BC1BFB3-3505-8851-553A-D56BBD177DBB}"/>
              </a:ext>
            </a:extLst>
          </p:cNvPr>
          <p:cNvSpPr txBox="1"/>
          <p:nvPr/>
        </p:nvSpPr>
        <p:spPr>
          <a:xfrm>
            <a:off x="4831310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330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2C973CB-F831-C167-AC0B-75BB8D00A35C}"/>
              </a:ext>
            </a:extLst>
          </p:cNvPr>
          <p:cNvSpPr txBox="1"/>
          <p:nvPr/>
        </p:nvSpPr>
        <p:spPr>
          <a:xfrm>
            <a:off x="6267535" y="511539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340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37" name="Straight Arrow Connector 36">
            <a:extLst>
              <a:ext uri="{FF2B5EF4-FFF2-40B4-BE49-F238E27FC236}">
                <a16:creationId xmlns:a16="http://schemas.microsoft.com/office/drawing/2014/main" id="{01608B1E-5947-213D-A434-455E3978944F}"/>
              </a:ext>
            </a:extLst>
          </p:cNvPr>
          <p:cNvCxnSpPr/>
          <p:nvPr/>
        </p:nvCxnSpPr>
        <p:spPr>
          <a:xfrm>
            <a:off x="803295" y="4109038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F86DB3C7-86CC-D639-2C76-FB01F90833CF}"/>
              </a:ext>
            </a:extLst>
          </p:cNvPr>
          <p:cNvSpPr txBox="1"/>
          <p:nvPr/>
        </p:nvSpPr>
        <p:spPr>
          <a:xfrm>
            <a:off x="4091848" y="3679642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cxnSp>
        <p:nvCxnSpPr>
          <p:cNvPr id="39" name="Straight Arrow Connector 38">
            <a:extLst>
              <a:ext uri="{FF2B5EF4-FFF2-40B4-BE49-F238E27FC236}">
                <a16:creationId xmlns:a16="http://schemas.microsoft.com/office/drawing/2014/main" id="{C3338F22-B864-A231-6651-29B1FB578A15}"/>
              </a:ext>
            </a:extLst>
          </p:cNvPr>
          <p:cNvCxnSpPr/>
          <p:nvPr/>
        </p:nvCxnSpPr>
        <p:spPr>
          <a:xfrm>
            <a:off x="793463" y="4384268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>
            <a:extLst>
              <a:ext uri="{FF2B5EF4-FFF2-40B4-BE49-F238E27FC236}">
                <a16:creationId xmlns:a16="http://schemas.microsoft.com/office/drawing/2014/main" id="{48A43F9F-D6CE-89E2-8BF5-BCD7A613BDFE}"/>
              </a:ext>
            </a:extLst>
          </p:cNvPr>
          <p:cNvCxnSpPr/>
          <p:nvPr/>
        </p:nvCxnSpPr>
        <p:spPr>
          <a:xfrm>
            <a:off x="2240953" y="4384268"/>
            <a:ext cx="144749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>
            <a:extLst>
              <a:ext uri="{FF2B5EF4-FFF2-40B4-BE49-F238E27FC236}">
                <a16:creationId xmlns:a16="http://schemas.microsoft.com/office/drawing/2014/main" id="{6608CBA7-CD13-E11B-768D-CAEC0BD12A3C}"/>
              </a:ext>
            </a:extLst>
          </p:cNvPr>
          <p:cNvCxnSpPr/>
          <p:nvPr/>
        </p:nvCxnSpPr>
        <p:spPr>
          <a:xfrm>
            <a:off x="3688443" y="4384268"/>
            <a:ext cx="144421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>
            <a:extLst>
              <a:ext uri="{FF2B5EF4-FFF2-40B4-BE49-F238E27FC236}">
                <a16:creationId xmlns:a16="http://schemas.microsoft.com/office/drawing/2014/main" id="{65E05527-E684-D24F-9DBE-45763DF940DB}"/>
              </a:ext>
            </a:extLst>
          </p:cNvPr>
          <p:cNvCxnSpPr/>
          <p:nvPr/>
        </p:nvCxnSpPr>
        <p:spPr>
          <a:xfrm>
            <a:off x="5135933" y="4384268"/>
            <a:ext cx="1439845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>
            <a:extLst>
              <a:ext uri="{FF2B5EF4-FFF2-40B4-BE49-F238E27FC236}">
                <a16:creationId xmlns:a16="http://schemas.microsoft.com/office/drawing/2014/main" id="{39D506C0-8468-450C-385C-682EEB229C99}"/>
              </a:ext>
            </a:extLst>
          </p:cNvPr>
          <p:cNvCxnSpPr/>
          <p:nvPr/>
        </p:nvCxnSpPr>
        <p:spPr>
          <a:xfrm flipV="1">
            <a:off x="6583423" y="4378486"/>
            <a:ext cx="1482822" cy="5782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806D00C-405D-C749-1797-43D644DA271D}"/>
                  </a:ext>
                </a:extLst>
              </p:cNvPr>
              <p:cNvSpPr txBox="1"/>
              <p:nvPr/>
            </p:nvSpPr>
            <p:spPr>
              <a:xfrm>
                <a:off x="3003460" y="258026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/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/>
              </a:p>
            </p:txBody>
          </p:sp>
        </mc:Choice>
        <mc:Fallback xmlns=""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2806D00C-405D-C749-1797-43D644DA271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460" y="2580267"/>
                <a:ext cx="2589471" cy="646331"/>
              </a:xfrm>
              <a:prstGeom prst="rect">
                <a:avLst/>
              </a:prstGeom>
              <a:blipFill>
                <a:blip r:embed="rId2"/>
                <a:stretch>
                  <a:fillRect l="-7311"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5" name="TextBox 44">
            <a:extLst>
              <a:ext uri="{FF2B5EF4-FFF2-40B4-BE49-F238E27FC236}">
                <a16:creationId xmlns:a16="http://schemas.microsoft.com/office/drawing/2014/main" id="{7621915D-DC19-3AA9-6ACA-E1A360549231}"/>
              </a:ext>
            </a:extLst>
          </p:cNvPr>
          <p:cNvSpPr txBox="1"/>
          <p:nvPr/>
        </p:nvSpPr>
        <p:spPr>
          <a:xfrm>
            <a:off x="5028153" y="257540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20</a:t>
            </a:r>
            <a:endParaRPr lang="en-GB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24CB5E2-8E88-5761-521F-5ED400A61395}"/>
                  </a:ext>
                </a:extLst>
              </p:cNvPr>
              <p:cNvSpPr txBox="1"/>
              <p:nvPr/>
            </p:nvSpPr>
            <p:spPr>
              <a:xfrm>
                <a:off x="3200420" y="551308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/>
                  <a:t>50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/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/>
              </a:p>
            </p:txBody>
          </p:sp>
        </mc:Choice>
        <mc:Fallback xmlns=""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F24CB5E2-8E88-5761-521F-5ED400A6139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00420" y="5513087"/>
                <a:ext cx="2589471" cy="646331"/>
              </a:xfrm>
              <a:prstGeom prst="rect">
                <a:avLst/>
              </a:prstGeom>
              <a:blipFill>
                <a:blip r:embed="rId3"/>
                <a:stretch>
                  <a:fillRect l="-7059"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7" name="TextBox 46">
            <a:extLst>
              <a:ext uri="{FF2B5EF4-FFF2-40B4-BE49-F238E27FC236}">
                <a16:creationId xmlns:a16="http://schemas.microsoft.com/office/drawing/2014/main" id="{9ED5C048-8851-D22B-7704-07F3B97D2C46}"/>
              </a:ext>
            </a:extLst>
          </p:cNvPr>
          <p:cNvSpPr txBox="1"/>
          <p:nvPr/>
        </p:nvSpPr>
        <p:spPr>
          <a:xfrm>
            <a:off x="5057264" y="5513086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10</a:t>
            </a:r>
            <a:endParaRPr lang="en-GB" sz="3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2088248-5656-1032-E95C-B0CD061F8F2B}"/>
                  </a:ext>
                </a:extLst>
              </p:cNvPr>
              <p:cNvSpPr txBox="1"/>
              <p:nvPr/>
            </p:nvSpPr>
            <p:spPr>
              <a:xfrm>
                <a:off x="3252513" y="309914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>
                    <a:solidFill>
                      <a:schemeClr val="accent1"/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>
                    <a:solidFill>
                      <a:schemeClr val="accent1"/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solidFill>
                          <a:schemeClr val="accent1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600">
                    <a:solidFill>
                      <a:schemeClr val="accent1"/>
                    </a:solidFill>
                  </a:rPr>
                  <a:t> 2</a:t>
                </a:r>
              </a:p>
            </p:txBody>
          </p:sp>
        </mc:Choice>
        <mc:Fallback xmlns=""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52088248-5656-1032-E95C-B0CD061F8F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52513" y="3099147"/>
                <a:ext cx="2589471" cy="646331"/>
              </a:xfrm>
              <a:prstGeom prst="rect">
                <a:avLst/>
              </a:prstGeom>
              <a:blipFill>
                <a:blip r:embed="rId4"/>
                <a:stretch>
                  <a:fillRect l="-7311" t="-14151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Box 48">
            <a:extLst>
              <a:ext uri="{FF2B5EF4-FFF2-40B4-BE49-F238E27FC236}">
                <a16:creationId xmlns:a16="http://schemas.microsoft.com/office/drawing/2014/main" id="{07F38604-AD8D-FD4C-A20B-1B6A07D4AABB}"/>
              </a:ext>
            </a:extLst>
          </p:cNvPr>
          <p:cNvSpPr txBox="1"/>
          <p:nvPr/>
        </p:nvSpPr>
        <p:spPr>
          <a:xfrm>
            <a:off x="922833" y="2733878"/>
            <a:ext cx="15762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What’s the same?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AEDAC05-9EE2-A12A-6851-7ED56B1EE3C8}"/>
              </a:ext>
            </a:extLst>
          </p:cNvPr>
          <p:cNvSpPr txBox="1"/>
          <p:nvPr/>
        </p:nvSpPr>
        <p:spPr>
          <a:xfrm>
            <a:off x="6387395" y="2680763"/>
            <a:ext cx="1504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/>
              <a:t>What’s different?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1EB925A1-7B05-F90A-71B9-8FB11F522C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8958" y="5304042"/>
            <a:ext cx="747045" cy="747045"/>
          </a:xfrm>
          <a:prstGeom prst="rect">
            <a:avLst/>
          </a:prstGeom>
        </p:spPr>
      </p:pic>
      <p:sp>
        <p:nvSpPr>
          <p:cNvPr id="52" name="TextBox 51">
            <a:extLst>
              <a:ext uri="{FF2B5EF4-FFF2-40B4-BE49-F238E27FC236}">
                <a16:creationId xmlns:a16="http://schemas.microsoft.com/office/drawing/2014/main" id="{3187D732-D9DD-5170-0119-5E051EBE43C2}"/>
              </a:ext>
            </a:extLst>
          </p:cNvPr>
          <p:cNvSpPr txBox="1"/>
          <p:nvPr/>
        </p:nvSpPr>
        <p:spPr>
          <a:xfrm>
            <a:off x="5347217" y="5466919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AA43159-D774-E8F1-65E4-F01CB539BBB6}"/>
              </a:ext>
            </a:extLst>
          </p:cNvPr>
          <p:cNvSpPr txBox="1"/>
          <p:nvPr/>
        </p:nvSpPr>
        <p:spPr>
          <a:xfrm>
            <a:off x="3044497" y="2435762"/>
            <a:ext cx="27897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Same start points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308219E3-32A6-F655-711A-E83F776DE342}"/>
              </a:ext>
            </a:extLst>
          </p:cNvPr>
          <p:cNvSpPr txBox="1"/>
          <p:nvPr/>
        </p:nvSpPr>
        <p:spPr>
          <a:xfrm>
            <a:off x="2363777" y="3078503"/>
            <a:ext cx="4151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Same number of intervals</a:t>
            </a: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FB08FB7B-4541-7391-9CA5-E58C3DABC284}"/>
              </a:ext>
            </a:extLst>
          </p:cNvPr>
          <p:cNvSpPr txBox="1"/>
          <p:nvPr/>
        </p:nvSpPr>
        <p:spPr>
          <a:xfrm>
            <a:off x="2363777" y="3637266"/>
            <a:ext cx="41511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/>
              <a:t>Different end points</a:t>
            </a:r>
          </a:p>
        </p:txBody>
      </p:sp>
    </p:spTree>
    <p:extLst>
      <p:ext uri="{BB962C8B-B14F-4D97-AF65-F5344CB8AC3E}">
        <p14:creationId xmlns:p14="http://schemas.microsoft.com/office/powerpoint/2010/main" val="3958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50"/>
                            </p:stCondLst>
                            <p:childTnLst>
                              <p:par>
                                <p:cTn id="1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1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500"/>
                            </p:stCondLst>
                            <p:childTnLst>
                              <p:par>
                                <p:cTn id="17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750"/>
                            </p:stCondLst>
                            <p:childTnLst>
                              <p:par>
                                <p:cTn id="1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000"/>
                            </p:stCondLst>
                            <p:childTnLst>
                              <p:par>
                                <p:cTn id="18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3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4" fill="hold">
                      <p:stCondLst>
                        <p:cond delay="indefinite"/>
                      </p:stCondLst>
                      <p:childTnLst>
                        <p:par>
                          <p:cTn id="195" fill="hold">
                            <p:stCondLst>
                              <p:cond delay="0"/>
                            </p:stCondLst>
                            <p:childTnLst>
                              <p:par>
                                <p:cTn id="19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7" grpId="0"/>
      <p:bldP spid="17" grpId="1"/>
      <p:bldP spid="31" grpId="0"/>
      <p:bldP spid="32" grpId="0"/>
      <p:bldP spid="33" grpId="0"/>
      <p:bldP spid="34" grpId="0"/>
      <p:bldP spid="35" grpId="0"/>
      <p:bldP spid="36" grpId="0"/>
      <p:bldP spid="38" grpId="0"/>
      <p:bldP spid="38" grpId="1"/>
      <p:bldP spid="44" grpId="0"/>
      <p:bldP spid="44" grpId="1"/>
      <p:bldP spid="45" grpId="0"/>
      <p:bldP spid="45" grpId="1"/>
      <p:bldP spid="46" grpId="0"/>
      <p:bldP spid="46" grpId="1"/>
      <p:bldP spid="47" grpId="0"/>
      <p:bldP spid="47" grpId="1"/>
      <p:bldP spid="48" grpId="0"/>
      <p:bldP spid="48" grpId="1"/>
      <p:bldP spid="49" grpId="0"/>
      <p:bldP spid="50" grpId="0"/>
      <p:bldP spid="52" grpId="0"/>
      <p:bldP spid="53" grpId="0"/>
      <p:bldP spid="53" grpId="1"/>
      <p:bldP spid="54" grpId="0"/>
      <p:bldP spid="54" grpId="1"/>
      <p:bldP spid="55" grpId="0"/>
      <p:bldP spid="55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3F40256-4333-A833-F393-3CA219133AE9}"/>
              </a:ext>
            </a:extLst>
          </p:cNvPr>
          <p:cNvSpPr txBox="1"/>
          <p:nvPr/>
        </p:nvSpPr>
        <p:spPr>
          <a:xfrm>
            <a:off x="496285" y="3699972"/>
            <a:ext cx="326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674C0E3-7923-E850-BA3D-43E26BB84FF3}"/>
              </a:ext>
            </a:extLst>
          </p:cNvPr>
          <p:cNvSpPr txBox="1"/>
          <p:nvPr/>
        </p:nvSpPr>
        <p:spPr>
          <a:xfrm>
            <a:off x="7577645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4A0335-FF20-7D86-2B6F-D7E7BE0E6A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04319" y="1966741"/>
            <a:ext cx="1494481" cy="1128187"/>
          </a:xfrm>
          <a:prstGeom prst="rect">
            <a:avLst/>
          </a:prstGeom>
        </p:spPr>
      </p:pic>
      <p:sp>
        <p:nvSpPr>
          <p:cNvPr id="5" name="Rounded Rectangular Callout 9">
            <a:extLst>
              <a:ext uri="{FF2B5EF4-FFF2-40B4-BE49-F238E27FC236}">
                <a16:creationId xmlns:a16="http://schemas.microsoft.com/office/drawing/2014/main" id="{AFC1A73F-3200-B908-7FCC-94096AA7B1EF}"/>
              </a:ext>
            </a:extLst>
          </p:cNvPr>
          <p:cNvSpPr/>
          <p:nvPr/>
        </p:nvSpPr>
        <p:spPr>
          <a:xfrm>
            <a:off x="2009451" y="570620"/>
            <a:ext cx="3841397" cy="1424577"/>
          </a:xfrm>
          <a:prstGeom prst="wedgeRoundRectCallout">
            <a:avLst>
              <a:gd name="adj1" fmla="val 46665"/>
              <a:gd name="adj2" fmla="val 61959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Number lines always go up in 10s, 20s or 100s.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BA600362-F2EE-FB49-13C2-3A7A1B481BB2}"/>
              </a:ext>
            </a:extLst>
          </p:cNvPr>
          <p:cNvGrpSpPr/>
          <p:nvPr/>
        </p:nvGrpSpPr>
        <p:grpSpPr>
          <a:xfrm>
            <a:off x="659622" y="3085093"/>
            <a:ext cx="7215607" cy="669261"/>
            <a:chOff x="850232" y="3272589"/>
            <a:chExt cx="7579894" cy="577516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A6A05434-9F3E-8552-597E-56E63782F6CF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>
              <a:extLst>
                <a:ext uri="{FF2B5EF4-FFF2-40B4-BE49-F238E27FC236}">
                  <a16:creationId xmlns:a16="http://schemas.microsoft.com/office/drawing/2014/main" id="{9041CC78-D133-DE83-D3CC-C7ADDFB2717A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04D80259-05C5-D5C3-9A1E-DB86F5DA5A60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552E9CE-B20F-5088-73B4-F82D4C042BC1}"/>
                </a:ext>
              </a:extLst>
            </p:cNvPr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0C333F5E-0130-B0C4-7910-44568C796DDE}"/>
                </a:ext>
              </a:extLst>
            </p:cNvPr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C6ACE7F8-25FF-78CA-69E2-40432414B9C1}"/>
                </a:ext>
              </a:extLst>
            </p:cNvPr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4A863224-E783-65AE-AF2D-954246BDD7A0}"/>
                </a:ext>
              </a:extLst>
            </p:cNvPr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14" name="Picture 13">
            <a:extLst>
              <a:ext uri="{FF2B5EF4-FFF2-40B4-BE49-F238E27FC236}">
                <a16:creationId xmlns:a16="http://schemas.microsoft.com/office/drawing/2014/main" id="{B25341D5-EAE8-5493-94A9-2F6DB7CAB4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35080" y="4094394"/>
            <a:ext cx="747045" cy="747045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7FACE6E-182D-0A5B-FF84-1351BB150865}"/>
              </a:ext>
            </a:extLst>
          </p:cNvPr>
          <p:cNvSpPr txBox="1"/>
          <p:nvPr/>
        </p:nvSpPr>
        <p:spPr>
          <a:xfrm>
            <a:off x="5163339" y="4257271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75FA5A7-D8D7-A836-37F2-4C1CAE750569}"/>
              </a:ext>
            </a:extLst>
          </p:cNvPr>
          <p:cNvSpPr txBox="1"/>
          <p:nvPr/>
        </p:nvSpPr>
        <p:spPr>
          <a:xfrm>
            <a:off x="1817571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100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8D1E6B-74C1-E8A6-35B8-8E3512563C75}"/>
              </a:ext>
            </a:extLst>
          </p:cNvPr>
          <p:cNvSpPr txBox="1"/>
          <p:nvPr/>
        </p:nvSpPr>
        <p:spPr>
          <a:xfrm>
            <a:off x="3244932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F86A272-77CD-328C-6329-E2A88F1FF4ED}"/>
              </a:ext>
            </a:extLst>
          </p:cNvPr>
          <p:cNvSpPr txBox="1"/>
          <p:nvPr/>
        </p:nvSpPr>
        <p:spPr>
          <a:xfrm>
            <a:off x="4680373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300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C318BF85-50E5-89E3-1AD3-988448D585F4}"/>
              </a:ext>
            </a:extLst>
          </p:cNvPr>
          <p:cNvSpPr txBox="1"/>
          <p:nvPr/>
        </p:nvSpPr>
        <p:spPr>
          <a:xfrm>
            <a:off x="6143934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4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6E24942D-CAF9-1E10-43D0-9373D57EC040}"/>
              </a:ext>
            </a:extLst>
          </p:cNvPr>
          <p:cNvCxnSpPr/>
          <p:nvPr/>
        </p:nvCxnSpPr>
        <p:spPr>
          <a:xfrm>
            <a:off x="1372987" y="3076498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63F6DC63-1B7B-C20C-B92A-838A42AF45A0}"/>
              </a:ext>
            </a:extLst>
          </p:cNvPr>
          <p:cNvCxnSpPr/>
          <p:nvPr/>
        </p:nvCxnSpPr>
        <p:spPr>
          <a:xfrm>
            <a:off x="2811162" y="3076498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31E97342-6244-E120-84CE-E710D38C4826}"/>
              </a:ext>
            </a:extLst>
          </p:cNvPr>
          <p:cNvCxnSpPr/>
          <p:nvPr/>
        </p:nvCxnSpPr>
        <p:spPr>
          <a:xfrm>
            <a:off x="4249337" y="3076498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E3E6E1F-A11E-74B5-D816-96E394D35AB1}"/>
              </a:ext>
            </a:extLst>
          </p:cNvPr>
          <p:cNvCxnSpPr/>
          <p:nvPr/>
        </p:nvCxnSpPr>
        <p:spPr>
          <a:xfrm>
            <a:off x="5687512" y="3076498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FE56203-F39E-5B0F-FCF1-E1A5407CC564}"/>
              </a:ext>
            </a:extLst>
          </p:cNvPr>
          <p:cNvCxnSpPr/>
          <p:nvPr/>
        </p:nvCxnSpPr>
        <p:spPr>
          <a:xfrm>
            <a:off x="7125687" y="3076498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B34153F1-E6D1-5393-B9A9-69F8B45B4D3A}"/>
              </a:ext>
            </a:extLst>
          </p:cNvPr>
          <p:cNvSpPr txBox="1"/>
          <p:nvPr/>
        </p:nvSpPr>
        <p:spPr>
          <a:xfrm>
            <a:off x="2009451" y="2810106"/>
            <a:ext cx="42146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>
                <a:solidFill>
                  <a:prstClr val="black"/>
                </a:solidFill>
                <a:latin typeface="Calibri" panose="020F0502020204030204"/>
              </a:rPr>
              <a:t>Do you agree with Tiny?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C5AA383-481A-4932-4C0B-4FD22585873C}"/>
              </a:ext>
            </a:extLst>
          </p:cNvPr>
          <p:cNvSpPr txBox="1"/>
          <p:nvPr/>
        </p:nvSpPr>
        <p:spPr>
          <a:xfrm>
            <a:off x="1074045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5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84B9E29-499A-91A4-4724-39CCB7275E59}"/>
              </a:ext>
            </a:extLst>
          </p:cNvPr>
          <p:cNvSpPr txBox="1"/>
          <p:nvPr/>
        </p:nvSpPr>
        <p:spPr>
          <a:xfrm>
            <a:off x="2528965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15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6481BFA-B073-5974-CD9D-7344A46EA1B7}"/>
              </a:ext>
            </a:extLst>
          </p:cNvPr>
          <p:cNvSpPr txBox="1"/>
          <p:nvPr/>
        </p:nvSpPr>
        <p:spPr>
          <a:xfrm>
            <a:off x="3946148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25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4DEEB12-2B09-31A4-645A-90BB3C38EE3B}"/>
              </a:ext>
            </a:extLst>
          </p:cNvPr>
          <p:cNvSpPr txBox="1"/>
          <p:nvPr/>
        </p:nvSpPr>
        <p:spPr>
          <a:xfrm>
            <a:off x="5397820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35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94CD43C-2A4A-735D-9861-0B68ACFC8F02}"/>
              </a:ext>
            </a:extLst>
          </p:cNvPr>
          <p:cNvSpPr txBox="1"/>
          <p:nvPr/>
        </p:nvSpPr>
        <p:spPr>
          <a:xfrm>
            <a:off x="6841739" y="3699972"/>
            <a:ext cx="5951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45</a:t>
            </a: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</p:spTree>
    <p:extLst>
      <p:ext uri="{BB962C8B-B14F-4D97-AF65-F5344CB8AC3E}">
        <p14:creationId xmlns:p14="http://schemas.microsoft.com/office/powerpoint/2010/main" val="250315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  <p:bldP spid="15" grpId="0"/>
      <p:bldP spid="15" grpId="1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467B036E-F316-2DEE-DEA2-42E22574B44C}"/>
              </a:ext>
            </a:extLst>
          </p:cNvPr>
          <p:cNvGrpSpPr/>
          <p:nvPr/>
        </p:nvGrpSpPr>
        <p:grpSpPr>
          <a:xfrm>
            <a:off x="674097" y="2957817"/>
            <a:ext cx="7215607" cy="669261"/>
            <a:chOff x="850232" y="3272589"/>
            <a:chExt cx="7579894" cy="577516"/>
          </a:xfrm>
        </p:grpSpPr>
        <p:cxnSp>
          <p:nvCxnSpPr>
            <p:cNvPr id="3" name="Straight Connector 2">
              <a:extLst>
                <a:ext uri="{FF2B5EF4-FFF2-40B4-BE49-F238E27FC236}">
                  <a16:creationId xmlns:a16="http://schemas.microsoft.com/office/drawing/2014/main" id="{79C69FDA-A22B-1C00-3282-C42766C19F38}"/>
                </a:ext>
              </a:extLst>
            </p:cNvPr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1E23C3DC-F522-7C8A-513C-451D0CAFB425}"/>
                </a:ext>
              </a:extLst>
            </p:cNvPr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" name="Straight Connector 4">
              <a:extLst>
                <a:ext uri="{FF2B5EF4-FFF2-40B4-BE49-F238E27FC236}">
                  <a16:creationId xmlns:a16="http://schemas.microsoft.com/office/drawing/2014/main" id="{4025A335-A9FE-A531-4DC7-83556AC1498B}"/>
                </a:ext>
              </a:extLst>
            </p:cNvPr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53698C85-CE8A-BBAF-0F40-8BA0DA0D093E}"/>
              </a:ext>
            </a:extLst>
          </p:cNvPr>
          <p:cNvSpPr txBox="1"/>
          <p:nvPr/>
        </p:nvSpPr>
        <p:spPr>
          <a:xfrm>
            <a:off x="491982" y="3613406"/>
            <a:ext cx="326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8D9ECAD-2B94-9237-FD14-5912370B0A2B}"/>
              </a:ext>
            </a:extLst>
          </p:cNvPr>
          <p:cNvSpPr txBox="1"/>
          <p:nvPr/>
        </p:nvSpPr>
        <p:spPr>
          <a:xfrm>
            <a:off x="7545741" y="3604458"/>
            <a:ext cx="647703" cy="409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400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408BCB0-09F8-F136-292F-E889EA7653D2}"/>
              </a:ext>
            </a:extLst>
          </p:cNvPr>
          <p:cNvSpPr txBox="1"/>
          <p:nvPr/>
        </p:nvSpPr>
        <p:spPr>
          <a:xfrm>
            <a:off x="3832624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prstClr val="black"/>
                </a:solidFill>
                <a:latin typeface="Calibri" panose="020F0502020204030204"/>
              </a:rPr>
              <a:t>200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AEBBD4D-2161-E718-EDE0-91DF0E5252DB}"/>
              </a:ext>
            </a:extLst>
          </p:cNvPr>
          <p:cNvSpPr txBox="1"/>
          <p:nvPr/>
        </p:nvSpPr>
        <p:spPr>
          <a:xfrm>
            <a:off x="1411702" y="742504"/>
            <a:ext cx="59551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200">
                <a:solidFill>
                  <a:prstClr val="black"/>
                </a:solidFill>
                <a:latin typeface="Calibri" panose="020F0502020204030204"/>
              </a:rPr>
              <a:t>Estimate where 175 goes on the number line.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347FEE7A-9C76-DE1C-9F61-A743634E752C}"/>
              </a:ext>
            </a:extLst>
          </p:cNvPr>
          <p:cNvCxnSpPr>
            <a:cxnSpLocks/>
          </p:cNvCxnSpPr>
          <p:nvPr/>
        </p:nvCxnSpPr>
        <p:spPr>
          <a:xfrm>
            <a:off x="674097" y="2552129"/>
            <a:ext cx="3586857" cy="1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CC0FA130-7511-1E0C-9A6D-05594986095C}"/>
              </a:ext>
            </a:extLst>
          </p:cNvPr>
          <p:cNvSpPr txBox="1"/>
          <p:nvPr/>
        </p:nvSpPr>
        <p:spPr>
          <a:xfrm>
            <a:off x="2128152" y="2135070"/>
            <a:ext cx="678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C478113-34BE-0634-87D9-EB327A6829C6}"/>
              </a:ext>
            </a:extLst>
          </p:cNvPr>
          <p:cNvCxnSpPr/>
          <p:nvPr/>
        </p:nvCxnSpPr>
        <p:spPr>
          <a:xfrm>
            <a:off x="4222840" y="2988901"/>
            <a:ext cx="0" cy="669261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4838EB7-776C-39FB-59B2-4400AB065013}"/>
              </a:ext>
            </a:extLst>
          </p:cNvPr>
          <p:cNvCxnSpPr/>
          <p:nvPr/>
        </p:nvCxnSpPr>
        <p:spPr>
          <a:xfrm>
            <a:off x="2363560" y="2966522"/>
            <a:ext cx="0" cy="66926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>
            <a:extLst>
              <a:ext uri="{FF2B5EF4-FFF2-40B4-BE49-F238E27FC236}">
                <a16:creationId xmlns:a16="http://schemas.microsoft.com/office/drawing/2014/main" id="{09152442-7934-8BB6-A2FB-000E8E0ED1E1}"/>
              </a:ext>
            </a:extLst>
          </p:cNvPr>
          <p:cNvSpPr txBox="1"/>
          <p:nvPr/>
        </p:nvSpPr>
        <p:spPr>
          <a:xfrm>
            <a:off x="2025094" y="3613406"/>
            <a:ext cx="6787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latin typeface="Calibri" panose="020F0502020204030204"/>
              </a:rPr>
              <a:t>100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7D7B1B5-66C9-E517-6379-F43746F385DC}"/>
              </a:ext>
            </a:extLst>
          </p:cNvPr>
          <p:cNvCxnSpPr/>
          <p:nvPr/>
        </p:nvCxnSpPr>
        <p:spPr>
          <a:xfrm>
            <a:off x="3356337" y="2988900"/>
            <a:ext cx="0" cy="669261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:a16="http://schemas.microsoft.com/office/drawing/2014/main" id="{C6658634-2B95-B726-0A90-FE5021686725}"/>
              </a:ext>
            </a:extLst>
          </p:cNvPr>
          <p:cNvSpPr txBox="1"/>
          <p:nvPr/>
        </p:nvSpPr>
        <p:spPr>
          <a:xfrm>
            <a:off x="3031906" y="3604458"/>
            <a:ext cx="646039" cy="409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latin typeface="Calibri" panose="020F0502020204030204"/>
              </a:rPr>
              <a:t>150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1C9323A-2D39-1C11-9145-CC9B35641C7F}"/>
                  </a:ext>
                </a:extLst>
              </p:cNvPr>
              <p:cNvSpPr txBox="1"/>
              <p:nvPr/>
            </p:nvSpPr>
            <p:spPr>
              <a:xfrm>
                <a:off x="3024003" y="4241597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/>
                  <a:t>200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/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E1C9323A-2D39-1C11-9145-CC9B35641C7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003" y="4241597"/>
                <a:ext cx="2589471" cy="646331"/>
              </a:xfrm>
              <a:prstGeom prst="rect">
                <a:avLst/>
              </a:prstGeom>
              <a:blipFill>
                <a:blip r:embed="rId2"/>
                <a:stretch>
                  <a:fillRect l="-7059" t="-15094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C8C09F1F-CE45-DCDC-073E-4EBE9B663584}"/>
              </a:ext>
            </a:extLst>
          </p:cNvPr>
          <p:cNvSpPr txBox="1"/>
          <p:nvPr/>
        </p:nvSpPr>
        <p:spPr>
          <a:xfrm>
            <a:off x="5048696" y="423673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100</a:t>
            </a:r>
            <a:endParaRPr lang="en-GB" sz="3600"/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6054E77B-7B85-51ED-A495-43028FC98256}"/>
              </a:ext>
            </a:extLst>
          </p:cNvPr>
          <p:cNvCxnSpPr>
            <a:cxnSpLocks/>
          </p:cNvCxnSpPr>
          <p:nvPr/>
        </p:nvCxnSpPr>
        <p:spPr>
          <a:xfrm>
            <a:off x="2286081" y="2740665"/>
            <a:ext cx="1974873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7CA666B2-2443-F41A-6A99-5B7943D9092E}"/>
              </a:ext>
            </a:extLst>
          </p:cNvPr>
          <p:cNvSpPr txBox="1"/>
          <p:nvPr/>
        </p:nvSpPr>
        <p:spPr>
          <a:xfrm>
            <a:off x="2934144" y="2296511"/>
            <a:ext cx="6787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00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5357A0B7-8C89-5A45-09BB-2FE605B2C2A8}"/>
                  </a:ext>
                </a:extLst>
              </p:cNvPr>
              <p:cNvSpPr txBox="1"/>
              <p:nvPr/>
            </p:nvSpPr>
            <p:spPr>
              <a:xfrm>
                <a:off x="3024003" y="4246462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/>
                  <a:t> 2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/>
              </a:p>
            </p:txBody>
          </p:sp>
        </mc:Choice>
        <mc:Fallback xmlns="">
          <p:sp>
            <p:nvSpPr>
              <p:cNvPr id="21" name="TextBox 20">
                <a:extLst>
                  <a:ext uri="{FF2B5EF4-FFF2-40B4-BE49-F238E27FC236}">
                    <a16:creationId xmlns:a16="http://schemas.microsoft.com/office/drawing/2014/main" id="{5357A0B7-8C89-5A45-09BB-2FE605B2C2A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4003" y="4246462"/>
                <a:ext cx="2589471" cy="646331"/>
              </a:xfrm>
              <a:prstGeom prst="rect">
                <a:avLst/>
              </a:prstGeom>
              <a:blipFill>
                <a:blip r:embed="rId3"/>
                <a:stretch>
                  <a:fillRect l="-7059" t="-15094" b="-349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>
            <a:extLst>
              <a:ext uri="{FF2B5EF4-FFF2-40B4-BE49-F238E27FC236}">
                <a16:creationId xmlns:a16="http://schemas.microsoft.com/office/drawing/2014/main" id="{C986203E-2340-3B59-7386-AE0D4FD13B0C}"/>
              </a:ext>
            </a:extLst>
          </p:cNvPr>
          <p:cNvSpPr txBox="1"/>
          <p:nvPr/>
        </p:nvSpPr>
        <p:spPr>
          <a:xfrm>
            <a:off x="4995733" y="424646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/>
              <a:t>50</a:t>
            </a:r>
            <a:endParaRPr lang="en-GB" sz="360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606C4029-5A99-8A73-0054-85A0F912002F}"/>
              </a:ext>
            </a:extLst>
          </p:cNvPr>
          <p:cNvCxnSpPr/>
          <p:nvPr/>
        </p:nvCxnSpPr>
        <p:spPr>
          <a:xfrm>
            <a:off x="3796067" y="2988900"/>
            <a:ext cx="0" cy="669261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9CB9B1A7-C208-BA95-5DC5-E657E3058BC5}"/>
              </a:ext>
            </a:extLst>
          </p:cNvPr>
          <p:cNvSpPr txBox="1"/>
          <p:nvPr/>
        </p:nvSpPr>
        <p:spPr>
          <a:xfrm>
            <a:off x="3386572" y="361340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>
                <a:solidFill>
                  <a:schemeClr val="accent1"/>
                </a:solidFill>
                <a:latin typeface="Calibri" panose="020F0502020204030204"/>
              </a:rPr>
              <a:t>175</a:t>
            </a:r>
            <a:endParaRPr kumimoji="0" lang="en-GB" sz="2000" b="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702424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4" grpId="0"/>
      <p:bldP spid="14" grpId="1"/>
      <p:bldP spid="16" grpId="0"/>
      <p:bldP spid="16" grpId="1"/>
      <p:bldP spid="17" grpId="0"/>
      <p:bldP spid="17" grpId="1"/>
      <p:bldP spid="18" grpId="0"/>
      <p:bldP spid="18" grpId="1"/>
      <p:bldP spid="20" grpId="0"/>
      <p:bldP spid="20" grpId="1"/>
      <p:bldP spid="21" grpId="0"/>
      <p:bldP spid="21" grpId="1"/>
      <p:bldP spid="22" grpId="0"/>
      <p:bldP spid="22" grpId="1"/>
      <p:bldP spid="24" grpId="0"/>
    </p:bldLst>
  </p:timing>
</p:sld>
</file>

<file path=ppt/theme/theme1.xml><?xml version="1.0" encoding="utf-8"?>
<a:theme xmlns:a="http://schemas.openxmlformats.org/drawingml/2006/main" name="Titl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C3E55D13-9A9E-4038-AC96-3C4337461052}">
  <ds:schemaRefs>
    <ds:schemaRef ds:uri="1773a752-338d-48d4-aab1-fb5d939e1fab"/>
    <ds:schemaRef ds:uri="e9e213f7-a068-4185-ae5b-85aa76b56dbd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0E9233A8-F6AF-4AC7-915F-71F7EDE6AD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D49B1F9-2452-442A-B019-718C926FE815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</TotalTime>
  <Words>220</Words>
  <Application>Microsoft Office PowerPoint</Application>
  <PresentationFormat>On-screen Show (4:3)</PresentationFormat>
  <Paragraphs>112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9</vt:i4>
      </vt:variant>
    </vt:vector>
  </HeadingPairs>
  <TitlesOfParts>
    <vt:vector size="17" baseType="lpstr">
      <vt:lpstr>Arial</vt:lpstr>
      <vt:lpstr>Calibri</vt:lpstr>
      <vt:lpstr>Cambria Math</vt:lpstr>
      <vt:lpstr>Title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Joseph Lisk</cp:lastModifiedBy>
  <cp:revision>6</cp:revision>
  <dcterms:created xsi:type="dcterms:W3CDTF">2023-08-02T14:09:38Z</dcterms:created>
  <dcterms:modified xsi:type="dcterms:W3CDTF">2026-09-14T11:57:42Z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