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  <p:sldMasterId id="2147483683" r:id="rId5"/>
    <p:sldMasterId id="2147483664" r:id="rId6"/>
    <p:sldMasterId id="2147483702" r:id="rId7"/>
  </p:sldMasterIdLst>
  <p:sldIdLst>
    <p:sldId id="275" r:id="rId8"/>
    <p:sldId id="278" r:id="rId9"/>
    <p:sldId id="279" r:id="rId10"/>
    <p:sldId id="269" r:id="rId11"/>
    <p:sldId id="270" r:id="rId12"/>
    <p:sldId id="276" r:id="rId13"/>
    <p:sldId id="277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931C"/>
    <a:srgbClr val="58C1B8"/>
    <a:srgbClr val="EE684B"/>
    <a:srgbClr val="002B61"/>
    <a:srgbClr val="EE787E"/>
    <a:srgbClr val="FFE395"/>
    <a:srgbClr val="C7DFB3"/>
    <a:srgbClr val="DFE9F8"/>
    <a:srgbClr val="D1B6D8"/>
    <a:srgbClr val="D6C5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DCDA18-2E0F-45A5-91D3-E5D2A68DD379}" v="6" dt="2024-07-29T09:43:05.3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14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10" Type="http://schemas.openxmlformats.org/officeDocument/2006/relationships/slide" Target="slides/slide3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0C3572-32C2-BF78-4562-1861A06CC2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680F3D-DAD0-5322-80A9-7FD6D1EBD3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74F9A3-EE22-C41A-C44A-1F08F4B2B8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0A5313-15CC-1D0B-57C6-69882E43E0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3EADEDC-19BD-259E-23F3-3C1D0DAA2AC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0B65AA0-18A3-D58D-B694-62B15CCA25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292963-F1AD-7A0D-393F-091270AE74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6BDD62-C6F0-0262-A98F-2B87D529FE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5F3310-7E71-32EA-0221-13F10FD9C2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3A7ADE-013C-941B-3C86-21EC85C7C8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94C102-7FCE-EA34-935D-0D597484A5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CE4DBF-A54F-65A6-2C4C-FD03DC878B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026B7D-1257-BA29-56EA-5258C02C0B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0BDCE7-331A-7861-5D85-93B865A59B6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FEC89E-D956-3196-A9AD-06F179A3B8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9272CDF-BF21-E982-18AE-E7D00D06F1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35570F-13C9-1604-8327-A714251555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2941C28-CD5A-E6F2-683E-A16F38D691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98047F-9F02-617B-0053-D5A6F9D768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1589E5-B369-8B84-284B-40803CBE1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15714F-1DC4-4C41-6B22-0A0CF890404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347B05-0641-E344-F924-50BB541992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1B3C8A-036E-895B-2B86-27C5518277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11C7C0-2421-9ED0-4DCA-747054A7E5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A3959EF-0E2E-823D-74D7-A50E0CA691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96B14C-2579-B10E-0368-108DA0B05D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97541E-B4E9-D9E8-5756-DDE1D9F1663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6F3872-1C72-7442-8320-547002DE8A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C57F12F-8DBF-FE64-AD48-25E83B1F69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90DF9E-DF3B-0B57-B812-14B916A75ED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0BD088-D456-D7A0-A126-3E37C512C8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20F1A5-35E0-B76F-6763-24E4CE94D4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6029A9-D875-BC95-8E64-B40FE30E6C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FA8968-3D27-AEA6-F93E-B7701B58BD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9BCB93-0639-4420-5044-2ECC212C974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851DBF5-D3CB-356D-3CE9-CB226BE3B8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6F1876-388D-9CFF-9E65-A18906A8E12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DB7772C-B285-EEB3-3952-E4B799880330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A41D96-B5EF-7D2A-C29C-CFB7E43530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BB001B-4EF9-0D91-7019-50764B6B37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1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51.png"/><Relationship Id="rId4" Type="http://schemas.openxmlformats.org/officeDocument/2006/relationships/image" Target="../media/image46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00.png"/><Relationship Id="rId7" Type="http://schemas.openxmlformats.org/officeDocument/2006/relationships/image" Target="../media/image5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5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51.png"/><Relationship Id="rId2" Type="http://schemas.openxmlformats.org/officeDocument/2006/relationships/image" Target="NUL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5.png"/><Relationship Id="rId5" Type="http://schemas.openxmlformats.org/officeDocument/2006/relationships/image" Target="../media/image46.png"/><Relationship Id="rId4" Type="http://schemas.openxmlformats.org/officeDocument/2006/relationships/image" Target="../media/image5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58.png"/><Relationship Id="rId2" Type="http://schemas.openxmlformats.org/officeDocument/2006/relationships/image" Target="NUL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NULL"/><Relationship Id="rId7" Type="http://schemas.openxmlformats.org/officeDocument/2006/relationships/image" Target="../media/image58.png"/><Relationship Id="rId2" Type="http://schemas.openxmlformats.org/officeDocument/2006/relationships/image" Target="NUL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178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BD40D13-4B61-9128-3681-BB3F05A68AB8}"/>
              </a:ext>
            </a:extLst>
          </p:cNvPr>
          <p:cNvGraphicFramePr>
            <a:graphicFrameLocks noGrp="1"/>
          </p:cNvGraphicFramePr>
          <p:nvPr/>
        </p:nvGraphicFramePr>
        <p:xfrm>
          <a:off x="5791415" y="2137032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14E6CDC-E151-B7A5-686F-6D3E167A92CF}"/>
              </a:ext>
            </a:extLst>
          </p:cNvPr>
          <p:cNvGraphicFramePr>
            <a:graphicFrameLocks noGrp="1"/>
          </p:cNvGraphicFramePr>
          <p:nvPr/>
        </p:nvGraphicFramePr>
        <p:xfrm>
          <a:off x="1019297" y="1947851"/>
          <a:ext cx="4547913" cy="33923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597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1597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1597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91764"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260353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640229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380415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B095E327-8882-FE15-97D8-50F4292FB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32" y="2580120"/>
            <a:ext cx="215708" cy="2469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911479-CBF5-81EB-8B0B-0CE912A7B5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93" y="2539502"/>
            <a:ext cx="698772" cy="7312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07D1BD-17AD-037D-0682-5CD2F3BC6357}"/>
              </a:ext>
            </a:extLst>
          </p:cNvPr>
          <p:cNvSpPr txBox="1"/>
          <p:nvPr/>
        </p:nvSpPr>
        <p:spPr>
          <a:xfrm>
            <a:off x="7239042" y="4048116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C5F0B9-95A8-4874-78AE-FFE542B455FD}"/>
              </a:ext>
            </a:extLst>
          </p:cNvPr>
          <p:cNvSpPr txBox="1"/>
          <p:nvPr/>
        </p:nvSpPr>
        <p:spPr>
          <a:xfrm>
            <a:off x="6767219" y="4048116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49C2D2-4DE0-CAF4-CBD2-1B15B41FE370}"/>
              </a:ext>
            </a:extLst>
          </p:cNvPr>
          <p:cNvSpPr txBox="1"/>
          <p:nvPr/>
        </p:nvSpPr>
        <p:spPr>
          <a:xfrm>
            <a:off x="6295395" y="4048116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637140E-2965-ECCC-8B63-1969EBD161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054" y="2537060"/>
            <a:ext cx="270988" cy="75676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EA76518-B2FA-BAF9-DFFE-13BCC4BB51FA}"/>
                  </a:ext>
                </a:extLst>
              </p:cNvPr>
              <p:cNvSpPr txBox="1"/>
              <p:nvPr/>
            </p:nvSpPr>
            <p:spPr>
              <a:xfrm>
                <a:off x="695550" y="1060036"/>
                <a:ext cx="6088435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>
                    <a:latin typeface="Calibri" panose="020F0502020204030204" pitchFamily="34" charset="0"/>
                    <a:cs typeface="Calibri" panose="020F0502020204030204" pitchFamily="34" charset="0"/>
                  </a:rPr>
                  <a:t>438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600">
                    <a:latin typeface="Calibri" panose="020F0502020204030204" pitchFamily="34" charset="0"/>
                    <a:cs typeface="Calibri" panose="020F0502020204030204" pitchFamily="34" charset="0"/>
                  </a:rPr>
                  <a:t> 325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36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EA76518-B2FA-BAF9-DFFE-13BCC4BB5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1060036"/>
                <a:ext cx="6088435" cy="1077218"/>
              </a:xfrm>
              <a:prstGeom prst="rect">
                <a:avLst/>
              </a:prstGeom>
              <a:blipFill>
                <a:blip r:embed="rId5"/>
                <a:stretch>
                  <a:fillRect t="-90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F21674AD-D660-7F67-DA2F-8001852175A7}"/>
              </a:ext>
            </a:extLst>
          </p:cNvPr>
          <p:cNvSpPr txBox="1"/>
          <p:nvPr/>
        </p:nvSpPr>
        <p:spPr>
          <a:xfrm>
            <a:off x="4979021" y="1053289"/>
            <a:ext cx="1634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>
                <a:solidFill>
                  <a:schemeClr val="accent1"/>
                </a:solidFill>
              </a:rPr>
              <a:t>113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4577817-B7A0-A581-3D59-785FAF54E496}"/>
                  </a:ext>
                </a:extLst>
              </p:cNvPr>
              <p:cNvSpPr txBox="1"/>
              <p:nvPr/>
            </p:nvSpPr>
            <p:spPr>
              <a:xfrm>
                <a:off x="5801373" y="3520659"/>
                <a:ext cx="48122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40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4577817-B7A0-A581-3D59-785FAF54E4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1373" y="3520659"/>
                <a:ext cx="481222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6F1ACB2F-4ABA-4EEB-1AF8-8716700366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975" y="2546231"/>
            <a:ext cx="698772" cy="731282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CCDB7ED3-FB63-CA34-B108-B3254578EC62}"/>
              </a:ext>
            </a:extLst>
          </p:cNvPr>
          <p:cNvSpPr/>
          <p:nvPr/>
        </p:nvSpPr>
        <p:spPr>
          <a:xfrm>
            <a:off x="6108711" y="3023268"/>
            <a:ext cx="1668176" cy="45243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40F36DB-912E-A894-0C2D-38017EC0F8A8}"/>
              </a:ext>
            </a:extLst>
          </p:cNvPr>
          <p:cNvSpPr/>
          <p:nvPr/>
        </p:nvSpPr>
        <p:spPr>
          <a:xfrm>
            <a:off x="7223271" y="3529118"/>
            <a:ext cx="442220" cy="46166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7CB603-0FE8-2CA4-4FF0-6645992D8AC9}"/>
              </a:ext>
            </a:extLst>
          </p:cNvPr>
          <p:cNvSpPr txBox="1"/>
          <p:nvPr/>
        </p:nvSpPr>
        <p:spPr>
          <a:xfrm>
            <a:off x="682922" y="5494986"/>
            <a:ext cx="75101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Do we need to make an exchange?</a:t>
            </a:r>
          </a:p>
          <a:p>
            <a:endParaRPr lang="en-GB" sz="28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990F903-1CE9-BCE3-7642-6020BB2B8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261" y="3220209"/>
            <a:ext cx="698772" cy="73128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947EA58-515B-9917-9E6C-899E844157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817" y="3220209"/>
            <a:ext cx="698772" cy="73128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E9B7F1-31D5-D2CF-D599-A23D17B59A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372" y="2537060"/>
            <a:ext cx="270988" cy="7567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184161-31A0-5597-0906-53F7F0E522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737" y="2537060"/>
            <a:ext cx="270988" cy="75676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5F3719F-791E-8BB5-EAEB-8F734A4178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32" y="2796269"/>
            <a:ext cx="215708" cy="24690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7C7BCA2-C5ED-01BB-03EC-E61ACDEF6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32" y="3012418"/>
            <a:ext cx="215708" cy="24690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34DD4B9-F8D3-348E-2034-10468E3C6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32" y="3228566"/>
            <a:ext cx="215708" cy="24690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6796443-0954-2B63-645B-40C60DBAA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677" y="2581932"/>
            <a:ext cx="215708" cy="24690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8F4A840-DB4D-C162-A239-4BE3C74F38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677" y="2798081"/>
            <a:ext cx="215708" cy="24690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EAF2666-C734-AF1A-02CD-AF2C8B4B1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677" y="3014230"/>
            <a:ext cx="215708" cy="2469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9895C12-463B-5BA0-8EA5-B5FA6D9CD0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677" y="3230378"/>
            <a:ext cx="215708" cy="246909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C085BF8-913F-C32A-4B7D-5E42EF372C56}"/>
              </a:ext>
            </a:extLst>
          </p:cNvPr>
          <p:cNvCxnSpPr>
            <a:cxnSpLocks/>
          </p:cNvCxnSpPr>
          <p:nvPr/>
        </p:nvCxnSpPr>
        <p:spPr>
          <a:xfrm flipV="1">
            <a:off x="4847927" y="3270084"/>
            <a:ext cx="138701" cy="14215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211645B-7234-A44F-21E6-1789B8BCFDD7}"/>
              </a:ext>
            </a:extLst>
          </p:cNvPr>
          <p:cNvCxnSpPr>
            <a:cxnSpLocks/>
          </p:cNvCxnSpPr>
          <p:nvPr/>
        </p:nvCxnSpPr>
        <p:spPr>
          <a:xfrm flipV="1">
            <a:off x="4589496" y="3270084"/>
            <a:ext cx="138701" cy="14215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FCA316A-6647-6A61-1576-F2914B13B19A}"/>
              </a:ext>
            </a:extLst>
          </p:cNvPr>
          <p:cNvCxnSpPr>
            <a:cxnSpLocks/>
          </p:cNvCxnSpPr>
          <p:nvPr/>
        </p:nvCxnSpPr>
        <p:spPr>
          <a:xfrm flipV="1">
            <a:off x="4840009" y="3058357"/>
            <a:ext cx="138701" cy="14215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E7E02E6-40CA-BA8F-83CC-11CFC386C646}"/>
              </a:ext>
            </a:extLst>
          </p:cNvPr>
          <p:cNvCxnSpPr>
            <a:cxnSpLocks/>
          </p:cNvCxnSpPr>
          <p:nvPr/>
        </p:nvCxnSpPr>
        <p:spPr>
          <a:xfrm flipV="1">
            <a:off x="4588687" y="3066437"/>
            <a:ext cx="138701" cy="14215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1CEDB36-E3CC-371B-89DA-0CCCE536F91F}"/>
              </a:ext>
            </a:extLst>
          </p:cNvPr>
          <p:cNvCxnSpPr>
            <a:cxnSpLocks/>
          </p:cNvCxnSpPr>
          <p:nvPr/>
        </p:nvCxnSpPr>
        <p:spPr>
          <a:xfrm flipV="1">
            <a:off x="4835511" y="2840642"/>
            <a:ext cx="138701" cy="14215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7A24E163-FA9C-BDF7-DAB2-86A4CAB77F37}"/>
              </a:ext>
            </a:extLst>
          </p:cNvPr>
          <p:cNvSpPr/>
          <p:nvPr/>
        </p:nvSpPr>
        <p:spPr>
          <a:xfrm>
            <a:off x="6732091" y="3521181"/>
            <a:ext cx="442220" cy="46166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BA906B1-582D-90F6-DBAD-10219E7B1EA0}"/>
              </a:ext>
            </a:extLst>
          </p:cNvPr>
          <p:cNvCxnSpPr>
            <a:cxnSpLocks/>
          </p:cNvCxnSpPr>
          <p:nvPr/>
        </p:nvCxnSpPr>
        <p:spPr>
          <a:xfrm flipV="1">
            <a:off x="3353115" y="2703944"/>
            <a:ext cx="123277" cy="47631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DF0F4878-B889-E1C8-9924-4CD10797EF84}"/>
              </a:ext>
            </a:extLst>
          </p:cNvPr>
          <p:cNvCxnSpPr>
            <a:cxnSpLocks/>
          </p:cNvCxnSpPr>
          <p:nvPr/>
        </p:nvCxnSpPr>
        <p:spPr>
          <a:xfrm flipV="1">
            <a:off x="3193621" y="2703944"/>
            <a:ext cx="123277" cy="47631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:a16="http://schemas.microsoft.com/office/drawing/2014/main" id="{ED68BE6E-7D6B-AB8A-4D4D-3F93E032E4F4}"/>
              </a:ext>
            </a:extLst>
          </p:cNvPr>
          <p:cNvSpPr/>
          <p:nvPr/>
        </p:nvSpPr>
        <p:spPr>
          <a:xfrm>
            <a:off x="6247751" y="3530413"/>
            <a:ext cx="443247" cy="45243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0B8668E-6D89-DF77-3A42-318E3F75CEE4}"/>
              </a:ext>
            </a:extLst>
          </p:cNvPr>
          <p:cNvCxnSpPr>
            <a:cxnSpLocks/>
          </p:cNvCxnSpPr>
          <p:nvPr/>
        </p:nvCxnSpPr>
        <p:spPr>
          <a:xfrm flipV="1">
            <a:off x="1857589" y="3227290"/>
            <a:ext cx="558445" cy="65826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D19CDAA-73F3-706C-6DC5-FFBEF5C67929}"/>
              </a:ext>
            </a:extLst>
          </p:cNvPr>
          <p:cNvCxnSpPr>
            <a:cxnSpLocks/>
          </p:cNvCxnSpPr>
          <p:nvPr/>
        </p:nvCxnSpPr>
        <p:spPr>
          <a:xfrm flipV="1">
            <a:off x="1138834" y="3251260"/>
            <a:ext cx="558445" cy="65826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776640BF-2782-BEB4-2674-9F670F8D714D}"/>
              </a:ext>
            </a:extLst>
          </p:cNvPr>
          <p:cNvCxnSpPr>
            <a:cxnSpLocks/>
          </p:cNvCxnSpPr>
          <p:nvPr/>
        </p:nvCxnSpPr>
        <p:spPr>
          <a:xfrm flipV="1">
            <a:off x="1807033" y="2555212"/>
            <a:ext cx="558445" cy="65826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007E2988-5AC1-EDD8-1771-6176E6D27AC1}"/>
              </a:ext>
            </a:extLst>
          </p:cNvPr>
          <p:cNvSpPr txBox="1"/>
          <p:nvPr/>
        </p:nvSpPr>
        <p:spPr>
          <a:xfrm>
            <a:off x="4613402" y="4727594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DCFEF7C-1D28-87CE-EAEB-DBC73C221E59}"/>
              </a:ext>
            </a:extLst>
          </p:cNvPr>
          <p:cNvSpPr txBox="1"/>
          <p:nvPr/>
        </p:nvSpPr>
        <p:spPr>
          <a:xfrm>
            <a:off x="1577834" y="4727594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957E378-C01D-8111-FF33-AA4BC0207EC8}"/>
              </a:ext>
            </a:extLst>
          </p:cNvPr>
          <p:cNvSpPr txBox="1"/>
          <p:nvPr/>
        </p:nvSpPr>
        <p:spPr>
          <a:xfrm>
            <a:off x="3095618" y="4727594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58228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2" grpId="0"/>
      <p:bldP spid="14" grpId="0" animBg="1"/>
      <p:bldP spid="14" grpId="1" animBg="1"/>
      <p:bldP spid="15" grpId="0" animBg="1"/>
      <p:bldP spid="15" grpId="1" animBg="1"/>
      <p:bldP spid="16" grpId="0"/>
      <p:bldP spid="33" grpId="0" animBg="1"/>
      <p:bldP spid="33" grpId="1" animBg="1"/>
      <p:bldP spid="36" grpId="0" animBg="1"/>
      <p:bldP spid="36" grpId="1" animBg="1"/>
      <p:bldP spid="40" grpId="0"/>
      <p:bldP spid="41" grpId="0"/>
      <p:bldP spid="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425D75B-DA93-F387-CD46-1CD41FD252B9}"/>
              </a:ext>
            </a:extLst>
          </p:cNvPr>
          <p:cNvGraphicFramePr>
            <a:graphicFrameLocks noGrp="1"/>
          </p:cNvGraphicFramePr>
          <p:nvPr/>
        </p:nvGraphicFramePr>
        <p:xfrm>
          <a:off x="5790661" y="2245842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1894646-D07A-C5CC-17A5-7861CB290855}"/>
              </a:ext>
            </a:extLst>
          </p:cNvPr>
          <p:cNvGraphicFramePr>
            <a:graphicFrameLocks noGrp="1"/>
          </p:cNvGraphicFramePr>
          <p:nvPr/>
        </p:nvGraphicFramePr>
        <p:xfrm>
          <a:off x="1027059" y="2015832"/>
          <a:ext cx="4547913" cy="3379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597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1597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1597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91764"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260353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627011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52580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9F97A35-F8B4-9A5F-4748-214448A4C51B}"/>
              </a:ext>
            </a:extLst>
          </p:cNvPr>
          <p:cNvSpPr txBox="1"/>
          <p:nvPr/>
        </p:nvSpPr>
        <p:spPr>
          <a:xfrm>
            <a:off x="7228473" y="4148642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826B29-070F-6429-30B9-A44C2155FEA8}"/>
              </a:ext>
            </a:extLst>
          </p:cNvPr>
          <p:cNvSpPr txBox="1"/>
          <p:nvPr/>
        </p:nvSpPr>
        <p:spPr>
          <a:xfrm>
            <a:off x="6785726" y="4155503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2EBE74-0CAB-6CC1-0DD4-4F172A865204}"/>
              </a:ext>
            </a:extLst>
          </p:cNvPr>
          <p:cNvSpPr txBox="1"/>
          <p:nvPr/>
        </p:nvSpPr>
        <p:spPr>
          <a:xfrm>
            <a:off x="6300436" y="4148642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8FB6FC3-38E0-9CE5-7390-C9B777DC1E63}"/>
                  </a:ext>
                </a:extLst>
              </p:cNvPr>
              <p:cNvSpPr txBox="1"/>
              <p:nvPr/>
            </p:nvSpPr>
            <p:spPr>
              <a:xfrm>
                <a:off x="695550" y="1060036"/>
                <a:ext cx="6088435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>
                    <a:latin typeface="Calibri" panose="020F0502020204030204" pitchFamily="34" charset="0"/>
                    <a:cs typeface="Calibri" panose="020F0502020204030204" pitchFamily="34" charset="0"/>
                  </a:rPr>
                  <a:t>652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600">
                    <a:latin typeface="Calibri" panose="020F0502020204030204" pitchFamily="34" charset="0"/>
                    <a:cs typeface="Calibri" panose="020F0502020204030204" pitchFamily="34" charset="0"/>
                  </a:rPr>
                  <a:t> 340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36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8FB6FC3-38E0-9CE5-7390-C9B777DC1E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1060036"/>
                <a:ext cx="6088435" cy="1077218"/>
              </a:xfrm>
              <a:prstGeom prst="rect">
                <a:avLst/>
              </a:prstGeom>
              <a:blipFill>
                <a:blip r:embed="rId2"/>
                <a:stretch>
                  <a:fillRect t="-90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FAFDB2AC-29F6-AD63-C14B-FFC5A7FE0A44}"/>
              </a:ext>
            </a:extLst>
          </p:cNvPr>
          <p:cNvSpPr txBox="1"/>
          <p:nvPr/>
        </p:nvSpPr>
        <p:spPr>
          <a:xfrm>
            <a:off x="4979021" y="1053289"/>
            <a:ext cx="1634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>
                <a:solidFill>
                  <a:schemeClr val="accent1"/>
                </a:solidFill>
              </a:rPr>
              <a:t>312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8C3CFE9-CA52-2BF6-67AC-CDE1238D1429}"/>
                  </a:ext>
                </a:extLst>
              </p:cNvPr>
              <p:cNvSpPr txBox="1"/>
              <p:nvPr/>
            </p:nvSpPr>
            <p:spPr>
              <a:xfrm>
                <a:off x="5790661" y="3603030"/>
                <a:ext cx="48122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40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8C3CFE9-CA52-2BF6-67AC-CDE1238D14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0661" y="3603030"/>
                <a:ext cx="481222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val 9">
            <a:extLst>
              <a:ext uri="{FF2B5EF4-FFF2-40B4-BE49-F238E27FC236}">
                <a16:creationId xmlns:a16="http://schemas.microsoft.com/office/drawing/2014/main" id="{B505DF1E-EC0B-EED9-7D9C-7AA68C0B8F25}"/>
              </a:ext>
            </a:extLst>
          </p:cNvPr>
          <p:cNvSpPr/>
          <p:nvPr/>
        </p:nvSpPr>
        <p:spPr>
          <a:xfrm>
            <a:off x="6207887" y="3141365"/>
            <a:ext cx="1491827" cy="46166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9A5DC36-786B-384D-12B4-7433C5D99A31}"/>
              </a:ext>
            </a:extLst>
          </p:cNvPr>
          <p:cNvSpPr/>
          <p:nvPr/>
        </p:nvSpPr>
        <p:spPr>
          <a:xfrm>
            <a:off x="7205267" y="3671160"/>
            <a:ext cx="404062" cy="39353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D0A11C-502B-58B9-0081-3157C7A4E1E5}"/>
              </a:ext>
            </a:extLst>
          </p:cNvPr>
          <p:cNvSpPr txBox="1"/>
          <p:nvPr/>
        </p:nvSpPr>
        <p:spPr>
          <a:xfrm>
            <a:off x="682922" y="5494986"/>
            <a:ext cx="75101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Do we need to make an exchange?</a:t>
            </a:r>
          </a:p>
          <a:p>
            <a:endParaRPr lang="en-GB" sz="28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3E260AC-F5CB-C08F-DCC1-F19048C1FD72}"/>
              </a:ext>
            </a:extLst>
          </p:cNvPr>
          <p:cNvSpPr/>
          <p:nvPr/>
        </p:nvSpPr>
        <p:spPr>
          <a:xfrm>
            <a:off x="6743969" y="3664668"/>
            <a:ext cx="404062" cy="39353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99EED3-C801-27F6-8CF5-5E17A11A4733}"/>
              </a:ext>
            </a:extLst>
          </p:cNvPr>
          <p:cNvSpPr/>
          <p:nvPr/>
        </p:nvSpPr>
        <p:spPr>
          <a:xfrm>
            <a:off x="6278561" y="3664668"/>
            <a:ext cx="404062" cy="39353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B23B24C-B445-FAEE-0102-A92299B07F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431189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486ECDB-9626-6157-20D8-01228925AF26}"/>
              </a:ext>
            </a:extLst>
          </p:cNvPr>
          <p:cNvSpPr txBox="1"/>
          <p:nvPr/>
        </p:nvSpPr>
        <p:spPr>
          <a:xfrm>
            <a:off x="5734878" y="57387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E5DF4B8-9CA5-7352-68DC-94E76D5815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783" y="2576168"/>
            <a:ext cx="443559" cy="4326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8678775-73F4-E629-D50C-3CB8A5DBA2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889" y="2576168"/>
            <a:ext cx="443559" cy="43263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808090C-A05B-AFFF-D62C-27F53E65B9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752" y="2576168"/>
            <a:ext cx="443559" cy="43263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5684BC2-8EAC-869E-B0AD-BCA07C3A2A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99" y="2576168"/>
            <a:ext cx="443559" cy="4326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34A73CD-CEF5-97A8-A58C-5737F963F0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752" y="3045921"/>
            <a:ext cx="443559" cy="43263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078312B-3D47-B058-7093-3814290F442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99" y="3045921"/>
            <a:ext cx="443559" cy="43263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95FEF80-7550-3045-7B5E-09B2075C07E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155" y="3525904"/>
            <a:ext cx="443559" cy="43263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616BD7C-8B6B-9F52-3501-31EDBA3617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02" y="3525904"/>
            <a:ext cx="443559" cy="43263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00FCE8-C776-979F-6F9D-A8E71801AF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438" y="2576168"/>
            <a:ext cx="443559" cy="43263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8CD2FF7-3202-AE5D-358D-FF49E35B61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056" y="2576168"/>
            <a:ext cx="443559" cy="43263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549BBE0-BD78-DBAE-F025-ADAC277E2C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470" y="3045983"/>
            <a:ext cx="443559" cy="43263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8C07F07-D2B9-B1C8-65AD-3746DEBF2D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064" y="3045983"/>
            <a:ext cx="443559" cy="43263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A32F2A1-D042-5A21-5E8E-39F4C5E538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322" y="3503558"/>
            <a:ext cx="443559" cy="432634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CA78C18-A1F1-E0FC-A487-4CE985D2B38F}"/>
              </a:ext>
            </a:extLst>
          </p:cNvPr>
          <p:cNvCxnSpPr>
            <a:cxnSpLocks/>
          </p:cNvCxnSpPr>
          <p:nvPr/>
        </p:nvCxnSpPr>
        <p:spPr>
          <a:xfrm flipV="1">
            <a:off x="3061083" y="3520471"/>
            <a:ext cx="366451" cy="4157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6FC9DCC-C85C-BD37-9372-FDA641785544}"/>
              </a:ext>
            </a:extLst>
          </p:cNvPr>
          <p:cNvCxnSpPr>
            <a:cxnSpLocks/>
          </p:cNvCxnSpPr>
          <p:nvPr/>
        </p:nvCxnSpPr>
        <p:spPr>
          <a:xfrm flipV="1">
            <a:off x="3339190" y="3045983"/>
            <a:ext cx="366451" cy="4157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9BEC06A-1AC2-7BF7-A464-5AFFC525231F}"/>
              </a:ext>
            </a:extLst>
          </p:cNvPr>
          <p:cNvCxnSpPr>
            <a:cxnSpLocks/>
          </p:cNvCxnSpPr>
          <p:nvPr/>
        </p:nvCxnSpPr>
        <p:spPr>
          <a:xfrm flipV="1">
            <a:off x="2775718" y="3066391"/>
            <a:ext cx="366451" cy="4157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F1A982C-FCC9-401D-3121-FC74C46F6451}"/>
              </a:ext>
            </a:extLst>
          </p:cNvPr>
          <p:cNvCxnSpPr>
            <a:cxnSpLocks/>
          </p:cNvCxnSpPr>
          <p:nvPr/>
        </p:nvCxnSpPr>
        <p:spPr>
          <a:xfrm flipV="1">
            <a:off x="3320335" y="2605321"/>
            <a:ext cx="366451" cy="4157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49FC039-F567-B988-D9F5-E3CA16A85C20}"/>
              </a:ext>
            </a:extLst>
          </p:cNvPr>
          <p:cNvCxnSpPr>
            <a:cxnSpLocks/>
          </p:cNvCxnSpPr>
          <p:nvPr/>
        </p:nvCxnSpPr>
        <p:spPr>
          <a:xfrm flipV="1">
            <a:off x="1827342" y="3542723"/>
            <a:ext cx="366451" cy="4157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7F68119-40CF-8B4B-98A4-3B45AD4E07BE}"/>
              </a:ext>
            </a:extLst>
          </p:cNvPr>
          <p:cNvCxnSpPr>
            <a:cxnSpLocks/>
          </p:cNvCxnSpPr>
          <p:nvPr/>
        </p:nvCxnSpPr>
        <p:spPr>
          <a:xfrm flipV="1">
            <a:off x="1308575" y="3542723"/>
            <a:ext cx="366451" cy="4157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251723F0-07FB-9BC8-222D-BC38687BED62}"/>
              </a:ext>
            </a:extLst>
          </p:cNvPr>
          <p:cNvCxnSpPr>
            <a:cxnSpLocks/>
          </p:cNvCxnSpPr>
          <p:nvPr/>
        </p:nvCxnSpPr>
        <p:spPr>
          <a:xfrm flipV="1">
            <a:off x="1834655" y="3045983"/>
            <a:ext cx="366451" cy="4157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090E06D5-362A-AF7E-2C5D-CCCE3A8B8850}"/>
              </a:ext>
            </a:extLst>
          </p:cNvPr>
          <p:cNvSpPr txBox="1"/>
          <p:nvPr/>
        </p:nvSpPr>
        <p:spPr>
          <a:xfrm>
            <a:off x="4668739" y="4783337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33D47D-3968-E499-E6C2-D63E86B66B52}"/>
              </a:ext>
            </a:extLst>
          </p:cNvPr>
          <p:cNvSpPr txBox="1"/>
          <p:nvPr/>
        </p:nvSpPr>
        <p:spPr>
          <a:xfrm>
            <a:off x="3144149" y="4783337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58ED499-03FB-3EE4-B4FD-0A1BAF110099}"/>
              </a:ext>
            </a:extLst>
          </p:cNvPr>
          <p:cNvSpPr txBox="1"/>
          <p:nvPr/>
        </p:nvSpPr>
        <p:spPr>
          <a:xfrm>
            <a:off x="1619558" y="4783337"/>
            <a:ext cx="31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62559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 animBg="1"/>
      <p:bldP spid="10" grpId="1" animBg="1"/>
      <p:bldP spid="11" grpId="0" animBg="1"/>
      <p:bldP spid="11" grpId="1" animBg="1"/>
      <p:bldP spid="12" grpId="0"/>
      <p:bldP spid="13" grpId="0" animBg="1"/>
      <p:bldP spid="13" grpId="1" animBg="1"/>
      <p:bldP spid="14" grpId="0" animBg="1"/>
      <p:bldP spid="14" grpId="1" animBg="1"/>
      <p:bldP spid="16" grpId="0"/>
      <p:bldP spid="16" grpId="1"/>
      <p:bldP spid="37" grpId="0"/>
      <p:bldP spid="38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330BF30-1CC5-5322-CC66-F1C6FEC4B3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612147"/>
              </p:ext>
            </p:extLst>
          </p:nvPr>
        </p:nvGraphicFramePr>
        <p:xfrm>
          <a:off x="5471145" y="1670327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2C3884AA-E6BC-21D5-4300-ECB4E0B35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51DAA0-AC30-F4EF-5BB9-E9F8A32F2FF3}"/>
              </a:ext>
            </a:extLst>
          </p:cNvPr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52F32E6-34ED-1874-E9E8-85540951C7A0}"/>
                  </a:ext>
                </a:extLst>
              </p:cNvPr>
              <p:cNvSpPr txBox="1"/>
              <p:nvPr/>
            </p:nvSpPr>
            <p:spPr>
              <a:xfrm>
                <a:off x="5411114" y="2977282"/>
                <a:ext cx="57900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3200" b="1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52F32E6-34ED-1874-E9E8-85540951C7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114" y="2977282"/>
                <a:ext cx="579005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F226F27A-1EF3-4165-35C2-517FB731A6D8}"/>
              </a:ext>
            </a:extLst>
          </p:cNvPr>
          <p:cNvSpPr txBox="1"/>
          <p:nvPr/>
        </p:nvSpPr>
        <p:spPr>
          <a:xfrm>
            <a:off x="6924877" y="35679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C27BAD-20DB-99C6-6BAB-1CB25497C1F5}"/>
              </a:ext>
            </a:extLst>
          </p:cNvPr>
          <p:cNvSpPr txBox="1"/>
          <p:nvPr/>
        </p:nvSpPr>
        <p:spPr>
          <a:xfrm>
            <a:off x="6443661" y="35679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B785F7-BF5C-824F-8222-431BD3686276}"/>
              </a:ext>
            </a:extLst>
          </p:cNvPr>
          <p:cNvSpPr txBox="1"/>
          <p:nvPr/>
        </p:nvSpPr>
        <p:spPr>
          <a:xfrm>
            <a:off x="5990119" y="35679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27DDD69-D6FD-8EDF-F21F-0138889EBD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711481"/>
              </p:ext>
            </p:extLst>
          </p:nvPr>
        </p:nvGraphicFramePr>
        <p:xfrm>
          <a:off x="860587" y="1287757"/>
          <a:ext cx="4223208" cy="39535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773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40773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0773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70668"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078226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404652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197304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1">
                <a:extLst>
                  <a:ext uri="{FF2B5EF4-FFF2-40B4-BE49-F238E27FC236}">
                    <a16:creationId xmlns:a16="http://schemas.microsoft.com/office/drawing/2014/main" id="{B05B191B-28B2-D57F-5EBB-B9FAA293A95F}"/>
                  </a:ext>
                </a:extLst>
              </p:cNvPr>
              <p:cNvSpPr txBox="1"/>
              <p:nvPr/>
            </p:nvSpPr>
            <p:spPr>
              <a:xfrm>
                <a:off x="667512" y="443734"/>
                <a:ext cx="61574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351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26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0" name="TextBox 1">
                <a:extLst>
                  <a:ext uri="{FF2B5EF4-FFF2-40B4-BE49-F238E27FC236}">
                    <a16:creationId xmlns:a16="http://schemas.microsoft.com/office/drawing/2014/main" id="{B05B191B-28B2-D57F-5EBB-B9FAA293A9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43734"/>
                <a:ext cx="6157494" cy="646331"/>
              </a:xfrm>
              <a:prstGeom prst="rect">
                <a:avLst/>
              </a:prstGeom>
              <a:blipFill>
                <a:blip r:embed="rId4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9">
            <a:extLst>
              <a:ext uri="{FF2B5EF4-FFF2-40B4-BE49-F238E27FC236}">
                <a16:creationId xmlns:a16="http://schemas.microsoft.com/office/drawing/2014/main" id="{06E5485E-5C10-25B6-C8AA-320A7E7F6705}"/>
              </a:ext>
            </a:extLst>
          </p:cNvPr>
          <p:cNvSpPr txBox="1"/>
          <p:nvPr/>
        </p:nvSpPr>
        <p:spPr>
          <a:xfrm>
            <a:off x="4866068" y="450311"/>
            <a:ext cx="884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>
                <a:solidFill>
                  <a:schemeClr val="accent1"/>
                </a:solidFill>
              </a:rPr>
              <a:t>325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95135A-1C31-549A-FC5B-0AF5A2561622}"/>
              </a:ext>
            </a:extLst>
          </p:cNvPr>
          <p:cNvSpPr txBox="1"/>
          <p:nvPr/>
        </p:nvSpPr>
        <p:spPr>
          <a:xfrm>
            <a:off x="6442433" y="30393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2CCF0E-15AB-581A-B65C-824BC7048F77}"/>
              </a:ext>
            </a:extLst>
          </p:cNvPr>
          <p:cNvSpPr txBox="1"/>
          <p:nvPr/>
        </p:nvSpPr>
        <p:spPr>
          <a:xfrm>
            <a:off x="6903479" y="303871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DDD77FB-E679-0C5D-112D-D4652DDAD153}"/>
              </a:ext>
            </a:extLst>
          </p:cNvPr>
          <p:cNvSpPr txBox="1"/>
          <p:nvPr/>
        </p:nvSpPr>
        <p:spPr>
          <a:xfrm>
            <a:off x="1148220" y="5234883"/>
            <a:ext cx="63630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I put 2 in the _____ column because it has a value of _____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71C9DF-BA98-28C1-5503-8F77518DDFC3}"/>
              </a:ext>
            </a:extLst>
          </p:cNvPr>
          <p:cNvSpPr txBox="1"/>
          <p:nvPr/>
        </p:nvSpPr>
        <p:spPr>
          <a:xfrm>
            <a:off x="3226106" y="5235077"/>
            <a:ext cx="102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tens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C2F541-9828-7AB5-1026-D260F64BB89F}"/>
              </a:ext>
            </a:extLst>
          </p:cNvPr>
          <p:cNvSpPr txBox="1"/>
          <p:nvPr/>
        </p:nvSpPr>
        <p:spPr>
          <a:xfrm>
            <a:off x="2851120" y="5678054"/>
            <a:ext cx="102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6F1D6F1-0B8E-8DD2-E088-194CC118AE12}"/>
              </a:ext>
            </a:extLst>
          </p:cNvPr>
          <p:cNvSpPr txBox="1"/>
          <p:nvPr/>
        </p:nvSpPr>
        <p:spPr>
          <a:xfrm>
            <a:off x="1124956" y="5238812"/>
            <a:ext cx="63630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I put 6 in the _____ column because it has a value of _____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CE2842-EED9-8139-C3A9-170B0B3C190C}"/>
              </a:ext>
            </a:extLst>
          </p:cNvPr>
          <p:cNvSpPr txBox="1"/>
          <p:nvPr/>
        </p:nvSpPr>
        <p:spPr>
          <a:xfrm>
            <a:off x="2952393" y="5678054"/>
            <a:ext cx="102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EFCCBA9-0C08-DEE2-7502-C80912371006}"/>
              </a:ext>
            </a:extLst>
          </p:cNvPr>
          <p:cNvSpPr txBox="1"/>
          <p:nvPr/>
        </p:nvSpPr>
        <p:spPr>
          <a:xfrm>
            <a:off x="3140648" y="5235077"/>
            <a:ext cx="102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ones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6C4300A-7698-CFE1-CEAF-B0941252D0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496" y="1814030"/>
            <a:ext cx="554581" cy="54092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25CB555-4DF2-D3CE-CEC7-783459E46F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566" y="1839103"/>
            <a:ext cx="554581" cy="5409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02ED81-1F2E-C88B-9D55-9C3A2CEDBA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76" y="1860446"/>
            <a:ext cx="554581" cy="5409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D13CB59-B325-5127-531E-8A6538AB5B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910" y="1859273"/>
            <a:ext cx="554581" cy="54092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B84275B-7157-17CB-0258-5D8E5EA4FC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83" y="2449051"/>
            <a:ext cx="554581" cy="54092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9CDD03-5173-1EB4-6824-DAFFF84D32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75" y="1829852"/>
            <a:ext cx="554581" cy="54092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0242B53-E785-8A18-6DA9-3EDD81CA94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566" y="2445524"/>
            <a:ext cx="554581" cy="54092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DBC7AF9-ED00-0B11-8FC1-049F92F559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031" y="2445524"/>
            <a:ext cx="554581" cy="54092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EFE4A49-AAD4-53E6-61AD-77F7025126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159" y="3050625"/>
            <a:ext cx="554581" cy="540921"/>
          </a:xfrm>
          <a:prstGeom prst="rect">
            <a:avLst/>
          </a:prstGeom>
        </p:spPr>
      </p:pic>
      <p:sp>
        <p:nvSpPr>
          <p:cNvPr id="29" name="Oval 28">
            <a:extLst>
              <a:ext uri="{FF2B5EF4-FFF2-40B4-BE49-F238E27FC236}">
                <a16:creationId xmlns:a16="http://schemas.microsoft.com/office/drawing/2014/main" id="{55BE4842-8719-A7EE-26AF-A48B75C8BFD7}"/>
              </a:ext>
            </a:extLst>
          </p:cNvPr>
          <p:cNvSpPr/>
          <p:nvPr/>
        </p:nvSpPr>
        <p:spPr>
          <a:xfrm>
            <a:off x="5886383" y="2535794"/>
            <a:ext cx="1430385" cy="52860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41BEA09-E50F-E326-D6D2-E3A4EE4558B3}"/>
              </a:ext>
            </a:extLst>
          </p:cNvPr>
          <p:cNvSpPr/>
          <p:nvPr/>
        </p:nvSpPr>
        <p:spPr>
          <a:xfrm>
            <a:off x="6870420" y="3048138"/>
            <a:ext cx="446348" cy="5083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94242BF-ECDD-94E3-C553-514A1799A645}"/>
              </a:ext>
            </a:extLst>
          </p:cNvPr>
          <p:cNvCxnSpPr>
            <a:cxnSpLocks/>
          </p:cNvCxnSpPr>
          <p:nvPr/>
        </p:nvCxnSpPr>
        <p:spPr>
          <a:xfrm>
            <a:off x="2851531" y="3321085"/>
            <a:ext cx="951803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>
            <a:extLst>
              <a:ext uri="{FF2B5EF4-FFF2-40B4-BE49-F238E27FC236}">
                <a16:creationId xmlns:a16="http://schemas.microsoft.com/office/drawing/2014/main" id="{1D8259FC-F106-7F9B-EC8F-84E150FD88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49" y="2289432"/>
            <a:ext cx="554581" cy="54092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33AC1B9-213F-B965-3D85-2FD0724E62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49" y="2780068"/>
            <a:ext cx="554581" cy="54092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2EE4BE8-246F-137F-C6EF-D88A5A8476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49" y="3270704"/>
            <a:ext cx="554581" cy="54092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AE1AE7C-C649-9C1F-4BF5-5943F8F83B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49" y="3761340"/>
            <a:ext cx="554581" cy="54092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BE9C07A-0A0C-98BC-2FC0-26CEE2196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49" y="4251977"/>
            <a:ext cx="554581" cy="54092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0FF791C-DF96-5808-662F-01915D18A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34" y="2282899"/>
            <a:ext cx="554581" cy="54092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ABF6D34-653B-7A08-9812-A80420A2AF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34" y="2773535"/>
            <a:ext cx="554581" cy="54092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A749D81-7DF8-A686-8201-32B6DC0B68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34" y="3264171"/>
            <a:ext cx="554581" cy="54092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494C96A-F7CF-0193-8E5B-507D5A8CDE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34" y="3754807"/>
            <a:ext cx="554581" cy="54092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790A1FD-6FFB-7276-C7C7-8A2C9EF15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34" y="4245444"/>
            <a:ext cx="554581" cy="540921"/>
          </a:xfrm>
          <a:prstGeom prst="rect">
            <a:avLst/>
          </a:prstGeom>
        </p:spPr>
      </p:pic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10B783BD-7AE6-BEE1-6705-9579C66B376B}"/>
              </a:ext>
            </a:extLst>
          </p:cNvPr>
          <p:cNvCxnSpPr/>
          <p:nvPr/>
        </p:nvCxnSpPr>
        <p:spPr>
          <a:xfrm flipH="1">
            <a:off x="4357915" y="4295728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AD1E07CB-284F-6B13-579E-FB60EBFEE250}"/>
              </a:ext>
            </a:extLst>
          </p:cNvPr>
          <p:cNvCxnSpPr/>
          <p:nvPr/>
        </p:nvCxnSpPr>
        <p:spPr>
          <a:xfrm flipH="1">
            <a:off x="3850704" y="4282602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4BEE4E2-0FA5-FA4A-A229-FF0024A939AA}"/>
              </a:ext>
            </a:extLst>
          </p:cNvPr>
          <p:cNvCxnSpPr/>
          <p:nvPr/>
        </p:nvCxnSpPr>
        <p:spPr>
          <a:xfrm flipH="1">
            <a:off x="4368802" y="3794958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D4739756-9F28-8C46-3741-654B55214962}"/>
              </a:ext>
            </a:extLst>
          </p:cNvPr>
          <p:cNvCxnSpPr/>
          <p:nvPr/>
        </p:nvCxnSpPr>
        <p:spPr>
          <a:xfrm flipH="1">
            <a:off x="3869021" y="3761340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81C3F4DA-8626-EB2D-B2C3-297DD685DE97}"/>
              </a:ext>
            </a:extLst>
          </p:cNvPr>
          <p:cNvCxnSpPr/>
          <p:nvPr/>
        </p:nvCxnSpPr>
        <p:spPr>
          <a:xfrm flipH="1">
            <a:off x="4322438" y="3287655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A63C82B-8D2F-FAAA-0B6A-20EB542F7A6E}"/>
              </a:ext>
            </a:extLst>
          </p:cNvPr>
          <p:cNvCxnSpPr/>
          <p:nvPr/>
        </p:nvCxnSpPr>
        <p:spPr>
          <a:xfrm flipH="1">
            <a:off x="3859658" y="3295845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47">
            <a:extLst>
              <a:ext uri="{FF2B5EF4-FFF2-40B4-BE49-F238E27FC236}">
                <a16:creationId xmlns:a16="http://schemas.microsoft.com/office/drawing/2014/main" id="{F6643776-84D9-29CA-E6AC-D21C8A3F28EE}"/>
              </a:ext>
            </a:extLst>
          </p:cNvPr>
          <p:cNvSpPr/>
          <p:nvPr/>
        </p:nvSpPr>
        <p:spPr>
          <a:xfrm>
            <a:off x="6402963" y="3039326"/>
            <a:ext cx="446348" cy="54828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419C41AA-F260-8C16-8CDF-B73F00859EE1}"/>
              </a:ext>
            </a:extLst>
          </p:cNvPr>
          <p:cNvCxnSpPr/>
          <p:nvPr/>
        </p:nvCxnSpPr>
        <p:spPr>
          <a:xfrm flipH="1">
            <a:off x="2416918" y="2497085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0E39AACD-FA5B-BE37-3B45-AC3D55D4A369}"/>
              </a:ext>
            </a:extLst>
          </p:cNvPr>
          <p:cNvCxnSpPr/>
          <p:nvPr/>
        </p:nvCxnSpPr>
        <p:spPr>
          <a:xfrm flipH="1">
            <a:off x="2980298" y="2486846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0">
            <a:extLst>
              <a:ext uri="{FF2B5EF4-FFF2-40B4-BE49-F238E27FC236}">
                <a16:creationId xmlns:a16="http://schemas.microsoft.com/office/drawing/2014/main" id="{2E766AD2-0BFA-12E9-932D-3D250F60398A}"/>
              </a:ext>
            </a:extLst>
          </p:cNvPr>
          <p:cNvSpPr/>
          <p:nvPr/>
        </p:nvSpPr>
        <p:spPr>
          <a:xfrm>
            <a:off x="3817091" y="2321579"/>
            <a:ext cx="1048978" cy="245823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1ED25F3-7268-B242-BEF6-B6954CA315BE}"/>
              </a:ext>
            </a:extLst>
          </p:cNvPr>
          <p:cNvSpPr txBox="1"/>
          <p:nvPr/>
        </p:nvSpPr>
        <p:spPr>
          <a:xfrm>
            <a:off x="4170108" y="474545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B58EAA9-BBE2-7A12-9732-8163BD6BD4FA}"/>
              </a:ext>
            </a:extLst>
          </p:cNvPr>
          <p:cNvSpPr txBox="1"/>
          <p:nvPr/>
        </p:nvSpPr>
        <p:spPr>
          <a:xfrm>
            <a:off x="2756936" y="474545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E489E9C-FDC7-3E64-45DA-5C017E4A64F7}"/>
              </a:ext>
            </a:extLst>
          </p:cNvPr>
          <p:cNvSpPr txBox="1"/>
          <p:nvPr/>
        </p:nvSpPr>
        <p:spPr>
          <a:xfrm>
            <a:off x="1343765" y="474545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3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76B5E5FA-A1AB-A256-9BF0-1B54D6767401}"/>
              </a:ext>
            </a:extLst>
          </p:cNvPr>
          <p:cNvCxnSpPr>
            <a:cxnSpLocks/>
          </p:cNvCxnSpPr>
          <p:nvPr/>
        </p:nvCxnSpPr>
        <p:spPr>
          <a:xfrm flipV="1">
            <a:off x="6493470" y="2652868"/>
            <a:ext cx="245393" cy="2604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ctangle 55">
            <a:extLst>
              <a:ext uri="{FF2B5EF4-FFF2-40B4-BE49-F238E27FC236}">
                <a16:creationId xmlns:a16="http://schemas.microsoft.com/office/drawing/2014/main" id="{B19AFE06-C802-1533-A39C-2D23ACA4F463}"/>
              </a:ext>
            </a:extLst>
          </p:cNvPr>
          <p:cNvSpPr/>
          <p:nvPr/>
        </p:nvSpPr>
        <p:spPr>
          <a:xfrm>
            <a:off x="6329184" y="2427745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00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C595677-3D4E-70BF-2677-D45A36E6F7FD}"/>
              </a:ext>
            </a:extLst>
          </p:cNvPr>
          <p:cNvSpPr/>
          <p:nvPr/>
        </p:nvSpPr>
        <p:spPr>
          <a:xfrm>
            <a:off x="6809841" y="2493294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87069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00"/>
                            </p:stCondLst>
                            <p:childTnLst>
                              <p:par>
                                <p:cTn id="1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7" grpId="0"/>
      <p:bldP spid="8" grpId="0"/>
      <p:bldP spid="11" grpId="0"/>
      <p:bldP spid="12" grpId="0"/>
      <p:bldP spid="13" grpId="0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9" grpId="0" animBg="1"/>
      <p:bldP spid="29" grpId="1" animBg="1"/>
      <p:bldP spid="30" grpId="0" animBg="1"/>
      <p:bldP spid="30" grpId="1" animBg="1"/>
      <p:bldP spid="48" grpId="0" animBg="1"/>
      <p:bldP spid="48" grpId="1" animBg="1"/>
      <p:bldP spid="51" grpId="0" animBg="1"/>
      <p:bldP spid="52" grpId="0"/>
      <p:bldP spid="53" grpId="0"/>
      <p:bldP spid="54" grpId="0"/>
      <p:bldP spid="56" grpId="0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FBBC5E-8B63-0320-C86F-57383CD2E5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422948"/>
              </p:ext>
            </p:extLst>
          </p:nvPr>
        </p:nvGraphicFramePr>
        <p:xfrm>
          <a:off x="5537217" y="1567981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8B56AF4-7626-738D-A675-ABEC070D1C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003" y="569225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C8960A-B3A1-1C17-5EB7-CDF21F0BA2B8}"/>
              </a:ext>
            </a:extLst>
          </p:cNvPr>
          <p:cNvSpPr txBox="1"/>
          <p:nvPr/>
        </p:nvSpPr>
        <p:spPr>
          <a:xfrm>
            <a:off x="5677847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C148289-CDAB-AB1C-272C-42B6C8322E88}"/>
                  </a:ext>
                </a:extLst>
              </p:cNvPr>
              <p:cNvSpPr txBox="1"/>
              <p:nvPr/>
            </p:nvSpPr>
            <p:spPr>
              <a:xfrm>
                <a:off x="5456493" y="2839467"/>
                <a:ext cx="62869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3600" b="1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C148289-CDAB-AB1C-272C-42B6C8322E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6493" y="2839467"/>
                <a:ext cx="628698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8D78BB0E-6169-361D-5AC8-5BB7906D37B9}"/>
              </a:ext>
            </a:extLst>
          </p:cNvPr>
          <p:cNvSpPr txBox="1"/>
          <p:nvPr/>
        </p:nvSpPr>
        <p:spPr>
          <a:xfrm>
            <a:off x="6980402" y="348169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DB821E-B430-9127-E1E2-C2C4A349AA1C}"/>
              </a:ext>
            </a:extLst>
          </p:cNvPr>
          <p:cNvSpPr txBox="1"/>
          <p:nvPr/>
        </p:nvSpPr>
        <p:spPr>
          <a:xfrm>
            <a:off x="6517730" y="348169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4B78F6-54B9-1CC3-AEFA-263F32CAC0C6}"/>
              </a:ext>
            </a:extLst>
          </p:cNvPr>
          <p:cNvSpPr txBox="1"/>
          <p:nvPr/>
        </p:nvSpPr>
        <p:spPr>
          <a:xfrm>
            <a:off x="6042392" y="348169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EA83135-D85D-8D33-357A-C70B760802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856762"/>
              </p:ext>
            </p:extLst>
          </p:nvPr>
        </p:nvGraphicFramePr>
        <p:xfrm>
          <a:off x="860587" y="1221761"/>
          <a:ext cx="4223208" cy="39347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773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40773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0773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70668"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078226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385807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0413308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1">
                <a:extLst>
                  <a:ext uri="{FF2B5EF4-FFF2-40B4-BE49-F238E27FC236}">
                    <a16:creationId xmlns:a16="http://schemas.microsoft.com/office/drawing/2014/main" id="{9E35E005-D5D7-BB00-202F-74C218FBC6DB}"/>
                  </a:ext>
                </a:extLst>
              </p:cNvPr>
              <p:cNvSpPr txBox="1"/>
              <p:nvPr/>
            </p:nvSpPr>
            <p:spPr>
              <a:xfrm>
                <a:off x="667512" y="519148"/>
                <a:ext cx="61574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201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37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0" name="TextBox 1">
                <a:extLst>
                  <a:ext uri="{FF2B5EF4-FFF2-40B4-BE49-F238E27FC236}">
                    <a16:creationId xmlns:a16="http://schemas.microsoft.com/office/drawing/2014/main" id="{9E35E005-D5D7-BB00-202F-74C218FBC6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19148"/>
                <a:ext cx="6157494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9">
            <a:extLst>
              <a:ext uri="{FF2B5EF4-FFF2-40B4-BE49-F238E27FC236}">
                <a16:creationId xmlns:a16="http://schemas.microsoft.com/office/drawing/2014/main" id="{7D0967FF-7F03-298B-A6C4-43C5C5FD270B}"/>
              </a:ext>
            </a:extLst>
          </p:cNvPr>
          <p:cNvSpPr txBox="1"/>
          <p:nvPr/>
        </p:nvSpPr>
        <p:spPr>
          <a:xfrm>
            <a:off x="4866068" y="525725"/>
            <a:ext cx="884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>
                <a:solidFill>
                  <a:schemeClr val="accent1"/>
                </a:solidFill>
              </a:rPr>
              <a:t>164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D7021C-64AD-ADE5-06C7-FBB8951CB44D}"/>
              </a:ext>
            </a:extLst>
          </p:cNvPr>
          <p:cNvSpPr txBox="1"/>
          <p:nvPr/>
        </p:nvSpPr>
        <p:spPr>
          <a:xfrm>
            <a:off x="6516653" y="291629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EB57BA-4E8D-6838-4FA1-BB9D65F19C09}"/>
              </a:ext>
            </a:extLst>
          </p:cNvPr>
          <p:cNvSpPr txBox="1"/>
          <p:nvPr/>
        </p:nvSpPr>
        <p:spPr>
          <a:xfrm>
            <a:off x="6992098" y="29114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971996-7065-0EEF-DEA3-35D27CFFCAF6}"/>
              </a:ext>
            </a:extLst>
          </p:cNvPr>
          <p:cNvSpPr txBox="1"/>
          <p:nvPr/>
        </p:nvSpPr>
        <p:spPr>
          <a:xfrm>
            <a:off x="1148220" y="5121759"/>
            <a:ext cx="63630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I put 3 in the _____ column because it has a value of _____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6C9174-4529-903B-92B2-0DC7218F7A05}"/>
              </a:ext>
            </a:extLst>
          </p:cNvPr>
          <p:cNvSpPr txBox="1"/>
          <p:nvPr/>
        </p:nvSpPr>
        <p:spPr>
          <a:xfrm>
            <a:off x="3190930" y="5127371"/>
            <a:ext cx="102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tens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32D0836-08B3-3C24-201F-33D3A4D4E73F}"/>
              </a:ext>
            </a:extLst>
          </p:cNvPr>
          <p:cNvSpPr txBox="1"/>
          <p:nvPr/>
        </p:nvSpPr>
        <p:spPr>
          <a:xfrm>
            <a:off x="2834081" y="5536531"/>
            <a:ext cx="102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C6BF6C5-EC1D-51EC-4EC8-2747EE30C4F1}"/>
              </a:ext>
            </a:extLst>
          </p:cNvPr>
          <p:cNvSpPr txBox="1"/>
          <p:nvPr/>
        </p:nvSpPr>
        <p:spPr>
          <a:xfrm>
            <a:off x="1134274" y="5114115"/>
            <a:ext cx="63630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I put 7 in the _____ column because it has a value of _____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7E73CD6-B97F-AE55-B11B-2F2139AA2A2C}"/>
              </a:ext>
            </a:extLst>
          </p:cNvPr>
          <p:cNvSpPr txBox="1"/>
          <p:nvPr/>
        </p:nvSpPr>
        <p:spPr>
          <a:xfrm>
            <a:off x="2886087" y="5536531"/>
            <a:ext cx="102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CC72840-8322-2FA0-C269-F09F457BBB7A}"/>
              </a:ext>
            </a:extLst>
          </p:cNvPr>
          <p:cNvSpPr txBox="1"/>
          <p:nvPr/>
        </p:nvSpPr>
        <p:spPr>
          <a:xfrm>
            <a:off x="3081419" y="5127371"/>
            <a:ext cx="1023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ones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C6F8D7E-CA56-BE41-B6AC-25ABCE514E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496" y="1748034"/>
            <a:ext cx="554581" cy="54092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0091707-4E4B-9375-B47C-E4223737BF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76" y="1794450"/>
            <a:ext cx="554581" cy="5409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9382F12-AC38-B3EA-8C81-39E96D5FEC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910" y="1793277"/>
            <a:ext cx="554581" cy="5409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8C76C7C-2E1E-5752-3737-DDD7BC3043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001" y="3826270"/>
            <a:ext cx="554581" cy="540921"/>
          </a:xfrm>
          <a:prstGeom prst="rect">
            <a:avLst/>
          </a:pr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9D6562F7-24DA-74C0-CF1D-3F3EE63E6041}"/>
              </a:ext>
            </a:extLst>
          </p:cNvPr>
          <p:cNvSpPr/>
          <p:nvPr/>
        </p:nvSpPr>
        <p:spPr>
          <a:xfrm>
            <a:off x="5750407" y="2402673"/>
            <a:ext cx="1681628" cy="51362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7C97224-F4D3-CD97-7306-251BBB0581C0}"/>
              </a:ext>
            </a:extLst>
          </p:cNvPr>
          <p:cNvSpPr/>
          <p:nvPr/>
        </p:nvSpPr>
        <p:spPr>
          <a:xfrm>
            <a:off x="6969474" y="2979265"/>
            <a:ext cx="405529" cy="41874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7F1CDB9-3F25-C1D4-245B-845B9F155A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49" y="2223436"/>
            <a:ext cx="554581" cy="54092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AF8EDE5-FC57-14E1-4CCF-610DE8D5D4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49" y="2714072"/>
            <a:ext cx="554581" cy="54092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073B3D5-583C-5435-271F-4566925AD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49" y="3204708"/>
            <a:ext cx="554581" cy="54092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6288930-4BF1-76E9-3747-16E9C99E3F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49" y="3695344"/>
            <a:ext cx="554581" cy="54092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FA38F6D-14F2-8C33-EC81-0C6CC3A200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949" y="4185981"/>
            <a:ext cx="554581" cy="54092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5A27E64-AE98-B582-848D-70507EFFCD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34" y="2216903"/>
            <a:ext cx="554581" cy="54092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7024DCD-42DB-7761-E215-9B278716AD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34" y="2707539"/>
            <a:ext cx="554581" cy="54092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3EA5589-A700-3312-0E6F-562F341A15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34" y="3198175"/>
            <a:ext cx="554581" cy="54092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90F9A447-1A38-957F-2FC4-C406DCCD60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34" y="3688811"/>
            <a:ext cx="554581" cy="54092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371F94A-A4AF-1767-D645-37BACDC5D6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34" y="4179448"/>
            <a:ext cx="554581" cy="540921"/>
          </a:xfrm>
          <a:prstGeom prst="rect">
            <a:avLst/>
          </a:prstGeom>
        </p:spPr>
      </p:pic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7983F24-E48F-334D-5DAF-38C59907D5AD}"/>
              </a:ext>
            </a:extLst>
          </p:cNvPr>
          <p:cNvCxnSpPr/>
          <p:nvPr/>
        </p:nvCxnSpPr>
        <p:spPr>
          <a:xfrm flipH="1">
            <a:off x="4357915" y="4229732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72C84CF-0C32-C2F1-FCBA-CCB16535B7B0}"/>
              </a:ext>
            </a:extLst>
          </p:cNvPr>
          <p:cNvCxnSpPr/>
          <p:nvPr/>
        </p:nvCxnSpPr>
        <p:spPr>
          <a:xfrm flipH="1">
            <a:off x="3850704" y="4216606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7362FD2D-B890-EECE-4299-788917F5AB2C}"/>
              </a:ext>
            </a:extLst>
          </p:cNvPr>
          <p:cNvCxnSpPr/>
          <p:nvPr/>
        </p:nvCxnSpPr>
        <p:spPr>
          <a:xfrm flipH="1">
            <a:off x="4368802" y="3728962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C8CF52B-674E-5DF3-47D8-08A3E17674C3}"/>
              </a:ext>
            </a:extLst>
          </p:cNvPr>
          <p:cNvCxnSpPr/>
          <p:nvPr/>
        </p:nvCxnSpPr>
        <p:spPr>
          <a:xfrm flipH="1">
            <a:off x="3869021" y="3695344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A9C61B3-DB46-CA72-40D2-343AB74EB058}"/>
              </a:ext>
            </a:extLst>
          </p:cNvPr>
          <p:cNvCxnSpPr/>
          <p:nvPr/>
        </p:nvCxnSpPr>
        <p:spPr>
          <a:xfrm flipH="1">
            <a:off x="4322438" y="3221659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6F0E9D38-BB1C-7152-2C42-302839453C7A}"/>
              </a:ext>
            </a:extLst>
          </p:cNvPr>
          <p:cNvCxnSpPr/>
          <p:nvPr/>
        </p:nvCxnSpPr>
        <p:spPr>
          <a:xfrm flipH="1">
            <a:off x="3859658" y="3229849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>
            <a:extLst>
              <a:ext uri="{FF2B5EF4-FFF2-40B4-BE49-F238E27FC236}">
                <a16:creationId xmlns:a16="http://schemas.microsoft.com/office/drawing/2014/main" id="{D1E7175A-A392-F416-5636-2EAF7A7E4EAD}"/>
              </a:ext>
            </a:extLst>
          </p:cNvPr>
          <p:cNvSpPr/>
          <p:nvPr/>
        </p:nvSpPr>
        <p:spPr>
          <a:xfrm>
            <a:off x="6473274" y="2972755"/>
            <a:ext cx="423671" cy="40684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201DFB60-98E4-3B35-05AD-89DC6BED96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601" y="1794450"/>
            <a:ext cx="554581" cy="54092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DFD1629-C78A-2B66-8425-06986EAD87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001" y="1794450"/>
            <a:ext cx="554581" cy="54092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B47388F-16E9-DED3-B3B9-7BCA27CBD3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601" y="2300928"/>
            <a:ext cx="554581" cy="54092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283FBEC-53A7-5AF0-D7B9-0CCDAE5844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001" y="2302405"/>
            <a:ext cx="554581" cy="54092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F1870639-D72C-9BA9-137A-D9E98FC592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601" y="2807406"/>
            <a:ext cx="554581" cy="54092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48ECB99-56B1-7315-382D-A3B4276A0B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001" y="2810360"/>
            <a:ext cx="554581" cy="54092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F77F0A9C-1ECD-2260-FFA4-960009A412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601" y="3313884"/>
            <a:ext cx="554581" cy="54092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B5D88B6-2E1A-A314-8F8D-EBF5A72708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001" y="3318315"/>
            <a:ext cx="554581" cy="54092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02BEB467-A5F4-E82B-8E4D-746BEA16CA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601" y="3820362"/>
            <a:ext cx="554581" cy="540921"/>
          </a:xfrm>
          <a:prstGeom prst="rect">
            <a:avLst/>
          </a:prstGeom>
        </p:spPr>
      </p:pic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572AA50D-3CAA-52BD-B3E5-4ECF1DA7FB32}"/>
              </a:ext>
            </a:extLst>
          </p:cNvPr>
          <p:cNvCxnSpPr/>
          <p:nvPr/>
        </p:nvCxnSpPr>
        <p:spPr>
          <a:xfrm flipH="1">
            <a:off x="2416803" y="3834576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5F60830F-46D3-02F1-6E15-73D4004BCF7E}"/>
              </a:ext>
            </a:extLst>
          </p:cNvPr>
          <p:cNvCxnSpPr/>
          <p:nvPr/>
        </p:nvCxnSpPr>
        <p:spPr>
          <a:xfrm flipH="1">
            <a:off x="2968764" y="3359940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049E43F4-8C4E-FA85-9AA1-5B0CF8C973CC}"/>
              </a:ext>
            </a:extLst>
          </p:cNvPr>
          <p:cNvCxnSpPr/>
          <p:nvPr/>
        </p:nvCxnSpPr>
        <p:spPr>
          <a:xfrm flipH="1">
            <a:off x="2378839" y="3325221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6C6757B2-F5D7-4FAF-17F5-990E92EB5D76}"/>
              </a:ext>
            </a:extLst>
          </p:cNvPr>
          <p:cNvCxnSpPr/>
          <p:nvPr/>
        </p:nvCxnSpPr>
        <p:spPr>
          <a:xfrm flipH="1">
            <a:off x="4350444" y="2759770"/>
            <a:ext cx="417285" cy="4906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75606C6F-2247-C254-56A7-596F2AF43D67}"/>
              </a:ext>
            </a:extLst>
          </p:cNvPr>
          <p:cNvCxnSpPr>
            <a:cxnSpLocks/>
            <a:endCxn id="43" idx="1"/>
          </p:cNvCxnSpPr>
          <p:nvPr/>
        </p:nvCxnSpPr>
        <p:spPr>
          <a:xfrm>
            <a:off x="2121491" y="2060196"/>
            <a:ext cx="212110" cy="471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9F656622-71FC-20C7-E328-553223CBAEA3}"/>
              </a:ext>
            </a:extLst>
          </p:cNvPr>
          <p:cNvCxnSpPr>
            <a:cxnSpLocks/>
            <a:stCxn id="23" idx="3"/>
          </p:cNvCxnSpPr>
          <p:nvPr/>
        </p:nvCxnSpPr>
        <p:spPr>
          <a:xfrm flipV="1">
            <a:off x="3466582" y="3623523"/>
            <a:ext cx="336752" cy="47320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57">
            <a:extLst>
              <a:ext uri="{FF2B5EF4-FFF2-40B4-BE49-F238E27FC236}">
                <a16:creationId xmlns:a16="http://schemas.microsoft.com/office/drawing/2014/main" id="{76B27C56-4A7A-41DC-64E2-6CC6418CCF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0049" y="4959992"/>
            <a:ext cx="1169029" cy="1101939"/>
          </a:xfrm>
          <a:prstGeom prst="rect">
            <a:avLst/>
          </a:prstGeom>
        </p:spPr>
      </p:pic>
      <p:sp>
        <p:nvSpPr>
          <p:cNvPr id="59" name="Rounded Rectangular Callout 45">
            <a:extLst>
              <a:ext uri="{FF2B5EF4-FFF2-40B4-BE49-F238E27FC236}">
                <a16:creationId xmlns:a16="http://schemas.microsoft.com/office/drawing/2014/main" id="{9800A2F1-7975-256F-C5B5-E70F41194B38}"/>
              </a:ext>
            </a:extLst>
          </p:cNvPr>
          <p:cNvSpPr/>
          <p:nvPr/>
        </p:nvSpPr>
        <p:spPr>
          <a:xfrm>
            <a:off x="791459" y="5233848"/>
            <a:ext cx="5767050" cy="702489"/>
          </a:xfrm>
          <a:prstGeom prst="wedgeRoundRectCallout">
            <a:avLst>
              <a:gd name="adj1" fmla="val 58005"/>
              <a:gd name="adj2" fmla="val 14730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DC94DF8-B93B-E98B-9FE8-D7A0A84FB62B}"/>
              </a:ext>
            </a:extLst>
          </p:cNvPr>
          <p:cNvSpPr txBox="1"/>
          <p:nvPr/>
        </p:nvSpPr>
        <p:spPr>
          <a:xfrm>
            <a:off x="1292581" y="5365825"/>
            <a:ext cx="6363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There are no tens to exchange from.</a:t>
            </a: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6DBCE4EE-6083-17D9-1E84-565BAFDBDC22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759482" y="5174652"/>
            <a:ext cx="1023589" cy="897315"/>
          </a:xfrm>
          <a:prstGeom prst="rect">
            <a:avLst/>
          </a:prstGeom>
        </p:spPr>
      </p:pic>
      <p:sp>
        <p:nvSpPr>
          <p:cNvPr id="62" name="Rounded Rectangular Callout 45">
            <a:extLst>
              <a:ext uri="{FF2B5EF4-FFF2-40B4-BE49-F238E27FC236}">
                <a16:creationId xmlns:a16="http://schemas.microsoft.com/office/drawing/2014/main" id="{1C708874-A892-4CB0-FE0E-C352C0B5C02B}"/>
              </a:ext>
            </a:extLst>
          </p:cNvPr>
          <p:cNvSpPr/>
          <p:nvPr/>
        </p:nvSpPr>
        <p:spPr>
          <a:xfrm>
            <a:off x="2297363" y="5201592"/>
            <a:ext cx="5062143" cy="874121"/>
          </a:xfrm>
          <a:prstGeom prst="wedgeRoundRectCallout">
            <a:avLst>
              <a:gd name="adj1" fmla="val -57409"/>
              <a:gd name="adj2" fmla="val 20784"/>
              <a:gd name="adj3" fmla="val 16667"/>
            </a:avLst>
          </a:prstGeom>
          <a:noFill/>
          <a:ln w="28575">
            <a:solidFill>
              <a:srgbClr val="F3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DF42AEA-8411-CFFC-5D71-F22A4B637AE3}"/>
              </a:ext>
            </a:extLst>
          </p:cNvPr>
          <p:cNvSpPr txBox="1"/>
          <p:nvPr/>
        </p:nvSpPr>
        <p:spPr>
          <a:xfrm>
            <a:off x="2416803" y="5244716"/>
            <a:ext cx="49310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I will exchange 1 hundred for 10 tens, then 1 ten for 10 ones. 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0A8CBAA9-4F9A-6734-67C7-96B7FA83E59E}"/>
              </a:ext>
            </a:extLst>
          </p:cNvPr>
          <p:cNvCxnSpPr>
            <a:cxnSpLocks/>
          </p:cNvCxnSpPr>
          <p:nvPr/>
        </p:nvCxnSpPr>
        <p:spPr>
          <a:xfrm flipV="1">
            <a:off x="6085191" y="2547507"/>
            <a:ext cx="280259" cy="2599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592DC0D7-517C-36FF-EE5E-4B85DC71AA2F}"/>
              </a:ext>
            </a:extLst>
          </p:cNvPr>
          <p:cNvSpPr/>
          <p:nvPr/>
        </p:nvSpPr>
        <p:spPr>
          <a:xfrm>
            <a:off x="5941308" y="2368927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000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B2151820-03ED-D7BD-04C5-60529E06A72A}"/>
              </a:ext>
            </a:extLst>
          </p:cNvPr>
          <p:cNvSpPr/>
          <p:nvPr/>
        </p:nvSpPr>
        <p:spPr>
          <a:xfrm>
            <a:off x="6365450" y="2398663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000"/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D964E47B-6609-8C12-E407-2533F8A9D7E8}"/>
              </a:ext>
            </a:extLst>
          </p:cNvPr>
          <p:cNvCxnSpPr>
            <a:cxnSpLocks/>
          </p:cNvCxnSpPr>
          <p:nvPr/>
        </p:nvCxnSpPr>
        <p:spPr>
          <a:xfrm flipH="1" flipV="1">
            <a:off x="6417597" y="2547507"/>
            <a:ext cx="445398" cy="27616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67">
            <a:extLst>
              <a:ext uri="{FF2B5EF4-FFF2-40B4-BE49-F238E27FC236}">
                <a16:creationId xmlns:a16="http://schemas.microsoft.com/office/drawing/2014/main" id="{C67224A3-E9AB-E378-13CB-D32A4E066321}"/>
              </a:ext>
            </a:extLst>
          </p:cNvPr>
          <p:cNvSpPr/>
          <p:nvPr/>
        </p:nvSpPr>
        <p:spPr>
          <a:xfrm>
            <a:off x="6484287" y="2292378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lang="en-GB" sz="200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FB1160B-AA33-D779-5720-9DC41D012894}"/>
              </a:ext>
            </a:extLst>
          </p:cNvPr>
          <p:cNvSpPr/>
          <p:nvPr/>
        </p:nvSpPr>
        <p:spPr>
          <a:xfrm>
            <a:off x="6873932" y="2380418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00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CDE3161E-02EC-B33E-784F-A5D7777CDD23}"/>
              </a:ext>
            </a:extLst>
          </p:cNvPr>
          <p:cNvSpPr/>
          <p:nvPr/>
        </p:nvSpPr>
        <p:spPr>
          <a:xfrm>
            <a:off x="2344759" y="1826323"/>
            <a:ext cx="1127886" cy="260671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1DEBAD5B-8EB9-5935-90FE-5424891AD103}"/>
              </a:ext>
            </a:extLst>
          </p:cNvPr>
          <p:cNvSpPr/>
          <p:nvPr/>
        </p:nvSpPr>
        <p:spPr>
          <a:xfrm>
            <a:off x="3809397" y="2245097"/>
            <a:ext cx="1048978" cy="24875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45AE8DE8-61B4-7817-5563-C4E685C362ED}"/>
              </a:ext>
            </a:extLst>
          </p:cNvPr>
          <p:cNvSpPr txBox="1"/>
          <p:nvPr/>
        </p:nvSpPr>
        <p:spPr>
          <a:xfrm>
            <a:off x="4172149" y="468512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02AFC3A-B415-171F-19DB-D0171819BD8B}"/>
              </a:ext>
            </a:extLst>
          </p:cNvPr>
          <p:cNvSpPr txBox="1"/>
          <p:nvPr/>
        </p:nvSpPr>
        <p:spPr>
          <a:xfrm>
            <a:off x="2778933" y="468512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6E9B7C1-D581-B2C5-460D-D4624F237BCB}"/>
              </a:ext>
            </a:extLst>
          </p:cNvPr>
          <p:cNvSpPr txBox="1"/>
          <p:nvPr/>
        </p:nvSpPr>
        <p:spPr>
          <a:xfrm>
            <a:off x="1385717" y="468512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56946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500"/>
                            </p:stCondLst>
                            <p:childTnLst>
                              <p:par>
                                <p:cTn id="2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0" fill="hold">
                      <p:stCondLst>
                        <p:cond delay="indefinite"/>
                      </p:stCondLst>
                      <p:childTnLst>
                        <p:par>
                          <p:cTn id="381" fill="hold">
                            <p:stCondLst>
                              <p:cond delay="0"/>
                            </p:stCondLst>
                            <p:childTnLst>
                              <p:par>
                                <p:cTn id="3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5" fill="hold">
                      <p:stCondLst>
                        <p:cond delay="indefinite"/>
                      </p:stCondLst>
                      <p:childTnLst>
                        <p:par>
                          <p:cTn id="386" fill="hold">
                            <p:stCondLst>
                              <p:cond delay="0"/>
                            </p:stCondLst>
                            <p:childTnLst>
                              <p:par>
                                <p:cTn id="3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0" fill="hold">
                      <p:stCondLst>
                        <p:cond delay="indefinite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7" grpId="0"/>
      <p:bldP spid="8" grpId="0"/>
      <p:bldP spid="11" grpId="0"/>
      <p:bldP spid="12" grpId="0"/>
      <p:bldP spid="13" grpId="0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4" grpId="0" animBg="1"/>
      <p:bldP spid="24" grpId="1" animBg="1"/>
      <p:bldP spid="25" grpId="0" animBg="1"/>
      <p:bldP spid="25" grpId="1" animBg="1"/>
      <p:bldP spid="42" grpId="0" animBg="1"/>
      <p:bldP spid="42" grpId="1" animBg="1"/>
      <p:bldP spid="59" grpId="0" animBg="1"/>
      <p:bldP spid="59" grpId="1" animBg="1"/>
      <p:bldP spid="60" grpId="0"/>
      <p:bldP spid="60" grpId="1"/>
      <p:bldP spid="62" grpId="0" animBg="1"/>
      <p:bldP spid="62" grpId="1" animBg="1"/>
      <p:bldP spid="63" grpId="0"/>
      <p:bldP spid="63" grpId="1"/>
      <p:bldP spid="65" grpId="0"/>
      <p:bldP spid="66" grpId="0"/>
      <p:bldP spid="68" grpId="0"/>
      <p:bldP spid="69" grpId="0"/>
      <p:bldP spid="70" grpId="0" animBg="1"/>
      <p:bldP spid="71" grpId="0" animBg="1"/>
      <p:bldP spid="72" grpId="0"/>
      <p:bldP spid="73" grpId="0"/>
      <p:bldP spid="7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B61B6046-BD75-01AD-D310-818F308EB86A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479425" y="1737629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8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B61B6046-BD75-01AD-D310-818F308EB86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5990827"/>
                  </p:ext>
                </p:extLst>
              </p:nvPr>
            </p:nvGraphicFramePr>
            <p:xfrm>
              <a:off x="5479425" y="1737629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1639" t="-186420" r="-498361" b="-1753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8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ACC43E4-1DEB-4B73-2479-1183211AA356}"/>
              </a:ext>
            </a:extLst>
          </p:cNvPr>
          <p:cNvGraphicFramePr>
            <a:graphicFrameLocks noGrp="1"/>
          </p:cNvGraphicFramePr>
          <p:nvPr/>
        </p:nvGraphicFramePr>
        <p:xfrm>
          <a:off x="675710" y="1184187"/>
          <a:ext cx="4098875" cy="40723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124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045124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045124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963503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8159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F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000676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47184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413F5B6-6B12-A6FC-0710-42F4AC23D28F}"/>
                  </a:ext>
                </a:extLst>
              </p:cNvPr>
              <p:cNvSpPr txBox="1"/>
              <p:nvPr/>
            </p:nvSpPr>
            <p:spPr>
              <a:xfrm>
                <a:off x="2619757" y="557138"/>
                <a:ext cx="390448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000" dirty="0"/>
                  <a:t>4,065  </a:t>
                </a:r>
                <a14:m>
                  <m:oMath xmlns:m="http://schemas.openxmlformats.org/officeDocument/2006/math">
                    <m:r>
                      <a:rPr lang="en-GB" sz="30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000" dirty="0"/>
                  <a:t> 2,128 </a:t>
                </a:r>
                <a14:m>
                  <m:oMath xmlns:m="http://schemas.openxmlformats.org/officeDocument/2006/math">
                    <m:r>
                      <a:rPr lang="en-GB" sz="3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0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413F5B6-6B12-A6FC-0710-42F4AC23D2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757" y="557138"/>
                <a:ext cx="3904487" cy="553998"/>
              </a:xfrm>
              <a:prstGeom prst="rect">
                <a:avLst/>
              </a:prstGeom>
              <a:blipFill>
                <a:blip r:embed="rId3"/>
                <a:stretch>
                  <a:fillRect l="-3750" t="-13187" b="-340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58329F1-5414-6CE2-FF88-98D9C291A883}"/>
              </a:ext>
            </a:extLst>
          </p:cNvPr>
          <p:cNvCxnSpPr/>
          <p:nvPr/>
        </p:nvCxnSpPr>
        <p:spPr>
          <a:xfrm flipV="1">
            <a:off x="6607392" y="227968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2ECAAA0-3D0E-C1BD-BEA8-18DA971D6ED8}"/>
              </a:ext>
            </a:extLst>
          </p:cNvPr>
          <p:cNvSpPr txBox="1"/>
          <p:nvPr/>
        </p:nvSpPr>
        <p:spPr>
          <a:xfrm>
            <a:off x="6476563" y="202370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6E3720-3A42-962A-7C95-C598C12B6400}"/>
              </a:ext>
            </a:extLst>
          </p:cNvPr>
          <p:cNvSpPr txBox="1"/>
          <p:nvPr/>
        </p:nvSpPr>
        <p:spPr>
          <a:xfrm>
            <a:off x="6828009" y="203338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650AC42B-AB43-9626-D14F-846BBAD9B2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827" y="1684076"/>
            <a:ext cx="410901" cy="402764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B9D86ADF-9E81-1A5A-57BE-D6F7EC260D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917" y="1684076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682F2212-7609-51A9-3AC3-BE86E8995E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8768" y="1684076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0D4D3D37-8F27-513D-A0C8-17056E6E16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7209" y="1684076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F3C6E625-7B79-5BFC-BA32-823A969ABC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8768" y="2071206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78793D70-67E6-CA02-D51D-B09AD7A170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7209" y="2071206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3BDE2735-6AF4-960F-8A5A-BF29766B49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8768" y="2444650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9300D89A-EEC6-976F-B841-789D01D04F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0571" y="1684076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3ABDCF84-9A9B-02A1-8F95-E7C9883680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0571" y="2045606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AEBF79D2-D954-F5CA-2381-A986C5154C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84" y="1684076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BDD4C886-ECF2-F6BD-E8DC-288BB5F20C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84" y="2045606"/>
            <a:ext cx="410901" cy="402764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B21E8D8E-F7F6-79B4-1323-FAA5BB6986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917" y="2071206"/>
            <a:ext cx="410901" cy="402764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9AE49A8E-E05B-CF34-3172-6690ECAB54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827" y="2071206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6831BDA1-2A87-FFF7-CD60-A79464CF6E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7209" y="2444650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F26928BA-CA9F-7BB3-64C0-17290DC995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0571" y="2407136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E79E0741-83B7-8863-4923-BAF1A797EB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0571" y="3853256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A6325B76-9CF4-9140-597C-906F2FB4DC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84" y="3853256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E81B2537-5368-8BCB-5059-AA02BDE7DF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0571" y="3491726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D196E347-F4B4-8991-69DC-130781F168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0571" y="2768666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C9D8F5BF-AA8A-AEDB-583E-B1D91FCDD3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84" y="2768666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C1BD8B57-7418-D4DE-5180-02C1DB4644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0571" y="4214784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9AF9D714-5F37-6F9C-0EF6-2CAE2721D4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0571" y="3130196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9027B086-406B-F609-8197-A8BB8AB651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84" y="3130196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16D53684-1171-8C39-D441-BAE9201D72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84" y="4214784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C24C6909-D2E6-42F0-9A71-5942BE7F3F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84" y="3491726"/>
            <a:ext cx="410901" cy="402764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4A9576E-822F-AC5C-29A0-3E606912CD40}"/>
              </a:ext>
            </a:extLst>
          </p:cNvPr>
          <p:cNvCxnSpPr/>
          <p:nvPr/>
        </p:nvCxnSpPr>
        <p:spPr>
          <a:xfrm flipV="1">
            <a:off x="4351037" y="392289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56D049F-D082-9391-B6E6-85DEFC5CAED2}"/>
              </a:ext>
            </a:extLst>
          </p:cNvPr>
          <p:cNvCxnSpPr/>
          <p:nvPr/>
        </p:nvCxnSpPr>
        <p:spPr>
          <a:xfrm flipV="1">
            <a:off x="3908673" y="356494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0CFFD7F3-D68A-AB88-6B1A-01066E9FA864}"/>
              </a:ext>
            </a:extLst>
          </p:cNvPr>
          <p:cNvCxnSpPr/>
          <p:nvPr/>
        </p:nvCxnSpPr>
        <p:spPr>
          <a:xfrm flipV="1">
            <a:off x="3908723" y="391039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6DAD0B6-347D-CD53-6147-415E5B0F2368}"/>
              </a:ext>
            </a:extLst>
          </p:cNvPr>
          <p:cNvCxnSpPr/>
          <p:nvPr/>
        </p:nvCxnSpPr>
        <p:spPr>
          <a:xfrm flipV="1">
            <a:off x="4351037" y="427715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5BB28C0-A030-637D-C32D-92A899CB49C7}"/>
              </a:ext>
            </a:extLst>
          </p:cNvPr>
          <p:cNvCxnSpPr/>
          <p:nvPr/>
        </p:nvCxnSpPr>
        <p:spPr>
          <a:xfrm flipV="1">
            <a:off x="3908723" y="32121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7A264AAF-DAB5-6853-00E7-ACCFC6DBA1F5}"/>
              </a:ext>
            </a:extLst>
          </p:cNvPr>
          <p:cNvCxnSpPr/>
          <p:nvPr/>
        </p:nvCxnSpPr>
        <p:spPr>
          <a:xfrm flipV="1">
            <a:off x="4351037" y="355283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23D76E3-C306-0189-D703-0B0482063A5B}"/>
              </a:ext>
            </a:extLst>
          </p:cNvPr>
          <p:cNvCxnSpPr/>
          <p:nvPr/>
        </p:nvCxnSpPr>
        <p:spPr>
          <a:xfrm flipV="1">
            <a:off x="3908723" y="426789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34FB3D40-861A-3537-884E-CBB001E68C96}"/>
              </a:ext>
            </a:extLst>
          </p:cNvPr>
          <p:cNvCxnSpPr/>
          <p:nvPr/>
        </p:nvCxnSpPr>
        <p:spPr>
          <a:xfrm flipV="1">
            <a:off x="4351037" y="319475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388D8B71-87B6-B818-3175-FEC0A5B82EFB}"/>
              </a:ext>
            </a:extLst>
          </p:cNvPr>
          <p:cNvSpPr txBox="1"/>
          <p:nvPr/>
        </p:nvSpPr>
        <p:spPr>
          <a:xfrm>
            <a:off x="6941987" y="306029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43E8E76F-7530-FE73-543B-3378F7F56387}"/>
              </a:ext>
            </a:extLst>
          </p:cNvPr>
          <p:cNvCxnSpPr/>
          <p:nvPr/>
        </p:nvCxnSpPr>
        <p:spPr>
          <a:xfrm flipV="1">
            <a:off x="2896920" y="249234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A070009A-062D-6E10-4ED5-53504A407D52}"/>
              </a:ext>
            </a:extLst>
          </p:cNvPr>
          <p:cNvCxnSpPr/>
          <p:nvPr/>
        </p:nvCxnSpPr>
        <p:spPr>
          <a:xfrm flipV="1">
            <a:off x="3346645" y="212460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7EABC0A7-1CC0-BEBD-4CE6-B5FB2616135F}"/>
              </a:ext>
            </a:extLst>
          </p:cNvPr>
          <p:cNvSpPr txBox="1"/>
          <p:nvPr/>
        </p:nvSpPr>
        <p:spPr>
          <a:xfrm>
            <a:off x="6578250" y="3060297"/>
            <a:ext cx="393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3</a:t>
            </a:r>
          </a:p>
        </p:txBody>
      </p:sp>
      <p:pic>
        <p:nvPicPr>
          <p:cNvPr id="45" name="Picture 44" descr="A picture containing drawing&#10;&#10;Description automatically generated">
            <a:extLst>
              <a:ext uri="{FF2B5EF4-FFF2-40B4-BE49-F238E27FC236}">
                <a16:creationId xmlns:a16="http://schemas.microsoft.com/office/drawing/2014/main" id="{0E92EAB6-0A65-8233-CEAB-17DC2F6D78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4296" y="1684076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6AD2F80-2329-6803-66D9-D85DCC4E63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61717" y="1684076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drawing&#10;&#10;Description automatically generated">
            <a:extLst>
              <a:ext uri="{FF2B5EF4-FFF2-40B4-BE49-F238E27FC236}">
                <a16:creationId xmlns:a16="http://schemas.microsoft.com/office/drawing/2014/main" id="{C7A19147-04C7-0E96-37A3-ECBF03E50F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4296" y="2074036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30153FF5-9203-302E-1F6A-47A3DBD7D5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61717" y="2074036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AFF5F0BB-72CE-B210-7569-D064CA5A2D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4296" y="2463996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drawing&#10;&#10;Description automatically generated">
            <a:extLst>
              <a:ext uri="{FF2B5EF4-FFF2-40B4-BE49-F238E27FC236}">
                <a16:creationId xmlns:a16="http://schemas.microsoft.com/office/drawing/2014/main" id="{AE73207C-1D69-DE84-760C-0CD3F19BDF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61717" y="2463996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7D783B45-4797-39AF-16DC-6A0C30D15E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4296" y="2853956"/>
            <a:ext cx="410901" cy="402764"/>
          </a:xfrm>
          <a:prstGeom prst="rect">
            <a:avLst/>
          </a:prstGeom>
        </p:spPr>
      </p:pic>
      <p:pic>
        <p:nvPicPr>
          <p:cNvPr id="52" name="Picture 51" descr="A picture containing drawing&#10;&#10;Description automatically generated">
            <a:extLst>
              <a:ext uri="{FF2B5EF4-FFF2-40B4-BE49-F238E27FC236}">
                <a16:creationId xmlns:a16="http://schemas.microsoft.com/office/drawing/2014/main" id="{29D7718A-1AB8-016B-2D9F-C550B171AE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61717" y="2853956"/>
            <a:ext cx="410901" cy="402764"/>
          </a:xfrm>
          <a:prstGeom prst="rect">
            <a:avLst/>
          </a:prstGeom>
        </p:spPr>
      </p:pic>
      <p:pic>
        <p:nvPicPr>
          <p:cNvPr id="53" name="Picture 52" descr="A picture containing drawing&#10;&#10;Description automatically generated">
            <a:extLst>
              <a:ext uri="{FF2B5EF4-FFF2-40B4-BE49-F238E27FC236}">
                <a16:creationId xmlns:a16="http://schemas.microsoft.com/office/drawing/2014/main" id="{9CDDD61D-E329-DB3C-CA78-B7FAB5F2AB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4296" y="3243916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014B02B6-897B-084F-F421-887E066E9A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61717" y="3243916"/>
            <a:ext cx="410901" cy="402764"/>
          </a:xfrm>
          <a:prstGeom prst="rect">
            <a:avLst/>
          </a:prstGeom>
        </p:spPr>
      </p:pic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FD43C1C6-BFB3-67DC-9AB0-169CBE632298}"/>
              </a:ext>
            </a:extLst>
          </p:cNvPr>
          <p:cNvCxnSpPr/>
          <p:nvPr/>
        </p:nvCxnSpPr>
        <p:spPr>
          <a:xfrm flipV="1">
            <a:off x="5872774" y="229542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46C5BFFC-3A1C-DE82-310C-E1E437B28804}"/>
              </a:ext>
            </a:extLst>
          </p:cNvPr>
          <p:cNvSpPr txBox="1"/>
          <p:nvPr/>
        </p:nvSpPr>
        <p:spPr>
          <a:xfrm>
            <a:off x="5747069" y="203087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7379D9B-C946-C7A7-2F2B-3FF5732A0D19}"/>
              </a:ext>
            </a:extLst>
          </p:cNvPr>
          <p:cNvSpPr txBox="1"/>
          <p:nvPr/>
        </p:nvSpPr>
        <p:spPr>
          <a:xfrm>
            <a:off x="6087828" y="203087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580D1B3-22ED-C8AD-970A-C8E578956833}"/>
              </a:ext>
            </a:extLst>
          </p:cNvPr>
          <p:cNvCxnSpPr/>
          <p:nvPr/>
        </p:nvCxnSpPr>
        <p:spPr>
          <a:xfrm flipV="1">
            <a:off x="2277744" y="328855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999E7A5C-B541-6410-A558-36E977A7F900}"/>
              </a:ext>
            </a:extLst>
          </p:cNvPr>
          <p:cNvSpPr txBox="1"/>
          <p:nvPr/>
        </p:nvSpPr>
        <p:spPr>
          <a:xfrm>
            <a:off x="6214514" y="3060297"/>
            <a:ext cx="393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9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E47A262-CDA6-DC4E-C41A-F3DFEEBCCF0E}"/>
              </a:ext>
            </a:extLst>
          </p:cNvPr>
          <p:cNvSpPr txBox="1"/>
          <p:nvPr/>
        </p:nvSpPr>
        <p:spPr>
          <a:xfrm>
            <a:off x="5837612" y="306029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AB49DFA2-E2F6-2CE4-5E84-9B55BBF61CFA}"/>
              </a:ext>
            </a:extLst>
          </p:cNvPr>
          <p:cNvSpPr/>
          <p:nvPr/>
        </p:nvSpPr>
        <p:spPr>
          <a:xfrm>
            <a:off x="5355823" y="546933"/>
            <a:ext cx="114967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1,937 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20E57CC1-DC0B-E20D-EC1F-4EBFF0979E3F}"/>
              </a:ext>
            </a:extLst>
          </p:cNvPr>
          <p:cNvCxnSpPr/>
          <p:nvPr/>
        </p:nvCxnSpPr>
        <p:spPr>
          <a:xfrm flipV="1">
            <a:off x="1231554" y="17315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9DE48FB5-A274-8769-F81A-25977E0C64BD}"/>
              </a:ext>
            </a:extLst>
          </p:cNvPr>
          <p:cNvCxnSpPr/>
          <p:nvPr/>
        </p:nvCxnSpPr>
        <p:spPr>
          <a:xfrm flipV="1">
            <a:off x="789915" y="214234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3B9C3958-6343-4288-4EE1-B83D33389E9F}"/>
              </a:ext>
            </a:extLst>
          </p:cNvPr>
          <p:cNvSpPr txBox="1"/>
          <p:nvPr/>
        </p:nvSpPr>
        <p:spPr>
          <a:xfrm>
            <a:off x="806510" y="5236031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There are not enough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		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, so I need to exchange 1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			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for 10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		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6306F80-2EA2-8F24-9E0C-6115D0119990}"/>
              </a:ext>
            </a:extLst>
          </p:cNvPr>
          <p:cNvSpPr txBox="1"/>
          <p:nvPr/>
        </p:nvSpPr>
        <p:spPr>
          <a:xfrm>
            <a:off x="4339359" y="5219752"/>
            <a:ext cx="1427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ones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225DE81-35B4-6404-0B9E-6D5135100F45}"/>
              </a:ext>
            </a:extLst>
          </p:cNvPr>
          <p:cNvSpPr txBox="1"/>
          <p:nvPr/>
        </p:nvSpPr>
        <p:spPr>
          <a:xfrm>
            <a:off x="3102806" y="5651972"/>
            <a:ext cx="1427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ten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B957890-E83D-5D72-6874-E9608C3C0FEC}"/>
              </a:ext>
            </a:extLst>
          </p:cNvPr>
          <p:cNvSpPr txBox="1"/>
          <p:nvPr/>
        </p:nvSpPr>
        <p:spPr>
          <a:xfrm>
            <a:off x="5883910" y="5688054"/>
            <a:ext cx="1427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ones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115C10E2-6AD5-E2DB-958C-92C86E8212F0}"/>
              </a:ext>
            </a:extLst>
          </p:cNvPr>
          <p:cNvSpPr txBox="1"/>
          <p:nvPr/>
        </p:nvSpPr>
        <p:spPr>
          <a:xfrm>
            <a:off x="4045556" y="5242753"/>
            <a:ext cx="1838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hundreds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ACA8A3F-75F4-1E66-5107-4E164EDEF6A0}"/>
              </a:ext>
            </a:extLst>
          </p:cNvPr>
          <p:cNvSpPr txBox="1"/>
          <p:nvPr/>
        </p:nvSpPr>
        <p:spPr>
          <a:xfrm>
            <a:off x="2938970" y="5683197"/>
            <a:ext cx="1835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thousand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35F085C2-6792-BA3D-83A5-027B2AF5D423}"/>
              </a:ext>
            </a:extLst>
          </p:cNvPr>
          <p:cNvSpPr txBox="1"/>
          <p:nvPr/>
        </p:nvSpPr>
        <p:spPr>
          <a:xfrm>
            <a:off x="5759032" y="5685068"/>
            <a:ext cx="1838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hundreds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5E3B688-5316-BB61-6EBA-E38FAD764FA4}"/>
              </a:ext>
            </a:extLst>
          </p:cNvPr>
          <p:cNvSpPr txBox="1"/>
          <p:nvPr/>
        </p:nvSpPr>
        <p:spPr>
          <a:xfrm>
            <a:off x="4084944" y="4596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7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366EA427-74D8-FB13-97AF-340FD176B51A}"/>
              </a:ext>
            </a:extLst>
          </p:cNvPr>
          <p:cNvSpPr txBox="1"/>
          <p:nvPr/>
        </p:nvSpPr>
        <p:spPr>
          <a:xfrm>
            <a:off x="3068321" y="4596083"/>
            <a:ext cx="444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000" dirty="0"/>
              <a:t>3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E130330-C4BD-313E-AA33-A5B853B08574}"/>
              </a:ext>
            </a:extLst>
          </p:cNvPr>
          <p:cNvSpPr txBox="1"/>
          <p:nvPr/>
        </p:nvSpPr>
        <p:spPr>
          <a:xfrm>
            <a:off x="2035946" y="4596083"/>
            <a:ext cx="444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000" dirty="0"/>
              <a:t>9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4CDA9333-06B7-5D74-E455-BD9C63BB4AB7}"/>
              </a:ext>
            </a:extLst>
          </p:cNvPr>
          <p:cNvSpPr txBox="1"/>
          <p:nvPr/>
        </p:nvSpPr>
        <p:spPr>
          <a:xfrm>
            <a:off x="1010299" y="4596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1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D2F61C3-B1E9-E680-2F0F-5078C035F22E}"/>
              </a:ext>
            </a:extLst>
          </p:cNvPr>
          <p:cNvSpPr/>
          <p:nvPr/>
        </p:nvSpPr>
        <p:spPr>
          <a:xfrm flipV="1">
            <a:off x="3870571" y="2787650"/>
            <a:ext cx="847380" cy="182989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3B5A1E6A-3833-32BA-670A-CEB69E514ABB}"/>
              </a:ext>
            </a:extLst>
          </p:cNvPr>
          <p:cNvCxnSpPr>
            <a:cxnSpLocks/>
          </p:cNvCxnSpPr>
          <p:nvPr/>
        </p:nvCxnSpPr>
        <p:spPr>
          <a:xfrm>
            <a:off x="3537314" y="2847109"/>
            <a:ext cx="300938" cy="77316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C45F2C9F-63A2-E5D3-7B9A-3E708F2B48EA}"/>
              </a:ext>
            </a:extLst>
          </p:cNvPr>
          <p:cNvSpPr/>
          <p:nvPr/>
        </p:nvSpPr>
        <p:spPr>
          <a:xfrm flipV="1">
            <a:off x="1787089" y="1687676"/>
            <a:ext cx="921718" cy="19680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D03B20BD-BB2E-26CB-8771-12653A290D08}"/>
              </a:ext>
            </a:extLst>
          </p:cNvPr>
          <p:cNvCxnSpPr>
            <a:cxnSpLocks/>
          </p:cNvCxnSpPr>
          <p:nvPr/>
        </p:nvCxnSpPr>
        <p:spPr>
          <a:xfrm>
            <a:off x="1536790" y="2425626"/>
            <a:ext cx="174879" cy="39518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6678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500"/>
                            </p:stCondLst>
                            <p:childTnLst>
                              <p:par>
                                <p:cTn id="2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500"/>
                            </p:stCondLst>
                            <p:childTnLst>
                              <p:par>
                                <p:cTn id="2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41" grpId="0"/>
      <p:bldP spid="44" grpId="0"/>
      <p:bldP spid="56" grpId="0"/>
      <p:bldP spid="57" grpId="0"/>
      <p:bldP spid="59" grpId="0"/>
      <p:bldP spid="60" grpId="0"/>
      <p:bldP spid="61" grpId="0"/>
      <p:bldP spid="64" grpId="0"/>
      <p:bldP spid="64" grpId="1"/>
      <p:bldP spid="64" grpId="2"/>
      <p:bldP spid="64" grpId="3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2" grpId="0"/>
      <p:bldP spid="73" grpId="0"/>
      <p:bldP spid="74" grpId="0"/>
      <p:bldP spid="75" grpId="0" animBg="1"/>
      <p:bldP spid="7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E1A2D32-CC03-A365-1B08-D1625F169115}"/>
              </a:ext>
            </a:extLst>
          </p:cNvPr>
          <p:cNvGraphicFramePr>
            <a:graphicFrameLocks noGrp="1"/>
          </p:cNvGraphicFramePr>
          <p:nvPr/>
        </p:nvGraphicFramePr>
        <p:xfrm>
          <a:off x="675710" y="1184187"/>
          <a:ext cx="4179372" cy="40297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124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045124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045124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75704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F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964003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582849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47184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>
                <a:extLst>
                  <a:ext uri="{FF2B5EF4-FFF2-40B4-BE49-F238E27FC236}">
                    <a16:creationId xmlns:a16="http://schemas.microsoft.com/office/drawing/2014/main" id="{3D159556-39AD-BB74-CCAA-74AE818DDBE6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245642" y="2141640"/>
              <a:ext cx="25560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9834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431532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431532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431532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431532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431532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9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>
                <a:extLst>
                  <a:ext uri="{FF2B5EF4-FFF2-40B4-BE49-F238E27FC236}">
                    <a16:creationId xmlns:a16="http://schemas.microsoft.com/office/drawing/2014/main" id="{3D159556-39AD-BB74-CCAA-74AE818DDBE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76919447"/>
                  </p:ext>
                </p:extLst>
              </p:nvPr>
            </p:nvGraphicFramePr>
            <p:xfrm>
              <a:off x="5245642" y="2141640"/>
              <a:ext cx="25560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9834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431532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431532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431532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431532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431532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1538" t="-186420" r="-549231" b="-1753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9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5833B21-6691-24C1-C259-D385A78C27F8}"/>
                  </a:ext>
                </a:extLst>
              </p:cNvPr>
              <p:cNvSpPr txBox="1"/>
              <p:nvPr/>
            </p:nvSpPr>
            <p:spPr>
              <a:xfrm>
                <a:off x="2661561" y="450139"/>
                <a:ext cx="4120238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000" dirty="0"/>
                  <a:t>3,402 </a:t>
                </a:r>
                <a14:m>
                  <m:oMath xmlns:m="http://schemas.openxmlformats.org/officeDocument/2006/math">
                    <m:r>
                      <a:rPr lang="en-GB" sz="3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000" dirty="0"/>
                  <a:t> 1,319 </a:t>
                </a:r>
                <a:r>
                  <a:rPr lang="en-GB" sz="3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000" dirty="0"/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5833B21-6691-24C1-C259-D385A78C27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1561" y="450139"/>
                <a:ext cx="4120238" cy="553998"/>
              </a:xfrm>
              <a:prstGeom prst="rect">
                <a:avLst/>
              </a:prstGeom>
              <a:blipFill>
                <a:blip r:embed="rId3"/>
                <a:stretch>
                  <a:fillRect l="-3556" t="-16484" b="-340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153C0EA-3B20-3622-323E-9473C7F68A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1242" y="1754869"/>
            <a:ext cx="410901" cy="4027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3065563-99BD-5A0B-0669-789250F8E5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404" y="1754869"/>
            <a:ext cx="408865" cy="4027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235A39-1D0E-F13E-8E72-7AF81C999E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900" y="1754869"/>
            <a:ext cx="408865" cy="402764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F58E33A1-6B25-5B11-D76E-7FD4572DA9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0937" y="1754869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21E1AC63-23AC-8227-D3FF-BD9F4DCD8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1242" y="2143230"/>
            <a:ext cx="410901" cy="40276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F26CFC6-3D90-B290-8E58-18C6597CC8A9}"/>
              </a:ext>
            </a:extLst>
          </p:cNvPr>
          <p:cNvCxnSpPr>
            <a:cxnSpLocks/>
          </p:cNvCxnSpPr>
          <p:nvPr/>
        </p:nvCxnSpPr>
        <p:spPr>
          <a:xfrm flipH="1" flipV="1">
            <a:off x="6520622" y="2608455"/>
            <a:ext cx="323403" cy="3474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F4992D1-7DC6-F910-D87E-B75CE863B045}"/>
              </a:ext>
            </a:extLst>
          </p:cNvPr>
          <p:cNvSpPr txBox="1"/>
          <p:nvPr/>
        </p:nvSpPr>
        <p:spPr>
          <a:xfrm>
            <a:off x="5981068" y="2439100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CA5A88-6A96-8A43-DCE2-205E82454081}"/>
              </a:ext>
            </a:extLst>
          </p:cNvPr>
          <p:cNvSpPr txBox="1"/>
          <p:nvPr/>
        </p:nvSpPr>
        <p:spPr>
          <a:xfrm>
            <a:off x="6835955" y="2449757"/>
            <a:ext cx="366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C3D2D5A-7461-ECDA-C70B-CFCCF81454A7}"/>
              </a:ext>
            </a:extLst>
          </p:cNvPr>
          <p:cNvCxnSpPr/>
          <p:nvPr/>
        </p:nvCxnSpPr>
        <p:spPr>
          <a:xfrm flipV="1">
            <a:off x="6145083" y="267677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B95578F2-CD27-BD71-F57E-1C81C5205FB5}"/>
              </a:ext>
            </a:extLst>
          </p:cNvPr>
          <p:cNvSpPr txBox="1"/>
          <p:nvPr/>
        </p:nvSpPr>
        <p:spPr>
          <a:xfrm>
            <a:off x="6696229" y="2439545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151DFA-ED0D-77FA-89E9-975397ADF7CC}"/>
              </a:ext>
            </a:extLst>
          </p:cNvPr>
          <p:cNvSpPr txBox="1"/>
          <p:nvPr/>
        </p:nvSpPr>
        <p:spPr>
          <a:xfrm>
            <a:off x="6406973" y="2422576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06C0C7-19CC-43D1-BCB4-B782326A6B0A}"/>
              </a:ext>
            </a:extLst>
          </p:cNvPr>
          <p:cNvSpPr txBox="1"/>
          <p:nvPr/>
        </p:nvSpPr>
        <p:spPr>
          <a:xfrm>
            <a:off x="6957747" y="3464140"/>
            <a:ext cx="292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CEBA06-8648-41DC-F6C8-A24B354638F8}"/>
              </a:ext>
            </a:extLst>
          </p:cNvPr>
          <p:cNvSpPr txBox="1"/>
          <p:nvPr/>
        </p:nvSpPr>
        <p:spPr>
          <a:xfrm>
            <a:off x="6535703" y="3465513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E03CCB2-9504-B04A-0D68-F30AAB81BB9C}"/>
              </a:ext>
            </a:extLst>
          </p:cNvPr>
          <p:cNvSpPr txBox="1"/>
          <p:nvPr/>
        </p:nvSpPr>
        <p:spPr>
          <a:xfrm>
            <a:off x="6106882" y="3469517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AEB8B1-19B2-FD3E-D844-D8D8D85C7C96}"/>
              </a:ext>
            </a:extLst>
          </p:cNvPr>
          <p:cNvSpPr txBox="1"/>
          <p:nvPr/>
        </p:nvSpPr>
        <p:spPr>
          <a:xfrm>
            <a:off x="5607297" y="3464140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3E98BB9-F775-71BA-FE35-075DD5E9F12C}"/>
              </a:ext>
            </a:extLst>
          </p:cNvPr>
          <p:cNvSpPr/>
          <p:nvPr/>
        </p:nvSpPr>
        <p:spPr>
          <a:xfrm>
            <a:off x="5268816" y="450139"/>
            <a:ext cx="106311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2,083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23406DD-81BE-FC3D-8D2A-B8F6447C62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14" y="1754869"/>
            <a:ext cx="408865" cy="4027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818873F-1FE9-C32B-6EB8-F06808D1C6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93" y="2608455"/>
            <a:ext cx="408865" cy="4027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B63F638-C6D5-B682-EF6D-1C49A1F678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267" y="1754869"/>
            <a:ext cx="408865" cy="40276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47BA52E-69A7-3AA0-8E1E-3509539B5D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24" y="2167033"/>
            <a:ext cx="408865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5E9A6830-510E-58EC-4514-E08FAFAC33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9752" y="2142625"/>
            <a:ext cx="410901" cy="40276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E8EABF5-1E1F-4E9B-33A1-F9000D6E44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197" y="2622695"/>
            <a:ext cx="408865" cy="40276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D4DC076-1798-371A-6117-E10E4A515A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93" y="3035248"/>
            <a:ext cx="408865" cy="40276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E8ED555-55BE-CFB1-B160-31D2C67572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197" y="3030111"/>
            <a:ext cx="408865" cy="40276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7705BDE-8106-D9A2-73C5-74CCA162DF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93" y="1754869"/>
            <a:ext cx="408865" cy="40276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F9F6E5D-ED66-320A-BC76-F975C62646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197" y="1754869"/>
            <a:ext cx="408865" cy="40276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C40589E-DEE7-17E9-A4C9-0E33C729B7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93" y="2181662"/>
            <a:ext cx="408865" cy="40276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8ABB3BD-338B-6381-82EC-AC3B348FC30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197" y="2201406"/>
            <a:ext cx="408865" cy="40276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301F050-DD02-3F26-4BA3-83BCAB8387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93" y="3462040"/>
            <a:ext cx="408865" cy="40276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A4C59F4-4A00-5204-D664-DC193EC709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197" y="3462040"/>
            <a:ext cx="408865" cy="4027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19D2AA2-C473-E84F-07C9-90E259FB0E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404" y="2181662"/>
            <a:ext cx="408865" cy="40276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F84E629-0568-4534-DAB4-A355DA1579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900" y="2181662"/>
            <a:ext cx="408865" cy="40276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7A5116E-8619-B837-1C53-D857EC535E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404" y="2608455"/>
            <a:ext cx="408865" cy="40276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3EDFBC8-3F06-FC2F-A7DE-730A821638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900" y="2608455"/>
            <a:ext cx="408865" cy="40276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2ECCCF46-E74D-D2BB-1223-57194E72BD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034" y="3035248"/>
            <a:ext cx="408865" cy="40276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8EC6928-1485-C320-08A2-008024073E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900" y="3035248"/>
            <a:ext cx="408865" cy="40276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ACF5057-2C61-C2D8-7268-836B05C6BC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404" y="3462040"/>
            <a:ext cx="408865" cy="40276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CF497E-5393-7BCE-FFDE-580CAC6905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900" y="3462040"/>
            <a:ext cx="408865" cy="40276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41506E2-EFC5-39BC-4EF1-15EBD006DB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403" y="3890885"/>
            <a:ext cx="408865" cy="40276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8E0B6E4-69B4-983F-2357-9C268FADF2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900" y="3890885"/>
            <a:ext cx="408865" cy="402764"/>
          </a:xfrm>
          <a:prstGeom prst="rect">
            <a:avLst/>
          </a:prstGeom>
        </p:spPr>
      </p:pic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42B9F81C-29E7-A44F-B308-AD4483C809C7}"/>
              </a:ext>
            </a:extLst>
          </p:cNvPr>
          <p:cNvCxnSpPr/>
          <p:nvPr/>
        </p:nvCxnSpPr>
        <p:spPr>
          <a:xfrm flipV="1">
            <a:off x="3949168" y="395112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C2129AF-5B61-F2B0-5066-0724DA01387A}"/>
              </a:ext>
            </a:extLst>
          </p:cNvPr>
          <p:cNvCxnSpPr/>
          <p:nvPr/>
        </p:nvCxnSpPr>
        <p:spPr>
          <a:xfrm flipV="1">
            <a:off x="4363035" y="395112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3A487AC-4602-2CBE-1695-EB1F68DCB71B}"/>
              </a:ext>
            </a:extLst>
          </p:cNvPr>
          <p:cNvCxnSpPr/>
          <p:nvPr/>
        </p:nvCxnSpPr>
        <p:spPr>
          <a:xfrm flipV="1">
            <a:off x="4382227" y="351955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194ACAC-EFFF-CBF2-B05A-966A1657A5AD}"/>
              </a:ext>
            </a:extLst>
          </p:cNvPr>
          <p:cNvCxnSpPr/>
          <p:nvPr/>
        </p:nvCxnSpPr>
        <p:spPr>
          <a:xfrm flipV="1">
            <a:off x="1862653" y="221753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08D16E8F-1CCE-4D0B-E5C4-3350B90164E2}"/>
              </a:ext>
            </a:extLst>
          </p:cNvPr>
          <p:cNvCxnSpPr/>
          <p:nvPr/>
        </p:nvCxnSpPr>
        <p:spPr>
          <a:xfrm flipV="1">
            <a:off x="1871198" y="182311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56BC48E1-8EFF-63B5-654E-B3E5B697999B}"/>
              </a:ext>
            </a:extLst>
          </p:cNvPr>
          <p:cNvCxnSpPr/>
          <p:nvPr/>
        </p:nvCxnSpPr>
        <p:spPr>
          <a:xfrm flipV="1">
            <a:off x="2290119" y="180760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676BCCBA-0246-C4E5-6ACE-53B6F3BC67AE}"/>
              </a:ext>
            </a:extLst>
          </p:cNvPr>
          <p:cNvCxnSpPr/>
          <p:nvPr/>
        </p:nvCxnSpPr>
        <p:spPr>
          <a:xfrm flipV="1">
            <a:off x="794978" y="221691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C5AB6AF1-3EA6-DECC-781B-8C6156D1425F}"/>
              </a:ext>
            </a:extLst>
          </p:cNvPr>
          <p:cNvCxnSpPr/>
          <p:nvPr/>
        </p:nvCxnSpPr>
        <p:spPr>
          <a:xfrm flipV="1">
            <a:off x="3945572" y="353009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F129F0BC-6C0B-215F-495E-BCF3423B2103}"/>
              </a:ext>
            </a:extLst>
          </p:cNvPr>
          <p:cNvCxnSpPr/>
          <p:nvPr/>
        </p:nvCxnSpPr>
        <p:spPr>
          <a:xfrm flipV="1">
            <a:off x="3958202" y="308407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C91A5682-E9EC-E230-2A01-6A166A8E1214}"/>
              </a:ext>
            </a:extLst>
          </p:cNvPr>
          <p:cNvCxnSpPr/>
          <p:nvPr/>
        </p:nvCxnSpPr>
        <p:spPr>
          <a:xfrm flipV="1">
            <a:off x="4371678" y="310054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32A16156-5CDE-4375-BDEB-240BA1CAADA8}"/>
              </a:ext>
            </a:extLst>
          </p:cNvPr>
          <p:cNvCxnSpPr/>
          <p:nvPr/>
        </p:nvCxnSpPr>
        <p:spPr>
          <a:xfrm flipV="1">
            <a:off x="4374217" y="267237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7EAE7A0B-C2E2-C447-60DB-A74C70DC1EFD}"/>
              </a:ext>
            </a:extLst>
          </p:cNvPr>
          <p:cNvCxnSpPr/>
          <p:nvPr/>
        </p:nvCxnSpPr>
        <p:spPr>
          <a:xfrm flipV="1">
            <a:off x="3944872" y="266118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490C9AC-7061-5827-0911-A42F192BC0AA}"/>
              </a:ext>
            </a:extLst>
          </p:cNvPr>
          <p:cNvCxnSpPr/>
          <p:nvPr/>
        </p:nvCxnSpPr>
        <p:spPr>
          <a:xfrm flipV="1">
            <a:off x="3939647" y="224190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B9B8211D-C6F1-FAF3-CDE9-3B583E928755}"/>
              </a:ext>
            </a:extLst>
          </p:cNvPr>
          <p:cNvCxnSpPr/>
          <p:nvPr/>
        </p:nvCxnSpPr>
        <p:spPr>
          <a:xfrm flipV="1">
            <a:off x="2902601" y="351628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2BDA06FC-80AD-7D5B-3628-BE9F2F97534E}"/>
              </a:ext>
            </a:extLst>
          </p:cNvPr>
          <p:cNvSpPr txBox="1"/>
          <p:nvPr/>
        </p:nvSpPr>
        <p:spPr>
          <a:xfrm>
            <a:off x="4056377" y="4597456"/>
            <a:ext cx="292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A9A84C3-45A1-3281-5CBB-369DF1143FDA}"/>
              </a:ext>
            </a:extLst>
          </p:cNvPr>
          <p:cNvSpPr txBox="1"/>
          <p:nvPr/>
        </p:nvSpPr>
        <p:spPr>
          <a:xfrm>
            <a:off x="3050286" y="4595426"/>
            <a:ext cx="373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8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F1919C6-4690-4B57-BCD5-9CF5728DCFE0}"/>
              </a:ext>
            </a:extLst>
          </p:cNvPr>
          <p:cNvSpPr txBox="1"/>
          <p:nvPr/>
        </p:nvSpPr>
        <p:spPr>
          <a:xfrm>
            <a:off x="2016692" y="4601956"/>
            <a:ext cx="373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1E95330-96A2-A50D-20B7-D453B270F04E}"/>
              </a:ext>
            </a:extLst>
          </p:cNvPr>
          <p:cNvSpPr txBox="1"/>
          <p:nvPr/>
        </p:nvSpPr>
        <p:spPr>
          <a:xfrm>
            <a:off x="953472" y="4595426"/>
            <a:ext cx="373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3D3DFEC8-FBA6-7561-8D6C-B26927A85846}"/>
              </a:ext>
            </a:extLst>
          </p:cNvPr>
          <p:cNvSpPr/>
          <p:nvPr/>
        </p:nvSpPr>
        <p:spPr>
          <a:xfrm flipV="1">
            <a:off x="2846995" y="1756873"/>
            <a:ext cx="872578" cy="21079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06B8DA67-7BDD-810F-39A4-42857CDCD918}"/>
              </a:ext>
            </a:extLst>
          </p:cNvPr>
          <p:cNvCxnSpPr>
            <a:cxnSpLocks/>
          </p:cNvCxnSpPr>
          <p:nvPr/>
        </p:nvCxnSpPr>
        <p:spPr>
          <a:xfrm>
            <a:off x="2567521" y="2494826"/>
            <a:ext cx="180674" cy="23061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83F2FB4A-C775-40E1-6FB7-60A69ECAA875}"/>
              </a:ext>
            </a:extLst>
          </p:cNvPr>
          <p:cNvSpPr/>
          <p:nvPr/>
        </p:nvSpPr>
        <p:spPr>
          <a:xfrm flipV="1">
            <a:off x="3892171" y="2172762"/>
            <a:ext cx="921718" cy="217731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0E8D9DA7-0F74-ABDC-3ED5-97B456707DA1}"/>
              </a:ext>
            </a:extLst>
          </p:cNvPr>
          <p:cNvCxnSpPr>
            <a:cxnSpLocks/>
          </p:cNvCxnSpPr>
          <p:nvPr/>
        </p:nvCxnSpPr>
        <p:spPr>
          <a:xfrm>
            <a:off x="3626136" y="3898469"/>
            <a:ext cx="186911" cy="21408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2818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6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59" grpId="0"/>
      <p:bldP spid="60" grpId="0"/>
      <p:bldP spid="61" grpId="0"/>
      <p:bldP spid="62" grpId="0"/>
      <p:bldP spid="63" grpId="0" animBg="1"/>
      <p:bldP spid="6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5B63C62-CFB5-BC0C-36AD-ABD6620E9183}"/>
              </a:ext>
            </a:extLst>
          </p:cNvPr>
          <p:cNvGraphicFramePr>
            <a:graphicFrameLocks noGrp="1"/>
          </p:cNvGraphicFramePr>
          <p:nvPr/>
        </p:nvGraphicFramePr>
        <p:xfrm>
          <a:off x="667512" y="1964528"/>
          <a:ext cx="4098875" cy="40723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124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045124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045124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963503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8159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F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000676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47184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>
                <a:extLst>
                  <a:ext uri="{FF2B5EF4-FFF2-40B4-BE49-F238E27FC236}">
                    <a16:creationId xmlns:a16="http://schemas.microsoft.com/office/drawing/2014/main" id="{2DD16709-0240-359C-130A-0101F6870544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718148" y="2025301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8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>
                <a:extLst>
                  <a:ext uri="{FF2B5EF4-FFF2-40B4-BE49-F238E27FC236}">
                    <a16:creationId xmlns:a16="http://schemas.microsoft.com/office/drawing/2014/main" id="{2DD16709-0240-359C-130A-0101F687054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85176090"/>
                  </p:ext>
                </p:extLst>
              </p:nvPr>
            </p:nvGraphicFramePr>
            <p:xfrm>
              <a:off x="5718148" y="2025301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3333" t="-186420" r="-506667" b="-1753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8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4A58ED8-17E0-B1F9-E4BF-BF1E23D79528}"/>
                  </a:ext>
                </a:extLst>
              </p:cNvPr>
              <p:cNvSpPr txBox="1"/>
              <p:nvPr/>
            </p:nvSpPr>
            <p:spPr>
              <a:xfrm>
                <a:off x="2511881" y="705251"/>
                <a:ext cx="412023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4,061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/>
                  <a:t> 1,528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/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4A58ED8-17E0-B1F9-E4BF-BF1E23D795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1881" y="705251"/>
                <a:ext cx="4120238" cy="646331"/>
              </a:xfrm>
              <a:prstGeom prst="rect">
                <a:avLst/>
              </a:prstGeom>
              <a:blipFill>
                <a:blip r:embed="rId3"/>
                <a:stretch>
                  <a:fillRect l="-4438" t="-16981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ABBC9EC7-8EEF-3879-6B8D-B66E846EC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765" y="2539515"/>
            <a:ext cx="410901" cy="4027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C2E0E7-E8E9-C052-C0FA-84BB6C57B8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134" y="2539515"/>
            <a:ext cx="408865" cy="4027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CACA5FE-0A70-22B5-B95D-62BDE5813A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299" y="4691247"/>
            <a:ext cx="408865" cy="402764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73DD5C8F-D202-5A01-2576-612D9AF7A0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2868" y="2539515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3C2A0FEB-7897-B4F6-CA7F-4728E9385C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765" y="2951725"/>
            <a:ext cx="410901" cy="40276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88E89F3-8F42-9C8F-9176-C240711FB099}"/>
              </a:ext>
            </a:extLst>
          </p:cNvPr>
          <p:cNvCxnSpPr>
            <a:cxnSpLocks/>
          </p:cNvCxnSpPr>
          <p:nvPr/>
        </p:nvCxnSpPr>
        <p:spPr>
          <a:xfrm flipV="1">
            <a:off x="6093929" y="2585005"/>
            <a:ext cx="324722" cy="2656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4ADB50C3-1BE8-644E-0D61-1B1381890BF9}"/>
              </a:ext>
            </a:extLst>
          </p:cNvPr>
          <p:cNvSpPr txBox="1"/>
          <p:nvPr/>
        </p:nvSpPr>
        <p:spPr>
          <a:xfrm>
            <a:off x="5976028" y="2301808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730660-79E8-AE22-47CF-03B48BD75DA1}"/>
              </a:ext>
            </a:extLst>
          </p:cNvPr>
          <p:cNvSpPr txBox="1"/>
          <p:nvPr/>
        </p:nvSpPr>
        <p:spPr>
          <a:xfrm>
            <a:off x="7071366" y="2316298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43C870B-0F54-4322-4A9E-2DE56268B450}"/>
              </a:ext>
            </a:extLst>
          </p:cNvPr>
          <p:cNvSpPr txBox="1"/>
          <p:nvPr/>
        </p:nvSpPr>
        <p:spPr>
          <a:xfrm>
            <a:off x="6732170" y="2308682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165DC5-AE12-6B94-BF32-6AF038CC44D1}"/>
              </a:ext>
            </a:extLst>
          </p:cNvPr>
          <p:cNvSpPr txBox="1"/>
          <p:nvPr/>
        </p:nvSpPr>
        <p:spPr>
          <a:xfrm>
            <a:off x="6341038" y="2308681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7B3207A-082C-AECD-1F07-183F027801FD}"/>
              </a:ext>
            </a:extLst>
          </p:cNvPr>
          <p:cNvSpPr txBox="1"/>
          <p:nvPr/>
        </p:nvSpPr>
        <p:spPr>
          <a:xfrm>
            <a:off x="7194506" y="3354488"/>
            <a:ext cx="292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EC67113-B1CF-912C-8BC2-EA22CE4B378B}"/>
              </a:ext>
            </a:extLst>
          </p:cNvPr>
          <p:cNvSpPr txBox="1"/>
          <p:nvPr/>
        </p:nvSpPr>
        <p:spPr>
          <a:xfrm>
            <a:off x="6804626" y="3362105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C9D13D-5F25-9603-F6F5-169C8D029B03}"/>
              </a:ext>
            </a:extLst>
          </p:cNvPr>
          <p:cNvSpPr txBox="1"/>
          <p:nvPr/>
        </p:nvSpPr>
        <p:spPr>
          <a:xfrm>
            <a:off x="6456875" y="3354489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13AA4E6-C2BB-C116-1CE6-7F78783A62DD}"/>
              </a:ext>
            </a:extLst>
          </p:cNvPr>
          <p:cNvSpPr txBox="1"/>
          <p:nvPr/>
        </p:nvSpPr>
        <p:spPr>
          <a:xfrm>
            <a:off x="6086427" y="3354489"/>
            <a:ext cx="373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A57C074-4EA1-40E3-59B4-F4F37BD5F0CD}"/>
              </a:ext>
            </a:extLst>
          </p:cNvPr>
          <p:cNvSpPr/>
          <p:nvPr/>
        </p:nvSpPr>
        <p:spPr>
          <a:xfrm>
            <a:off x="5635354" y="705251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2,533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1EADB74-7D6E-BC1E-3E8F-44521F3CDB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29" y="2539515"/>
            <a:ext cx="408865" cy="40276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0C92CF4-31CC-2727-C0DF-8A6CFEB57D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908" y="3400221"/>
            <a:ext cx="408865" cy="4027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BF9C53F-89EF-C51C-CFCB-58926A5F67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582" y="2539515"/>
            <a:ext cx="408865" cy="4027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46DA6C6-6CE3-4734-8CF2-ED5B323359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39" y="2951725"/>
            <a:ext cx="408865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4BCE8703-9DF1-F887-1838-E2C223FF93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2868" y="2951725"/>
            <a:ext cx="410901" cy="40276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D473094-DF2B-3F10-FA76-3628C5AFF1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512" y="3400221"/>
            <a:ext cx="408865" cy="40276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7FE0AB5-C70A-4BE5-B627-2F10DFAD7F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908" y="2539515"/>
            <a:ext cx="408865" cy="40276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B5319B4-DF63-87A7-BF81-52759D1FCF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512" y="2539515"/>
            <a:ext cx="408865" cy="40276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77CF2B0-D79B-FC8B-9D01-6CB07B8698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908" y="2951725"/>
            <a:ext cx="408865" cy="40276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6562E9E-D6E8-0948-4079-666929E58B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512" y="2951725"/>
            <a:ext cx="408865" cy="40276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9C48BE1-5EA8-5AC8-7458-535EED8644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134" y="2951725"/>
            <a:ext cx="408865" cy="40276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05E57D8-0F86-5927-48E3-AE6FC82E1D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299" y="2951725"/>
            <a:ext cx="408865" cy="40276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8CDFBAA-626C-2BB6-9CE8-403BF30D27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134" y="3386605"/>
            <a:ext cx="408865" cy="40276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6F0E8C7-CDA7-D202-AC65-DBE5065E93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299" y="3386605"/>
            <a:ext cx="408865" cy="40276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620C03A-8303-FCB5-F70F-91AEFE9E89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134" y="3821486"/>
            <a:ext cx="408865" cy="4027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D9C6490-3E95-0372-54C9-5FA3BD611F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299" y="3821486"/>
            <a:ext cx="408865" cy="40276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E7E68FB-2FC2-4B01-2FB0-162246A3D7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134" y="4256367"/>
            <a:ext cx="408865" cy="40276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5E6B106-F40A-05F0-3269-832B5C73EF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299" y="4256367"/>
            <a:ext cx="408865" cy="40276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7884CD1-177A-3260-55F5-9F46B9030D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134" y="4691247"/>
            <a:ext cx="408865" cy="402764"/>
          </a:xfrm>
          <a:prstGeom prst="rect">
            <a:avLst/>
          </a:prstGeom>
        </p:spPr>
      </p:pic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9CE201F-DB40-2E77-BCBF-FA2A892FE79F}"/>
              </a:ext>
            </a:extLst>
          </p:cNvPr>
          <p:cNvCxnSpPr/>
          <p:nvPr/>
        </p:nvCxnSpPr>
        <p:spPr>
          <a:xfrm flipV="1">
            <a:off x="3936083" y="473577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EB4EA84-8CEC-4829-9AAB-281C93F02AC1}"/>
              </a:ext>
            </a:extLst>
          </p:cNvPr>
          <p:cNvCxnSpPr/>
          <p:nvPr/>
        </p:nvCxnSpPr>
        <p:spPr>
          <a:xfrm flipV="1">
            <a:off x="4336531" y="476720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30370A47-E541-1F6D-8A52-5FDA9DBCB8A5}"/>
              </a:ext>
            </a:extLst>
          </p:cNvPr>
          <p:cNvCxnSpPr/>
          <p:nvPr/>
        </p:nvCxnSpPr>
        <p:spPr>
          <a:xfrm flipV="1">
            <a:off x="4369142" y="430419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F5A5B5F9-CC01-CAF3-10AA-C1B0CAED2FD1}"/>
              </a:ext>
            </a:extLst>
          </p:cNvPr>
          <p:cNvCxnSpPr/>
          <p:nvPr/>
        </p:nvCxnSpPr>
        <p:spPr>
          <a:xfrm flipV="1">
            <a:off x="3932487" y="431474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03C3D60A-60BB-5FF5-66C5-0500156595FF}"/>
              </a:ext>
            </a:extLst>
          </p:cNvPr>
          <p:cNvCxnSpPr/>
          <p:nvPr/>
        </p:nvCxnSpPr>
        <p:spPr>
          <a:xfrm flipV="1">
            <a:off x="3945117" y="386872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8DC941C9-FF4B-5C9E-B89B-81569C61D4D0}"/>
              </a:ext>
            </a:extLst>
          </p:cNvPr>
          <p:cNvCxnSpPr/>
          <p:nvPr/>
        </p:nvCxnSpPr>
        <p:spPr>
          <a:xfrm flipV="1">
            <a:off x="4358593" y="388519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9A7092D-E895-63F4-D6DD-3E97938CA117}"/>
              </a:ext>
            </a:extLst>
          </p:cNvPr>
          <p:cNvCxnSpPr/>
          <p:nvPr/>
        </p:nvCxnSpPr>
        <p:spPr>
          <a:xfrm flipV="1">
            <a:off x="4361132" y="345702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831A19DE-FBB5-FB4B-6243-5897686DAE22}"/>
              </a:ext>
            </a:extLst>
          </p:cNvPr>
          <p:cNvCxnSpPr/>
          <p:nvPr/>
        </p:nvCxnSpPr>
        <p:spPr>
          <a:xfrm flipV="1">
            <a:off x="3931787" y="344583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4315C2B9-4471-CADE-58D6-FFDA0C5F3791}"/>
              </a:ext>
            </a:extLst>
          </p:cNvPr>
          <p:cNvCxnSpPr/>
          <p:nvPr/>
        </p:nvCxnSpPr>
        <p:spPr>
          <a:xfrm flipV="1">
            <a:off x="2924042" y="344257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>
            <a:extLst>
              <a:ext uri="{FF2B5EF4-FFF2-40B4-BE49-F238E27FC236}">
                <a16:creationId xmlns:a16="http://schemas.microsoft.com/office/drawing/2014/main" id="{39D3E791-241A-97A0-18F4-25141D0064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08048" y="1187600"/>
            <a:ext cx="657653" cy="657653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5571BAD8-7403-4792-405F-3E1BB68E217A}"/>
              </a:ext>
            </a:extLst>
          </p:cNvPr>
          <p:cNvSpPr txBox="1"/>
          <p:nvPr/>
        </p:nvSpPr>
        <p:spPr>
          <a:xfrm>
            <a:off x="5388980" y="1254816"/>
            <a:ext cx="2346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536FE6AC-CBD9-B58A-5CE6-0761942EE1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331" y="2951725"/>
            <a:ext cx="408865" cy="402764"/>
          </a:xfrm>
          <a:prstGeom prst="rect">
            <a:avLst/>
          </a:prstGeom>
        </p:spPr>
      </p:pic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74B3522-EF2E-2533-6D43-FFDF64A09D7F}"/>
              </a:ext>
            </a:extLst>
          </p:cNvPr>
          <p:cNvCxnSpPr/>
          <p:nvPr/>
        </p:nvCxnSpPr>
        <p:spPr>
          <a:xfrm flipV="1">
            <a:off x="822746" y="298951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74A5F5D4-6858-16AD-E98F-CB16FFFFED3F}"/>
              </a:ext>
            </a:extLst>
          </p:cNvPr>
          <p:cNvCxnSpPr>
            <a:cxnSpLocks/>
          </p:cNvCxnSpPr>
          <p:nvPr/>
        </p:nvCxnSpPr>
        <p:spPr>
          <a:xfrm flipV="1">
            <a:off x="6826010" y="2571636"/>
            <a:ext cx="331052" cy="2789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52" descr="A picture containing drawing&#10;&#10;Description automatically generated">
            <a:extLst>
              <a:ext uri="{FF2B5EF4-FFF2-40B4-BE49-F238E27FC236}">
                <a16:creationId xmlns:a16="http://schemas.microsoft.com/office/drawing/2014/main" id="{2D324513-3D9A-3F56-72A6-D0B14E2855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765" y="3387099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FE4521A6-EEE2-2595-EDB4-0D407CA3C9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2868" y="3387099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A9CEB297-E961-F035-4089-01D29046A9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765" y="3799309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3CA626BD-9005-1AC7-5E74-EEB35EF240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2868" y="3799309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2D5507CF-8874-60D8-834E-503D484B29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765" y="4219674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drawing&#10;&#10;Description automatically generated">
            <a:extLst>
              <a:ext uri="{FF2B5EF4-FFF2-40B4-BE49-F238E27FC236}">
                <a16:creationId xmlns:a16="http://schemas.microsoft.com/office/drawing/2014/main" id="{16C049C7-2287-F4DE-0574-4872C8870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2868" y="4219674"/>
            <a:ext cx="410901" cy="402764"/>
          </a:xfrm>
          <a:prstGeom prst="rect">
            <a:avLst/>
          </a:prstGeom>
        </p:spPr>
      </p:pic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1E1E4661-F756-2784-6337-0C35FAF1BE84}"/>
              </a:ext>
            </a:extLst>
          </p:cNvPr>
          <p:cNvCxnSpPr/>
          <p:nvPr/>
        </p:nvCxnSpPr>
        <p:spPr>
          <a:xfrm flipV="1">
            <a:off x="1861647" y="427126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0ACDFB16-81E0-8A49-092F-B435543AC1BE}"/>
              </a:ext>
            </a:extLst>
          </p:cNvPr>
          <p:cNvCxnSpPr/>
          <p:nvPr/>
        </p:nvCxnSpPr>
        <p:spPr>
          <a:xfrm flipV="1">
            <a:off x="1870192" y="387685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00E75915-FFE1-DA3E-7871-7EAD1D4B4713}"/>
              </a:ext>
            </a:extLst>
          </p:cNvPr>
          <p:cNvCxnSpPr/>
          <p:nvPr/>
        </p:nvCxnSpPr>
        <p:spPr>
          <a:xfrm flipV="1">
            <a:off x="2289113" y="386134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EFF9049-60B4-A25C-BEC0-7C5C34E7ED68}"/>
              </a:ext>
            </a:extLst>
          </p:cNvPr>
          <p:cNvCxnSpPr/>
          <p:nvPr/>
        </p:nvCxnSpPr>
        <p:spPr>
          <a:xfrm flipV="1">
            <a:off x="2295051" y="428700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768C21E4-9F1E-A399-0436-984EFA0DF729}"/>
              </a:ext>
            </a:extLst>
          </p:cNvPr>
          <p:cNvCxnSpPr/>
          <p:nvPr/>
        </p:nvCxnSpPr>
        <p:spPr>
          <a:xfrm flipV="1">
            <a:off x="2295051" y="346001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652387F1-9DEB-172F-7D27-A8796F8A534A}"/>
              </a:ext>
            </a:extLst>
          </p:cNvPr>
          <p:cNvCxnSpPr/>
          <p:nvPr/>
        </p:nvCxnSpPr>
        <p:spPr>
          <a:xfrm flipV="1">
            <a:off x="3331763" y="299949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B7E86F1D-904D-B3E5-E993-EF8875699E10}"/>
              </a:ext>
            </a:extLst>
          </p:cNvPr>
          <p:cNvSpPr txBox="1"/>
          <p:nvPr/>
        </p:nvSpPr>
        <p:spPr>
          <a:xfrm>
            <a:off x="4062638" y="5367978"/>
            <a:ext cx="292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7CA4DF7B-8027-D592-D7F7-17CB0ECF2004}"/>
              </a:ext>
            </a:extLst>
          </p:cNvPr>
          <p:cNvSpPr txBox="1"/>
          <p:nvPr/>
        </p:nvSpPr>
        <p:spPr>
          <a:xfrm>
            <a:off x="3071727" y="5367978"/>
            <a:ext cx="373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1F1D610-714F-6A9F-BC6F-9D62F0A738F2}"/>
              </a:ext>
            </a:extLst>
          </p:cNvPr>
          <p:cNvSpPr txBox="1"/>
          <p:nvPr/>
        </p:nvSpPr>
        <p:spPr>
          <a:xfrm>
            <a:off x="2017877" y="5367978"/>
            <a:ext cx="373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5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D8A56E6-D440-5AD5-3AE3-93813F4774DE}"/>
              </a:ext>
            </a:extLst>
          </p:cNvPr>
          <p:cNvSpPr txBox="1"/>
          <p:nvPr/>
        </p:nvSpPr>
        <p:spPr>
          <a:xfrm>
            <a:off x="990043" y="5367978"/>
            <a:ext cx="373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0CEDF6E-11A7-A56D-9277-577A83ACD0BA}"/>
              </a:ext>
            </a:extLst>
          </p:cNvPr>
          <p:cNvSpPr/>
          <p:nvPr/>
        </p:nvSpPr>
        <p:spPr>
          <a:xfrm flipV="1">
            <a:off x="3870571" y="2946390"/>
            <a:ext cx="847380" cy="220345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3C5B3339-8D21-176C-FEE1-0B0007E278B1}"/>
              </a:ext>
            </a:extLst>
          </p:cNvPr>
          <p:cNvCxnSpPr>
            <a:cxnSpLocks/>
          </p:cNvCxnSpPr>
          <p:nvPr/>
        </p:nvCxnSpPr>
        <p:spPr>
          <a:xfrm>
            <a:off x="3629085" y="3789369"/>
            <a:ext cx="204350" cy="35425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70">
            <a:extLst>
              <a:ext uri="{FF2B5EF4-FFF2-40B4-BE49-F238E27FC236}">
                <a16:creationId xmlns:a16="http://schemas.microsoft.com/office/drawing/2014/main" id="{DEA43238-EC29-3DDE-D898-BED8CB068336}"/>
              </a:ext>
            </a:extLst>
          </p:cNvPr>
          <p:cNvSpPr/>
          <p:nvPr/>
        </p:nvSpPr>
        <p:spPr>
          <a:xfrm flipV="1">
            <a:off x="1806389" y="2486763"/>
            <a:ext cx="847380" cy="220345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EF5DBF74-2E51-227F-106A-E63E1065D8CB}"/>
              </a:ext>
            </a:extLst>
          </p:cNvPr>
          <p:cNvCxnSpPr>
            <a:cxnSpLocks/>
          </p:cNvCxnSpPr>
          <p:nvPr/>
        </p:nvCxnSpPr>
        <p:spPr>
          <a:xfrm>
            <a:off x="1558615" y="3265446"/>
            <a:ext cx="204350" cy="35425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968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2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6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"/>
                            </p:stCondLst>
                            <p:childTnLst>
                              <p:par>
                                <p:cTn id="1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49" grpId="0"/>
      <p:bldP spid="49" grpId="1"/>
      <p:bldP spid="65" grpId="0"/>
      <p:bldP spid="66" grpId="0"/>
      <p:bldP spid="67" grpId="0"/>
      <p:bldP spid="68" grpId="0"/>
      <p:bldP spid="69" grpId="0" animBg="1"/>
      <p:bldP spid="71" grpId="0" animBg="1"/>
    </p:bldLst>
  </p:timing>
</p:sld>
</file>

<file path=ppt/theme/theme1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B3B68FD-D78C-45F7-83AB-14737DFD0D5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96DA8A-F7DD-463F-931B-F220883EC435}">
  <ds:schemaRefs>
    <ds:schemaRef ds:uri="1773a752-338d-48d4-aab1-fb5d939e1fab"/>
    <ds:schemaRef ds:uri="e9e213f7-a068-4185-ae5b-85aa76b56db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D359AC5-A740-4C28-98C2-16347F958E7C}">
  <ds:schemaRefs>
    <ds:schemaRef ds:uri="1773a752-338d-48d4-aab1-fb5d939e1fab"/>
    <ds:schemaRef ds:uri="e9e213f7-a068-4185-ae5b-85aa76b56db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0</TotalTime>
  <Words>339</Words>
  <Application>Microsoft Office PowerPoint</Application>
  <PresentationFormat>On-screen Show (4:3)</PresentationFormat>
  <Paragraphs>199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Berlin Sans FB</vt:lpstr>
      <vt:lpstr>Calibri</vt:lpstr>
      <vt:lpstr>Cambria Math</vt:lpstr>
      <vt:lpstr>KG Primary Penmanship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Joseph Lisk</cp:lastModifiedBy>
  <cp:revision>2</cp:revision>
  <dcterms:created xsi:type="dcterms:W3CDTF">2023-08-02T14:09:38Z</dcterms:created>
  <dcterms:modified xsi:type="dcterms:W3CDTF">2025-10-09T10:49:06Z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