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10693400" cy="15113000"/>
  <p:notesSz cx="6858000" cy="9144000"/>
  <p:embeddedFontLst>
    <p:embeddedFont>
      <p:font typeface="Calibri" panose="020F0502020204030204" pitchFamily="34" charset="0"/>
      <p:regular r:id="rId3"/>
      <p:bold r:id="rId4"/>
      <p:italic r:id="rId5"/>
      <p:boldItalic r:id="rId6"/>
    </p:embeddedFont>
    <p:embeddedFont>
      <p:font typeface="TT Hazelnuts Bold Italics" panose="020B0604020202020204" charset="0"/>
      <p:regular r:id="rId7"/>
    </p:embeddedFont>
    <p:embeddedFont>
      <p:font typeface="Was CwayboyNP" panose="020B0604020202020204" charset="0"/>
      <p:regular r:id="rId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3" d="100"/>
          <a:sy n="33" d="100"/>
        </p:scale>
        <p:origin x="2080" y="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6.fntdata"/><Relationship Id="rId3" Type="http://schemas.openxmlformats.org/officeDocument/2006/relationships/font" Target="fonts/font1.fntdata"/><Relationship Id="rId7" Type="http://schemas.openxmlformats.org/officeDocument/2006/relationships/font" Target="fonts/font5.fntdata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4.fntdata"/><Relationship Id="rId11" Type="http://schemas.openxmlformats.org/officeDocument/2006/relationships/theme" Target="theme/theme1.xml"/><Relationship Id="rId5" Type="http://schemas.openxmlformats.org/officeDocument/2006/relationships/font" Target="fonts/font3.fntdata"/><Relationship Id="rId10" Type="http://schemas.openxmlformats.org/officeDocument/2006/relationships/viewProps" Target="viewProps.xml"/><Relationship Id="rId4" Type="http://schemas.openxmlformats.org/officeDocument/2006/relationships/font" Target="fonts/font2.fntdata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-2214000" y="2214000"/>
            <a:ext cx="15120000" cy="10692000"/>
          </a:xfrm>
          <a:custGeom>
            <a:avLst/>
            <a:gdLst/>
            <a:ahLst/>
            <a:cxnLst/>
            <a:rect l="l" t="t" r="r" b="b"/>
            <a:pathLst>
              <a:path w="15120000" h="10692000">
                <a:moveTo>
                  <a:pt x="0" y="10692000"/>
                </a:moveTo>
                <a:lnTo>
                  <a:pt x="0" y="0"/>
                </a:lnTo>
                <a:lnTo>
                  <a:pt x="15120000" y="0"/>
                </a:lnTo>
                <a:lnTo>
                  <a:pt x="15120000" y="10692000"/>
                </a:lnTo>
                <a:lnTo>
                  <a:pt x="0" y="10692000"/>
                </a:lnTo>
                <a:close/>
              </a:path>
            </a:pathLst>
          </a:custGeom>
          <a:blipFill>
            <a:blip r:embed="rId2"/>
            <a:stretch>
              <a:fillRect l="-3824" t="-1069" r="-3824" b="-1069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142927" y="21520"/>
            <a:ext cx="10977853" cy="15098480"/>
          </a:xfrm>
          <a:custGeom>
            <a:avLst/>
            <a:gdLst/>
            <a:ahLst/>
            <a:cxnLst/>
            <a:rect l="l" t="t" r="r" b="b"/>
            <a:pathLst>
              <a:path w="10977853" h="15098480">
                <a:moveTo>
                  <a:pt x="0" y="0"/>
                </a:moveTo>
                <a:lnTo>
                  <a:pt x="10977854" y="0"/>
                </a:lnTo>
                <a:lnTo>
                  <a:pt x="10977854" y="15098480"/>
                </a:lnTo>
                <a:lnTo>
                  <a:pt x="0" y="150984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TextBox 4"/>
          <p:cNvSpPr txBox="1"/>
          <p:nvPr/>
        </p:nvSpPr>
        <p:spPr>
          <a:xfrm>
            <a:off x="1055647" y="-26701"/>
            <a:ext cx="8750080" cy="45605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79"/>
              </a:lnSpc>
              <a:spcBef>
                <a:spcPct val="0"/>
              </a:spcBef>
            </a:pPr>
            <a:r>
              <a:rPr lang="en-US" sz="25200">
                <a:solidFill>
                  <a:srgbClr val="2F2A27"/>
                </a:solidFill>
                <a:latin typeface="Was CwayboyNP"/>
                <a:ea typeface="Was CwayboyNP"/>
                <a:cs typeface="Was CwayboyNP"/>
                <a:sym typeface="Was CwayboyNP"/>
              </a:rPr>
              <a:t>LOST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757775" y="1069200"/>
            <a:ext cx="392960" cy="392960"/>
            <a:chOff x="0" y="0"/>
            <a:chExt cx="523947" cy="523947"/>
          </a:xfrm>
        </p:grpSpPr>
        <p:grpSp>
          <p:nvGrpSpPr>
            <p:cNvPr id="6" name="Group 6"/>
            <p:cNvGrpSpPr/>
            <p:nvPr/>
          </p:nvGrpSpPr>
          <p:grpSpPr>
            <a:xfrm>
              <a:off x="0" y="0"/>
              <a:ext cx="523947" cy="523947"/>
              <a:chOff x="0" y="0"/>
              <a:chExt cx="812800" cy="812800"/>
            </a:xfrm>
          </p:grpSpPr>
          <p:sp>
            <p:nvSpPr>
              <p:cNvPr id="7" name="Freeform 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8" name="TextBox 8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grpSp>
          <p:nvGrpSpPr>
            <p:cNvPr id="9" name="Group 9"/>
            <p:cNvGrpSpPr/>
            <p:nvPr/>
          </p:nvGrpSpPr>
          <p:grpSpPr>
            <a:xfrm rot="-2604155">
              <a:off x="0" y="230224"/>
              <a:ext cx="523947" cy="63500"/>
              <a:chOff x="0" y="0"/>
              <a:chExt cx="812800" cy="98508"/>
            </a:xfrm>
          </p:grpSpPr>
          <p:sp>
            <p:nvSpPr>
              <p:cNvPr id="10" name="Freeform 10"/>
              <p:cNvSpPr/>
              <p:nvPr/>
            </p:nvSpPr>
            <p:spPr>
              <a:xfrm>
                <a:off x="0" y="0"/>
                <a:ext cx="812800" cy="98508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98508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98508"/>
                    </a:lnTo>
                    <a:lnTo>
                      <a:pt x="0" y="98508"/>
                    </a:lnTo>
                    <a:close/>
                  </a:path>
                </a:pathLst>
              </a:custGeom>
              <a:solidFill>
                <a:srgbClr val="DAAA4F"/>
              </a:solidFill>
              <a:ln w="9525" cap="sq">
                <a:solidFill>
                  <a:srgbClr val="2F2A27"/>
                </a:solidFill>
                <a:prstDash val="solid"/>
                <a:miter/>
              </a:ln>
            </p:spPr>
          </p:sp>
          <p:sp>
            <p:nvSpPr>
              <p:cNvPr id="11" name="TextBox 11"/>
              <p:cNvSpPr txBox="1"/>
              <p:nvPr/>
            </p:nvSpPr>
            <p:spPr>
              <a:xfrm>
                <a:off x="0" y="-57150"/>
                <a:ext cx="812800" cy="15565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</p:grpSp>
      <p:grpSp>
        <p:nvGrpSpPr>
          <p:cNvPr id="12" name="Group 12"/>
          <p:cNvGrpSpPr/>
          <p:nvPr/>
        </p:nvGrpSpPr>
        <p:grpSpPr>
          <a:xfrm>
            <a:off x="9622800" y="1069200"/>
            <a:ext cx="392960" cy="392960"/>
            <a:chOff x="0" y="0"/>
            <a:chExt cx="523947" cy="523947"/>
          </a:xfrm>
        </p:grpSpPr>
        <p:grpSp>
          <p:nvGrpSpPr>
            <p:cNvPr id="13" name="Group 13"/>
            <p:cNvGrpSpPr/>
            <p:nvPr/>
          </p:nvGrpSpPr>
          <p:grpSpPr>
            <a:xfrm>
              <a:off x="0" y="0"/>
              <a:ext cx="523947" cy="523947"/>
              <a:chOff x="0" y="0"/>
              <a:chExt cx="812800" cy="812800"/>
            </a:xfrm>
          </p:grpSpPr>
          <p:sp>
            <p:nvSpPr>
              <p:cNvPr id="14" name="Freeform 1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15" name="TextBox 15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 rot="-2604155">
              <a:off x="0" y="230224"/>
              <a:ext cx="523947" cy="63500"/>
              <a:chOff x="0" y="0"/>
              <a:chExt cx="812800" cy="98508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812800" cy="98508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98508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98508"/>
                    </a:lnTo>
                    <a:lnTo>
                      <a:pt x="0" y="98508"/>
                    </a:lnTo>
                    <a:close/>
                  </a:path>
                </a:pathLst>
              </a:custGeom>
              <a:solidFill>
                <a:srgbClr val="DAAA4F"/>
              </a:solidFill>
              <a:ln w="9525" cap="sq">
                <a:solidFill>
                  <a:srgbClr val="2F2A27"/>
                </a:solidFill>
                <a:prstDash val="solid"/>
                <a:miter/>
              </a:ln>
            </p:spPr>
          </p:sp>
          <p:sp>
            <p:nvSpPr>
              <p:cNvPr id="18" name="TextBox 18"/>
              <p:cNvSpPr txBox="1"/>
              <p:nvPr/>
            </p:nvSpPr>
            <p:spPr>
              <a:xfrm>
                <a:off x="0" y="-57150"/>
                <a:ext cx="812800" cy="15565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</p:grpSp>
      <p:grpSp>
        <p:nvGrpSpPr>
          <p:cNvPr id="19" name="Group 19"/>
          <p:cNvGrpSpPr/>
          <p:nvPr/>
        </p:nvGrpSpPr>
        <p:grpSpPr>
          <a:xfrm>
            <a:off x="757775" y="13854320"/>
            <a:ext cx="392960" cy="392960"/>
            <a:chOff x="0" y="0"/>
            <a:chExt cx="523947" cy="523947"/>
          </a:xfrm>
        </p:grpSpPr>
        <p:grpSp>
          <p:nvGrpSpPr>
            <p:cNvPr id="20" name="Group 20"/>
            <p:cNvGrpSpPr/>
            <p:nvPr/>
          </p:nvGrpSpPr>
          <p:grpSpPr>
            <a:xfrm>
              <a:off x="0" y="0"/>
              <a:ext cx="523947" cy="523947"/>
              <a:chOff x="0" y="0"/>
              <a:chExt cx="812800" cy="812800"/>
            </a:xfrm>
          </p:grpSpPr>
          <p:sp>
            <p:nvSpPr>
              <p:cNvPr id="21" name="Freeform 2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22" name="TextBox 22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 rot="-2604155">
              <a:off x="0" y="230224"/>
              <a:ext cx="523947" cy="63500"/>
              <a:chOff x="0" y="0"/>
              <a:chExt cx="812800" cy="98508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812800" cy="98508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98508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98508"/>
                    </a:lnTo>
                    <a:lnTo>
                      <a:pt x="0" y="98508"/>
                    </a:lnTo>
                    <a:close/>
                  </a:path>
                </a:pathLst>
              </a:custGeom>
              <a:solidFill>
                <a:srgbClr val="DAAA4F"/>
              </a:solidFill>
              <a:ln w="9525" cap="sq">
                <a:solidFill>
                  <a:srgbClr val="2F2A27"/>
                </a:solidFill>
                <a:prstDash val="solid"/>
                <a:miter/>
              </a:ln>
            </p:spPr>
          </p:sp>
          <p:sp>
            <p:nvSpPr>
              <p:cNvPr id="25" name="TextBox 25"/>
              <p:cNvSpPr txBox="1"/>
              <p:nvPr/>
            </p:nvSpPr>
            <p:spPr>
              <a:xfrm>
                <a:off x="0" y="-57150"/>
                <a:ext cx="812800" cy="15565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</p:grpSp>
      <p:grpSp>
        <p:nvGrpSpPr>
          <p:cNvPr id="26" name="Group 26"/>
          <p:cNvGrpSpPr/>
          <p:nvPr/>
        </p:nvGrpSpPr>
        <p:grpSpPr>
          <a:xfrm>
            <a:off x="9622800" y="13854320"/>
            <a:ext cx="392960" cy="392960"/>
            <a:chOff x="0" y="0"/>
            <a:chExt cx="523947" cy="523947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523947" cy="523947"/>
              <a:chOff x="0" y="0"/>
              <a:chExt cx="812800" cy="812800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29" name="TextBox 29"/>
              <p:cNvSpPr txBox="1"/>
              <p:nvPr/>
            </p:nvSpPr>
            <p:spPr>
              <a:xfrm>
                <a:off x="76200" y="19050"/>
                <a:ext cx="660400" cy="71755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  <p:grpSp>
          <p:nvGrpSpPr>
            <p:cNvPr id="30" name="Group 30"/>
            <p:cNvGrpSpPr/>
            <p:nvPr/>
          </p:nvGrpSpPr>
          <p:grpSpPr>
            <a:xfrm rot="-2604155">
              <a:off x="0" y="230224"/>
              <a:ext cx="523947" cy="63500"/>
              <a:chOff x="0" y="0"/>
              <a:chExt cx="812800" cy="98508"/>
            </a:xfrm>
          </p:grpSpPr>
          <p:sp>
            <p:nvSpPr>
              <p:cNvPr id="31" name="Freeform 31"/>
              <p:cNvSpPr/>
              <p:nvPr/>
            </p:nvSpPr>
            <p:spPr>
              <a:xfrm>
                <a:off x="0" y="0"/>
                <a:ext cx="812800" cy="98508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98508">
                    <a:moveTo>
                      <a:pt x="0" y="0"/>
                    </a:moveTo>
                    <a:lnTo>
                      <a:pt x="812800" y="0"/>
                    </a:lnTo>
                    <a:lnTo>
                      <a:pt x="812800" y="98508"/>
                    </a:lnTo>
                    <a:lnTo>
                      <a:pt x="0" y="98508"/>
                    </a:lnTo>
                    <a:close/>
                  </a:path>
                </a:pathLst>
              </a:custGeom>
              <a:solidFill>
                <a:srgbClr val="DAAA4F"/>
              </a:solidFill>
              <a:ln w="9525" cap="sq">
                <a:solidFill>
                  <a:srgbClr val="2F2A27"/>
                </a:solidFill>
                <a:prstDash val="solid"/>
                <a:miter/>
              </a:ln>
            </p:spPr>
          </p:sp>
          <p:sp>
            <p:nvSpPr>
              <p:cNvPr id="32" name="TextBox 32"/>
              <p:cNvSpPr txBox="1"/>
              <p:nvPr/>
            </p:nvSpPr>
            <p:spPr>
              <a:xfrm>
                <a:off x="0" y="-57150"/>
                <a:ext cx="812800" cy="155658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800"/>
                  </a:lnSpc>
                </a:pPr>
                <a:endParaRPr/>
              </a:p>
            </p:txBody>
          </p:sp>
        </p:grpSp>
      </p:grpSp>
      <p:grpSp>
        <p:nvGrpSpPr>
          <p:cNvPr id="33" name="Group 33"/>
          <p:cNvGrpSpPr/>
          <p:nvPr/>
        </p:nvGrpSpPr>
        <p:grpSpPr>
          <a:xfrm>
            <a:off x="994508" y="3478361"/>
            <a:ext cx="9021252" cy="6581367"/>
            <a:chOff x="0" y="0"/>
            <a:chExt cx="12028336" cy="8775155"/>
          </a:xfrm>
        </p:grpSpPr>
        <p:grpSp>
          <p:nvGrpSpPr>
            <p:cNvPr id="34" name="Group 34"/>
            <p:cNvGrpSpPr/>
            <p:nvPr/>
          </p:nvGrpSpPr>
          <p:grpSpPr>
            <a:xfrm>
              <a:off x="0" y="0"/>
              <a:ext cx="12028336" cy="8775155"/>
              <a:chOff x="0" y="0"/>
              <a:chExt cx="2485490" cy="1813265"/>
            </a:xfrm>
          </p:grpSpPr>
          <p:sp>
            <p:nvSpPr>
              <p:cNvPr id="35" name="Freeform 35"/>
              <p:cNvSpPr/>
              <p:nvPr/>
            </p:nvSpPr>
            <p:spPr>
              <a:xfrm>
                <a:off x="0" y="0"/>
                <a:ext cx="2485490" cy="1813265"/>
              </a:xfrm>
              <a:custGeom>
                <a:avLst/>
                <a:gdLst/>
                <a:ahLst/>
                <a:cxnLst/>
                <a:rect l="l" t="t" r="r" b="b"/>
                <a:pathLst>
                  <a:path w="2485490" h="1813265">
                    <a:moveTo>
                      <a:pt x="0" y="0"/>
                    </a:moveTo>
                    <a:lnTo>
                      <a:pt x="2485490" y="0"/>
                    </a:lnTo>
                    <a:lnTo>
                      <a:pt x="2485490" y="1813265"/>
                    </a:lnTo>
                    <a:lnTo>
                      <a:pt x="0" y="1813265"/>
                    </a:lnTo>
                    <a:close/>
                  </a:path>
                </a:pathLst>
              </a:custGeom>
              <a:ln w="114300" cap="sq">
                <a:solidFill>
                  <a:srgbClr val="2F2A27"/>
                </a:solidFill>
                <a:prstDash val="solid"/>
                <a:miter/>
              </a:ln>
            </p:spPr>
          </p:sp>
          <p:sp>
            <p:nvSpPr>
              <p:cNvPr id="36" name="TextBox 36"/>
              <p:cNvSpPr txBox="1"/>
              <p:nvPr/>
            </p:nvSpPr>
            <p:spPr>
              <a:xfrm>
                <a:off x="0" y="-47625"/>
                <a:ext cx="2485490" cy="1860890"/>
              </a:xfrm>
              <a:prstGeom prst="rect">
                <a:avLst/>
              </a:prstGeom>
            </p:spPr>
            <p:txBody>
              <a:bodyPr lIns="101675" tIns="101675" rIns="101675" bIns="101675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37" name="Group 37"/>
            <p:cNvGrpSpPr/>
            <p:nvPr/>
          </p:nvGrpSpPr>
          <p:grpSpPr>
            <a:xfrm>
              <a:off x="295428" y="326256"/>
              <a:ext cx="11284185" cy="8122643"/>
              <a:chOff x="0" y="0"/>
              <a:chExt cx="1129163" cy="812800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1129163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1129163" h="812800">
                    <a:moveTo>
                      <a:pt x="564581" y="0"/>
                    </a:moveTo>
                    <a:cubicBezTo>
                      <a:pt x="252772" y="0"/>
                      <a:pt x="0" y="181951"/>
                      <a:pt x="0" y="406400"/>
                    </a:cubicBezTo>
                    <a:cubicBezTo>
                      <a:pt x="0" y="630849"/>
                      <a:pt x="252772" y="812800"/>
                      <a:pt x="564581" y="812800"/>
                    </a:cubicBezTo>
                    <a:cubicBezTo>
                      <a:pt x="876391" y="812800"/>
                      <a:pt x="1129163" y="630849"/>
                      <a:pt x="1129163" y="406400"/>
                    </a:cubicBezTo>
                    <a:cubicBezTo>
                      <a:pt x="1129163" y="181951"/>
                      <a:pt x="876391" y="0"/>
                      <a:pt x="564581" y="0"/>
                    </a:cubicBezTo>
                    <a:close/>
                  </a:path>
                </a:pathLst>
              </a:custGeom>
              <a:blipFill>
                <a:blip r:embed="rId4"/>
                <a:stretch>
                  <a:fillRect l="-56364" r="-28347"/>
                </a:stretch>
              </a:blipFill>
              <a:ln w="104775" cap="sq">
                <a:solidFill>
                  <a:srgbClr val="2F2A27"/>
                </a:solidFill>
                <a:prstDash val="solid"/>
                <a:miter/>
              </a:ln>
            </p:spPr>
          </p:sp>
        </p:grpSp>
        <p:grpSp>
          <p:nvGrpSpPr>
            <p:cNvPr id="39" name="Group 39"/>
            <p:cNvGrpSpPr/>
            <p:nvPr/>
          </p:nvGrpSpPr>
          <p:grpSpPr>
            <a:xfrm>
              <a:off x="8294990" y="7627130"/>
              <a:ext cx="94569" cy="94569"/>
              <a:chOff x="0" y="0"/>
              <a:chExt cx="812800" cy="812800"/>
            </a:xfrm>
          </p:grpSpPr>
          <p:sp>
            <p:nvSpPr>
              <p:cNvPr id="40" name="Freeform 4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41" name="TextBox 4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42" name="Freeform 42"/>
            <p:cNvSpPr/>
            <p:nvPr/>
          </p:nvSpPr>
          <p:spPr>
            <a:xfrm>
              <a:off x="10255506" y="7090744"/>
              <a:ext cx="869040" cy="999941"/>
            </a:xfrm>
            <a:custGeom>
              <a:avLst/>
              <a:gdLst/>
              <a:ahLst/>
              <a:cxnLst/>
              <a:rect l="l" t="t" r="r" b="b"/>
              <a:pathLst>
                <a:path w="869040" h="999941">
                  <a:moveTo>
                    <a:pt x="0" y="0"/>
                  </a:moveTo>
                  <a:lnTo>
                    <a:pt x="869040" y="0"/>
                  </a:lnTo>
                  <a:lnTo>
                    <a:pt x="869040" y="999941"/>
                  </a:lnTo>
                  <a:lnTo>
                    <a:pt x="0" y="999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43" name="Group 43"/>
            <p:cNvGrpSpPr/>
            <p:nvPr/>
          </p:nvGrpSpPr>
          <p:grpSpPr>
            <a:xfrm>
              <a:off x="7882392" y="7367503"/>
              <a:ext cx="94569" cy="94569"/>
              <a:chOff x="0" y="0"/>
              <a:chExt cx="812800" cy="812800"/>
            </a:xfrm>
          </p:grpSpPr>
          <p:sp>
            <p:nvSpPr>
              <p:cNvPr id="44" name="Freeform 4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45" name="TextBox 4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46" name="Group 46"/>
            <p:cNvGrpSpPr/>
            <p:nvPr/>
          </p:nvGrpSpPr>
          <p:grpSpPr>
            <a:xfrm>
              <a:off x="7463660" y="7627130"/>
              <a:ext cx="94569" cy="94569"/>
              <a:chOff x="0" y="0"/>
              <a:chExt cx="812800" cy="812800"/>
            </a:xfrm>
          </p:grpSpPr>
          <p:sp>
            <p:nvSpPr>
              <p:cNvPr id="47" name="Freeform 4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48" name="TextBox 4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49" name="Group 49"/>
            <p:cNvGrpSpPr/>
            <p:nvPr/>
          </p:nvGrpSpPr>
          <p:grpSpPr>
            <a:xfrm>
              <a:off x="8298056" y="8090685"/>
              <a:ext cx="94569" cy="94569"/>
              <a:chOff x="0" y="0"/>
              <a:chExt cx="812800" cy="812800"/>
            </a:xfrm>
          </p:grpSpPr>
          <p:sp>
            <p:nvSpPr>
              <p:cNvPr id="50" name="Freeform 5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51" name="TextBox 5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52" name="Group 52"/>
            <p:cNvGrpSpPr/>
            <p:nvPr/>
          </p:nvGrpSpPr>
          <p:grpSpPr>
            <a:xfrm>
              <a:off x="7466727" y="8090685"/>
              <a:ext cx="94569" cy="94569"/>
              <a:chOff x="0" y="0"/>
              <a:chExt cx="812800" cy="812800"/>
            </a:xfrm>
          </p:grpSpPr>
          <p:sp>
            <p:nvSpPr>
              <p:cNvPr id="53" name="Freeform 5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54" name="TextBox 5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55" name="Group 55"/>
            <p:cNvGrpSpPr/>
            <p:nvPr/>
          </p:nvGrpSpPr>
          <p:grpSpPr>
            <a:xfrm>
              <a:off x="7882392" y="8367444"/>
              <a:ext cx="94569" cy="94569"/>
              <a:chOff x="0" y="0"/>
              <a:chExt cx="812800" cy="812800"/>
            </a:xfrm>
          </p:grpSpPr>
          <p:sp>
            <p:nvSpPr>
              <p:cNvPr id="56" name="Freeform 5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57" name="TextBox 57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58" name="Group 58"/>
            <p:cNvGrpSpPr/>
            <p:nvPr/>
          </p:nvGrpSpPr>
          <p:grpSpPr>
            <a:xfrm>
              <a:off x="8294990" y="717517"/>
              <a:ext cx="94569" cy="94569"/>
              <a:chOff x="0" y="0"/>
              <a:chExt cx="812800" cy="812800"/>
            </a:xfrm>
          </p:grpSpPr>
          <p:sp>
            <p:nvSpPr>
              <p:cNvPr id="59" name="Freeform 5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60" name="TextBox 60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61" name="Freeform 61"/>
            <p:cNvSpPr/>
            <p:nvPr/>
          </p:nvSpPr>
          <p:spPr>
            <a:xfrm>
              <a:off x="10669478" y="657459"/>
              <a:ext cx="910134" cy="1047225"/>
            </a:xfrm>
            <a:custGeom>
              <a:avLst/>
              <a:gdLst/>
              <a:ahLst/>
              <a:cxnLst/>
              <a:rect l="l" t="t" r="r" b="b"/>
              <a:pathLst>
                <a:path w="910134" h="1047225">
                  <a:moveTo>
                    <a:pt x="0" y="0"/>
                  </a:moveTo>
                  <a:lnTo>
                    <a:pt x="910135" y="0"/>
                  </a:lnTo>
                  <a:lnTo>
                    <a:pt x="910135" y="1047225"/>
                  </a:lnTo>
                  <a:lnTo>
                    <a:pt x="0" y="104722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62" name="Group 62"/>
            <p:cNvGrpSpPr/>
            <p:nvPr/>
          </p:nvGrpSpPr>
          <p:grpSpPr>
            <a:xfrm>
              <a:off x="7882392" y="457890"/>
              <a:ext cx="94569" cy="94569"/>
              <a:chOff x="0" y="0"/>
              <a:chExt cx="812800" cy="812800"/>
            </a:xfrm>
          </p:grpSpPr>
          <p:sp>
            <p:nvSpPr>
              <p:cNvPr id="63" name="Freeform 6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64" name="TextBox 6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65" name="Group 65"/>
            <p:cNvGrpSpPr/>
            <p:nvPr/>
          </p:nvGrpSpPr>
          <p:grpSpPr>
            <a:xfrm>
              <a:off x="7463660" y="717517"/>
              <a:ext cx="94569" cy="94569"/>
              <a:chOff x="0" y="0"/>
              <a:chExt cx="812800" cy="812800"/>
            </a:xfrm>
          </p:grpSpPr>
          <p:sp>
            <p:nvSpPr>
              <p:cNvPr id="66" name="Freeform 66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67" name="TextBox 67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68" name="Group 68"/>
            <p:cNvGrpSpPr/>
            <p:nvPr/>
          </p:nvGrpSpPr>
          <p:grpSpPr>
            <a:xfrm>
              <a:off x="8298056" y="1181071"/>
              <a:ext cx="94569" cy="94569"/>
              <a:chOff x="0" y="0"/>
              <a:chExt cx="812800" cy="812800"/>
            </a:xfrm>
          </p:grpSpPr>
          <p:sp>
            <p:nvSpPr>
              <p:cNvPr id="69" name="Freeform 6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70" name="TextBox 70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71" name="Group 71"/>
            <p:cNvGrpSpPr/>
            <p:nvPr/>
          </p:nvGrpSpPr>
          <p:grpSpPr>
            <a:xfrm>
              <a:off x="7466727" y="1181071"/>
              <a:ext cx="94569" cy="94569"/>
              <a:chOff x="0" y="0"/>
              <a:chExt cx="812800" cy="812800"/>
            </a:xfrm>
          </p:grpSpPr>
          <p:sp>
            <p:nvSpPr>
              <p:cNvPr id="72" name="Freeform 7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73" name="TextBox 7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74" name="Group 74"/>
            <p:cNvGrpSpPr/>
            <p:nvPr/>
          </p:nvGrpSpPr>
          <p:grpSpPr>
            <a:xfrm>
              <a:off x="7882392" y="1457831"/>
              <a:ext cx="94569" cy="94569"/>
              <a:chOff x="0" y="0"/>
              <a:chExt cx="812800" cy="812800"/>
            </a:xfrm>
          </p:grpSpPr>
          <p:sp>
            <p:nvSpPr>
              <p:cNvPr id="75" name="Freeform 7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76" name="TextBox 76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77" name="Group 77"/>
            <p:cNvGrpSpPr/>
            <p:nvPr/>
          </p:nvGrpSpPr>
          <p:grpSpPr>
            <a:xfrm>
              <a:off x="1219830" y="717517"/>
              <a:ext cx="94569" cy="94569"/>
              <a:chOff x="0" y="0"/>
              <a:chExt cx="812800" cy="812800"/>
            </a:xfrm>
          </p:grpSpPr>
          <p:sp>
            <p:nvSpPr>
              <p:cNvPr id="78" name="Freeform 7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79" name="TextBox 79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80" name="Freeform 80"/>
            <p:cNvSpPr/>
            <p:nvPr/>
          </p:nvSpPr>
          <p:spPr>
            <a:xfrm>
              <a:off x="419997" y="505174"/>
              <a:ext cx="869040" cy="999941"/>
            </a:xfrm>
            <a:custGeom>
              <a:avLst/>
              <a:gdLst/>
              <a:ahLst/>
              <a:cxnLst/>
              <a:rect l="l" t="t" r="r" b="b"/>
              <a:pathLst>
                <a:path w="869040" h="999941">
                  <a:moveTo>
                    <a:pt x="0" y="0"/>
                  </a:moveTo>
                  <a:lnTo>
                    <a:pt x="869040" y="0"/>
                  </a:lnTo>
                  <a:lnTo>
                    <a:pt x="869040" y="999941"/>
                  </a:lnTo>
                  <a:lnTo>
                    <a:pt x="0" y="999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81" name="Group 81"/>
            <p:cNvGrpSpPr/>
            <p:nvPr/>
          </p:nvGrpSpPr>
          <p:grpSpPr>
            <a:xfrm>
              <a:off x="807232" y="457890"/>
              <a:ext cx="94569" cy="94569"/>
              <a:chOff x="0" y="0"/>
              <a:chExt cx="812800" cy="812800"/>
            </a:xfrm>
          </p:grpSpPr>
          <p:sp>
            <p:nvSpPr>
              <p:cNvPr id="82" name="Freeform 82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83" name="TextBox 83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84" name="Group 84"/>
            <p:cNvGrpSpPr/>
            <p:nvPr/>
          </p:nvGrpSpPr>
          <p:grpSpPr>
            <a:xfrm>
              <a:off x="388501" y="717517"/>
              <a:ext cx="94569" cy="94569"/>
              <a:chOff x="0" y="0"/>
              <a:chExt cx="812800" cy="812800"/>
            </a:xfrm>
          </p:grpSpPr>
          <p:sp>
            <p:nvSpPr>
              <p:cNvPr id="85" name="Freeform 8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86" name="TextBox 86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87" name="Group 87"/>
            <p:cNvGrpSpPr/>
            <p:nvPr/>
          </p:nvGrpSpPr>
          <p:grpSpPr>
            <a:xfrm>
              <a:off x="1222897" y="1181071"/>
              <a:ext cx="94569" cy="94569"/>
              <a:chOff x="0" y="0"/>
              <a:chExt cx="812800" cy="812800"/>
            </a:xfrm>
          </p:grpSpPr>
          <p:sp>
            <p:nvSpPr>
              <p:cNvPr id="88" name="Freeform 88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89" name="TextBox 89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90" name="Group 90"/>
            <p:cNvGrpSpPr/>
            <p:nvPr/>
          </p:nvGrpSpPr>
          <p:grpSpPr>
            <a:xfrm>
              <a:off x="391568" y="1181071"/>
              <a:ext cx="94569" cy="94569"/>
              <a:chOff x="0" y="0"/>
              <a:chExt cx="812800" cy="812800"/>
            </a:xfrm>
          </p:grpSpPr>
          <p:sp>
            <p:nvSpPr>
              <p:cNvPr id="91" name="Freeform 9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92" name="TextBox 9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93" name="Group 93"/>
            <p:cNvGrpSpPr/>
            <p:nvPr/>
          </p:nvGrpSpPr>
          <p:grpSpPr>
            <a:xfrm>
              <a:off x="807232" y="1457831"/>
              <a:ext cx="94569" cy="94569"/>
              <a:chOff x="0" y="0"/>
              <a:chExt cx="812800" cy="812800"/>
            </a:xfrm>
          </p:grpSpPr>
          <p:sp>
            <p:nvSpPr>
              <p:cNvPr id="94" name="Freeform 9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95" name="TextBox 9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96" name="Group 96"/>
            <p:cNvGrpSpPr/>
            <p:nvPr/>
          </p:nvGrpSpPr>
          <p:grpSpPr>
            <a:xfrm>
              <a:off x="1219830" y="7627130"/>
              <a:ext cx="94569" cy="94569"/>
              <a:chOff x="0" y="0"/>
              <a:chExt cx="812800" cy="812800"/>
            </a:xfrm>
          </p:grpSpPr>
          <p:sp>
            <p:nvSpPr>
              <p:cNvPr id="97" name="Freeform 9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98" name="TextBox 9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sp>
          <p:nvSpPr>
            <p:cNvPr id="99" name="Freeform 99"/>
            <p:cNvSpPr/>
            <p:nvPr/>
          </p:nvSpPr>
          <p:spPr>
            <a:xfrm>
              <a:off x="419997" y="7414788"/>
              <a:ext cx="869040" cy="999941"/>
            </a:xfrm>
            <a:custGeom>
              <a:avLst/>
              <a:gdLst/>
              <a:ahLst/>
              <a:cxnLst/>
              <a:rect l="l" t="t" r="r" b="b"/>
              <a:pathLst>
                <a:path w="869040" h="999941">
                  <a:moveTo>
                    <a:pt x="0" y="0"/>
                  </a:moveTo>
                  <a:lnTo>
                    <a:pt x="869040" y="0"/>
                  </a:lnTo>
                  <a:lnTo>
                    <a:pt x="869040" y="999941"/>
                  </a:lnTo>
                  <a:lnTo>
                    <a:pt x="0" y="99994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100" name="Group 100"/>
            <p:cNvGrpSpPr/>
            <p:nvPr/>
          </p:nvGrpSpPr>
          <p:grpSpPr>
            <a:xfrm>
              <a:off x="807232" y="7367503"/>
              <a:ext cx="94569" cy="94569"/>
              <a:chOff x="0" y="0"/>
              <a:chExt cx="812800" cy="812800"/>
            </a:xfrm>
          </p:grpSpPr>
          <p:sp>
            <p:nvSpPr>
              <p:cNvPr id="101" name="Freeform 10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102" name="TextBox 102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103" name="Group 103"/>
            <p:cNvGrpSpPr/>
            <p:nvPr/>
          </p:nvGrpSpPr>
          <p:grpSpPr>
            <a:xfrm>
              <a:off x="388501" y="7627130"/>
              <a:ext cx="94569" cy="94569"/>
              <a:chOff x="0" y="0"/>
              <a:chExt cx="812800" cy="812800"/>
            </a:xfrm>
          </p:grpSpPr>
          <p:sp>
            <p:nvSpPr>
              <p:cNvPr id="104" name="Freeform 104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105" name="TextBox 105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106" name="Group 106"/>
            <p:cNvGrpSpPr/>
            <p:nvPr/>
          </p:nvGrpSpPr>
          <p:grpSpPr>
            <a:xfrm>
              <a:off x="1222897" y="8090685"/>
              <a:ext cx="94569" cy="94569"/>
              <a:chOff x="0" y="0"/>
              <a:chExt cx="812800" cy="812800"/>
            </a:xfrm>
          </p:grpSpPr>
          <p:sp>
            <p:nvSpPr>
              <p:cNvPr id="107" name="Freeform 10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108" name="TextBox 108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109" name="Group 109"/>
            <p:cNvGrpSpPr/>
            <p:nvPr/>
          </p:nvGrpSpPr>
          <p:grpSpPr>
            <a:xfrm>
              <a:off x="391568" y="8090685"/>
              <a:ext cx="94569" cy="94569"/>
              <a:chOff x="0" y="0"/>
              <a:chExt cx="812800" cy="812800"/>
            </a:xfrm>
          </p:grpSpPr>
          <p:sp>
            <p:nvSpPr>
              <p:cNvPr id="110" name="Freeform 110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111" name="TextBox 111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  <p:grpSp>
          <p:nvGrpSpPr>
            <p:cNvPr id="112" name="Group 112"/>
            <p:cNvGrpSpPr/>
            <p:nvPr/>
          </p:nvGrpSpPr>
          <p:grpSpPr>
            <a:xfrm>
              <a:off x="807232" y="8367444"/>
              <a:ext cx="94569" cy="94569"/>
              <a:chOff x="0" y="0"/>
              <a:chExt cx="812800" cy="812800"/>
            </a:xfrm>
          </p:grpSpPr>
          <p:sp>
            <p:nvSpPr>
              <p:cNvPr id="113" name="Freeform 11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2F2A27"/>
              </a:solidFill>
            </p:spPr>
          </p:sp>
          <p:sp>
            <p:nvSpPr>
              <p:cNvPr id="114" name="TextBox 114"/>
              <p:cNvSpPr txBox="1"/>
              <p:nvPr/>
            </p:nvSpPr>
            <p:spPr>
              <a:xfrm>
                <a:off x="76200" y="28575"/>
                <a:ext cx="660400" cy="708025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799"/>
                  </a:lnSpc>
                </a:pPr>
                <a:endParaRPr/>
              </a:p>
            </p:txBody>
          </p:sp>
        </p:grpSp>
      </p:grpSp>
      <p:sp>
        <p:nvSpPr>
          <p:cNvPr id="115" name="Freeform 115"/>
          <p:cNvSpPr/>
          <p:nvPr/>
        </p:nvSpPr>
        <p:spPr>
          <a:xfrm>
            <a:off x="1351213" y="1352874"/>
            <a:ext cx="1811045" cy="2046379"/>
          </a:xfrm>
          <a:custGeom>
            <a:avLst/>
            <a:gdLst/>
            <a:ahLst/>
            <a:cxnLst/>
            <a:rect l="l" t="t" r="r" b="b"/>
            <a:pathLst>
              <a:path w="1811045" h="2046379">
                <a:moveTo>
                  <a:pt x="0" y="0"/>
                </a:moveTo>
                <a:lnTo>
                  <a:pt x="1811045" y="0"/>
                </a:lnTo>
                <a:lnTo>
                  <a:pt x="1811045" y="2046379"/>
                </a:lnTo>
                <a:lnTo>
                  <a:pt x="0" y="204637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16" name="TextBox 116"/>
          <p:cNvSpPr txBox="1"/>
          <p:nvPr/>
        </p:nvSpPr>
        <p:spPr>
          <a:xfrm>
            <a:off x="1746035" y="10287679"/>
            <a:ext cx="7199929" cy="5169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222"/>
              </a:lnSpc>
            </a:pPr>
            <a:r>
              <a:rPr lang="en-US" sz="2973" b="1" i="1">
                <a:solidFill>
                  <a:srgbClr val="2F2A27"/>
                </a:solidFill>
                <a:latin typeface="TT Hazelnuts Bold Italics"/>
                <a:ea typeface="TT Hazelnuts Bold Italics"/>
                <a:cs typeface="TT Hazelnuts Bold Italics"/>
                <a:sym typeface="TT Hazelnuts Bold Italics"/>
              </a:rPr>
              <a:t>Have you seen Will Wiwer’s nuts?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</Words>
  <Application>Microsoft Office PowerPoint</Application>
  <PresentationFormat>Custom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Was CwayboyNP</vt:lpstr>
      <vt:lpstr>TT Hazelnuts Bold Italics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Brown Rustic Dog Wanted Poster</dc:title>
  <dc:creator>Lisa Marchant</dc:creator>
  <cp:lastModifiedBy>L Marchant (Llanrhidian Primary School)</cp:lastModifiedBy>
  <cp:revision>1</cp:revision>
  <dcterms:created xsi:type="dcterms:W3CDTF">2006-08-16T00:00:00Z</dcterms:created>
  <dcterms:modified xsi:type="dcterms:W3CDTF">2026-09-21T21:25:22Z</dcterms:modified>
  <dc:identifier>DAHV3RxlqS8</dc:identifier>
</cp:coreProperties>
</file>