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219"/>
    <p:restoredTop sz="94672"/>
  </p:normalViewPr>
  <p:slideViewPr>
    <p:cSldViewPr snapToGrid="0">
      <p:cViewPr varScale="1">
        <p:scale>
          <a:sx n="102" d="100"/>
          <a:sy n="102" d="100"/>
        </p:scale>
        <p:origin x="115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2/20/26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2/20/26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1739B4-218A-C854-FF93-011205CF23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64CD0A-C91F-E5E8-19A1-4F2DF0FDC9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03A951-23D2-E4FB-48F1-FEEC0F21D2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4EF10F-436F-DA42-9EC5-58F2F141BD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EEC10D-6D39-11F9-27F6-82F23C73404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679783-7B7D-9CA4-8A86-895DC334A38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1C1EDB-F5BB-ECD6-E2A5-CC0EC0F8B62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6B6748-EE32-DC08-3366-9E9E148F58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0B09A7-6D3D-32D0-DBE1-6667405991D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81D1D9-826E-3332-7AED-EC1BC7DD4A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1E25429C-3B7D-4553-BEA5-FF3EEAD9AF3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8961C0C-AD9F-469D-A5B8-B4023AE048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C1708E6-BC4C-4F3B-92A2-0524BBD768A8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0</Words>
  <Application>Microsoft Macintosh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 Morgan</cp:lastModifiedBy>
  <cp:revision>8</cp:revision>
  <dcterms:created xsi:type="dcterms:W3CDTF">2022-08-25T17:50:02Z</dcterms:created>
  <dcterms:modified xsi:type="dcterms:W3CDTF">2026-02-20T11:29:54Z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