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90" r:id="rId10"/>
    <p:sldId id="291" r:id="rId11"/>
    <p:sldId id="292" r:id="rId12"/>
    <p:sldId id="258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265" r:id="rId24"/>
    <p:sldId id="276" r:id="rId25"/>
    <p:sldId id="266" r:id="rId26"/>
    <p:sldId id="260" r:id="rId27"/>
    <p:sldId id="261" r:id="rId28"/>
    <p:sldId id="262" r:id="rId29"/>
    <p:sldId id="264" r:id="rId30"/>
    <p:sldId id="263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AC4C56-EC8E-4EC8-91A5-E1273DCD7F56}" v="3" dt="2024-08-20T14:14:19.0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microsoft.com/office/2016/11/relationships/changesInfo" Target="changesInfos/changesInfo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70AC4C56-EC8E-4EC8-91A5-E1273DCD7F56}"/>
    <pc:docChg chg="delSld modSld">
      <pc:chgData name="Zenab Mahmood" userId="93739503-e554-47e8-ab35-bcf89cedf0fb" providerId="ADAL" clId="{70AC4C56-EC8E-4EC8-91A5-E1273DCD7F56}" dt="2024-08-20T14:14:17.030" v="5"/>
      <pc:docMkLst>
        <pc:docMk/>
      </pc:docMkLst>
      <pc:sldChg chg="del">
        <pc:chgData name="Zenab Mahmood" userId="93739503-e554-47e8-ab35-bcf89cedf0fb" providerId="ADAL" clId="{70AC4C56-EC8E-4EC8-91A5-E1273DCD7F56}" dt="2024-08-20T14:14:17.030" v="5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70AC4C56-EC8E-4EC8-91A5-E1273DCD7F56}" dt="2024-08-20T14:14:17.030" v="5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70AC4C56-EC8E-4EC8-91A5-E1273DCD7F56}" dt="2024-08-20T14:14:17.030" v="5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70AC4C56-EC8E-4EC8-91A5-E1273DCD7F56}" dt="2024-08-20T14:14:17.030" v="5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70AC4C56-EC8E-4EC8-91A5-E1273DCD7F56}" dt="2024-08-20T14:14:17.030" v="5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45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17" Type="http://schemas.openxmlformats.org/officeDocument/2006/relationships/image" Target="../media/image81.png"/><Relationship Id="rId2" Type="http://schemas.openxmlformats.org/officeDocument/2006/relationships/image" Target="../media/image66.png"/><Relationship Id="rId16" Type="http://schemas.openxmlformats.org/officeDocument/2006/relationships/image" Target="../media/image8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5" Type="http://schemas.openxmlformats.org/officeDocument/2006/relationships/image" Target="../media/image79.png"/><Relationship Id="rId10" Type="http://schemas.openxmlformats.org/officeDocument/2006/relationships/image" Target="../media/image74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Relationship Id="rId14" Type="http://schemas.openxmlformats.org/officeDocument/2006/relationships/image" Target="../media/image7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18" Type="http://schemas.openxmlformats.org/officeDocument/2006/relationships/image" Target="../media/image101.png"/><Relationship Id="rId26" Type="http://schemas.openxmlformats.org/officeDocument/2006/relationships/image" Target="../media/image109.png"/><Relationship Id="rId3" Type="http://schemas.openxmlformats.org/officeDocument/2006/relationships/image" Target="../media/image86.png"/><Relationship Id="rId21" Type="http://schemas.openxmlformats.org/officeDocument/2006/relationships/image" Target="../media/image104.png"/><Relationship Id="rId7" Type="http://schemas.openxmlformats.org/officeDocument/2006/relationships/image" Target="../media/image90.png"/><Relationship Id="rId12" Type="http://schemas.openxmlformats.org/officeDocument/2006/relationships/image" Target="../media/image95.svg"/><Relationship Id="rId17" Type="http://schemas.openxmlformats.org/officeDocument/2006/relationships/image" Target="../media/image100.png"/><Relationship Id="rId25" Type="http://schemas.openxmlformats.org/officeDocument/2006/relationships/image" Target="../media/image108.png"/><Relationship Id="rId2" Type="http://schemas.openxmlformats.org/officeDocument/2006/relationships/image" Target="../media/image85.png"/><Relationship Id="rId16" Type="http://schemas.openxmlformats.org/officeDocument/2006/relationships/image" Target="../media/image99.svg"/><Relationship Id="rId20" Type="http://schemas.openxmlformats.org/officeDocument/2006/relationships/image" Target="../media/image10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24" Type="http://schemas.openxmlformats.org/officeDocument/2006/relationships/image" Target="../media/image107.png"/><Relationship Id="rId5" Type="http://schemas.openxmlformats.org/officeDocument/2006/relationships/image" Target="../media/image88.png"/><Relationship Id="rId15" Type="http://schemas.openxmlformats.org/officeDocument/2006/relationships/image" Target="../media/image98.png"/><Relationship Id="rId23" Type="http://schemas.openxmlformats.org/officeDocument/2006/relationships/image" Target="../media/image106.png"/><Relationship Id="rId10" Type="http://schemas.openxmlformats.org/officeDocument/2006/relationships/image" Target="../media/image93.png"/><Relationship Id="rId19" Type="http://schemas.openxmlformats.org/officeDocument/2006/relationships/image" Target="../media/image102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Relationship Id="rId14" Type="http://schemas.openxmlformats.org/officeDocument/2006/relationships/image" Target="../media/image97.svg"/><Relationship Id="rId22" Type="http://schemas.openxmlformats.org/officeDocument/2006/relationships/image" Target="../media/image105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1.png"/><Relationship Id="rId18" Type="http://schemas.openxmlformats.org/officeDocument/2006/relationships/image" Target="../media/image126.png"/><Relationship Id="rId26" Type="http://schemas.openxmlformats.org/officeDocument/2006/relationships/image" Target="../media/image134.png"/><Relationship Id="rId39" Type="http://schemas.openxmlformats.org/officeDocument/2006/relationships/image" Target="../media/image147.png"/><Relationship Id="rId21" Type="http://schemas.openxmlformats.org/officeDocument/2006/relationships/image" Target="../media/image129.png"/><Relationship Id="rId34" Type="http://schemas.openxmlformats.org/officeDocument/2006/relationships/image" Target="../media/image142.png"/><Relationship Id="rId7" Type="http://schemas.openxmlformats.org/officeDocument/2006/relationships/image" Target="../media/image115.png"/><Relationship Id="rId2" Type="http://schemas.openxmlformats.org/officeDocument/2006/relationships/image" Target="../media/image110.png"/><Relationship Id="rId16" Type="http://schemas.openxmlformats.org/officeDocument/2006/relationships/image" Target="../media/image124.png"/><Relationship Id="rId20" Type="http://schemas.openxmlformats.org/officeDocument/2006/relationships/image" Target="../media/image128.png"/><Relationship Id="rId29" Type="http://schemas.openxmlformats.org/officeDocument/2006/relationships/image" Target="../media/image137.png"/><Relationship Id="rId41" Type="http://schemas.openxmlformats.org/officeDocument/2006/relationships/image" Target="../media/image14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4.png"/><Relationship Id="rId11" Type="http://schemas.openxmlformats.org/officeDocument/2006/relationships/image" Target="../media/image119.png"/><Relationship Id="rId24" Type="http://schemas.openxmlformats.org/officeDocument/2006/relationships/image" Target="../media/image132.png"/><Relationship Id="rId32" Type="http://schemas.openxmlformats.org/officeDocument/2006/relationships/image" Target="../media/image140.png"/><Relationship Id="rId37" Type="http://schemas.openxmlformats.org/officeDocument/2006/relationships/image" Target="../media/image145.png"/><Relationship Id="rId40" Type="http://schemas.openxmlformats.org/officeDocument/2006/relationships/image" Target="../media/image148.png"/><Relationship Id="rId5" Type="http://schemas.openxmlformats.org/officeDocument/2006/relationships/image" Target="../media/image113.png"/><Relationship Id="rId15" Type="http://schemas.openxmlformats.org/officeDocument/2006/relationships/image" Target="../media/image123.png"/><Relationship Id="rId23" Type="http://schemas.openxmlformats.org/officeDocument/2006/relationships/image" Target="../media/image131.png"/><Relationship Id="rId28" Type="http://schemas.openxmlformats.org/officeDocument/2006/relationships/image" Target="../media/image136.png"/><Relationship Id="rId36" Type="http://schemas.openxmlformats.org/officeDocument/2006/relationships/image" Target="../media/image144.png"/><Relationship Id="rId10" Type="http://schemas.openxmlformats.org/officeDocument/2006/relationships/image" Target="../media/image118.png"/><Relationship Id="rId19" Type="http://schemas.openxmlformats.org/officeDocument/2006/relationships/image" Target="../media/image127.png"/><Relationship Id="rId31" Type="http://schemas.openxmlformats.org/officeDocument/2006/relationships/image" Target="../media/image139.png"/><Relationship Id="rId4" Type="http://schemas.openxmlformats.org/officeDocument/2006/relationships/image" Target="../media/image112.jpg"/><Relationship Id="rId9" Type="http://schemas.openxmlformats.org/officeDocument/2006/relationships/image" Target="../media/image117.png"/><Relationship Id="rId14" Type="http://schemas.openxmlformats.org/officeDocument/2006/relationships/image" Target="../media/image122.png"/><Relationship Id="rId22" Type="http://schemas.openxmlformats.org/officeDocument/2006/relationships/image" Target="../media/image130.png"/><Relationship Id="rId27" Type="http://schemas.openxmlformats.org/officeDocument/2006/relationships/image" Target="../media/image135.png"/><Relationship Id="rId30" Type="http://schemas.openxmlformats.org/officeDocument/2006/relationships/image" Target="../media/image138.png"/><Relationship Id="rId35" Type="http://schemas.openxmlformats.org/officeDocument/2006/relationships/image" Target="../media/image143.png"/><Relationship Id="rId8" Type="http://schemas.openxmlformats.org/officeDocument/2006/relationships/image" Target="../media/image116.png"/><Relationship Id="rId3" Type="http://schemas.openxmlformats.org/officeDocument/2006/relationships/image" Target="../media/image111.png"/><Relationship Id="rId12" Type="http://schemas.openxmlformats.org/officeDocument/2006/relationships/image" Target="../media/image120.png"/><Relationship Id="rId17" Type="http://schemas.openxmlformats.org/officeDocument/2006/relationships/image" Target="../media/image125.png"/><Relationship Id="rId25" Type="http://schemas.openxmlformats.org/officeDocument/2006/relationships/image" Target="../media/image133.png"/><Relationship Id="rId33" Type="http://schemas.openxmlformats.org/officeDocument/2006/relationships/image" Target="../media/image141.png"/><Relationship Id="rId38" Type="http://schemas.openxmlformats.org/officeDocument/2006/relationships/image" Target="../media/image146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1.png"/><Relationship Id="rId18" Type="http://schemas.openxmlformats.org/officeDocument/2006/relationships/image" Target="../media/image166.png"/><Relationship Id="rId26" Type="http://schemas.openxmlformats.org/officeDocument/2006/relationships/image" Target="../media/image174.png"/><Relationship Id="rId39" Type="http://schemas.openxmlformats.org/officeDocument/2006/relationships/image" Target="../media/image187.png"/><Relationship Id="rId21" Type="http://schemas.openxmlformats.org/officeDocument/2006/relationships/image" Target="../media/image169.png"/><Relationship Id="rId34" Type="http://schemas.openxmlformats.org/officeDocument/2006/relationships/image" Target="../media/image182.png"/><Relationship Id="rId42" Type="http://schemas.openxmlformats.org/officeDocument/2006/relationships/image" Target="../media/image190.png"/><Relationship Id="rId47" Type="http://schemas.openxmlformats.org/officeDocument/2006/relationships/image" Target="../media/image195.png"/><Relationship Id="rId50" Type="http://schemas.openxmlformats.org/officeDocument/2006/relationships/image" Target="../media/image198.png"/><Relationship Id="rId55" Type="http://schemas.openxmlformats.org/officeDocument/2006/relationships/image" Target="../media/image203.png"/><Relationship Id="rId7" Type="http://schemas.openxmlformats.org/officeDocument/2006/relationships/image" Target="../media/image155.png"/><Relationship Id="rId2" Type="http://schemas.openxmlformats.org/officeDocument/2006/relationships/image" Target="../media/image150.png"/><Relationship Id="rId16" Type="http://schemas.openxmlformats.org/officeDocument/2006/relationships/image" Target="../media/image164.png"/><Relationship Id="rId29" Type="http://schemas.openxmlformats.org/officeDocument/2006/relationships/image" Target="../media/image177.png"/><Relationship Id="rId11" Type="http://schemas.openxmlformats.org/officeDocument/2006/relationships/image" Target="../media/image159.png"/><Relationship Id="rId24" Type="http://schemas.openxmlformats.org/officeDocument/2006/relationships/image" Target="../media/image172.png"/><Relationship Id="rId32" Type="http://schemas.openxmlformats.org/officeDocument/2006/relationships/image" Target="../media/image180.png"/><Relationship Id="rId37" Type="http://schemas.openxmlformats.org/officeDocument/2006/relationships/image" Target="../media/image185.png"/><Relationship Id="rId40" Type="http://schemas.openxmlformats.org/officeDocument/2006/relationships/image" Target="../media/image188.png"/><Relationship Id="rId45" Type="http://schemas.openxmlformats.org/officeDocument/2006/relationships/image" Target="../media/image193.png"/><Relationship Id="rId53" Type="http://schemas.openxmlformats.org/officeDocument/2006/relationships/image" Target="../media/image201.png"/><Relationship Id="rId58" Type="http://schemas.openxmlformats.org/officeDocument/2006/relationships/image" Target="../media/image206.png"/><Relationship Id="rId5" Type="http://schemas.openxmlformats.org/officeDocument/2006/relationships/image" Target="../media/image153.png"/><Relationship Id="rId19" Type="http://schemas.openxmlformats.org/officeDocument/2006/relationships/image" Target="../media/image167.png"/><Relationship Id="rId4" Type="http://schemas.openxmlformats.org/officeDocument/2006/relationships/image" Target="../media/image152.png"/><Relationship Id="rId9" Type="http://schemas.openxmlformats.org/officeDocument/2006/relationships/image" Target="../media/image157.png"/><Relationship Id="rId14" Type="http://schemas.openxmlformats.org/officeDocument/2006/relationships/image" Target="../media/image162.png"/><Relationship Id="rId22" Type="http://schemas.openxmlformats.org/officeDocument/2006/relationships/image" Target="../media/image170.png"/><Relationship Id="rId27" Type="http://schemas.openxmlformats.org/officeDocument/2006/relationships/image" Target="../media/image175.png"/><Relationship Id="rId30" Type="http://schemas.openxmlformats.org/officeDocument/2006/relationships/image" Target="../media/image178.png"/><Relationship Id="rId35" Type="http://schemas.openxmlformats.org/officeDocument/2006/relationships/image" Target="../media/image183.png"/><Relationship Id="rId43" Type="http://schemas.openxmlformats.org/officeDocument/2006/relationships/image" Target="../media/image191.png"/><Relationship Id="rId48" Type="http://schemas.openxmlformats.org/officeDocument/2006/relationships/image" Target="../media/image196.png"/><Relationship Id="rId56" Type="http://schemas.openxmlformats.org/officeDocument/2006/relationships/image" Target="../media/image204.png"/><Relationship Id="rId8" Type="http://schemas.openxmlformats.org/officeDocument/2006/relationships/image" Target="../media/image156.png"/><Relationship Id="rId51" Type="http://schemas.openxmlformats.org/officeDocument/2006/relationships/image" Target="../media/image199.png"/><Relationship Id="rId3" Type="http://schemas.openxmlformats.org/officeDocument/2006/relationships/image" Target="../media/image151.png"/><Relationship Id="rId12" Type="http://schemas.openxmlformats.org/officeDocument/2006/relationships/image" Target="../media/image160.png"/><Relationship Id="rId17" Type="http://schemas.openxmlformats.org/officeDocument/2006/relationships/image" Target="../media/image165.png"/><Relationship Id="rId25" Type="http://schemas.openxmlformats.org/officeDocument/2006/relationships/image" Target="../media/image173.png"/><Relationship Id="rId33" Type="http://schemas.openxmlformats.org/officeDocument/2006/relationships/image" Target="../media/image181.png"/><Relationship Id="rId38" Type="http://schemas.openxmlformats.org/officeDocument/2006/relationships/image" Target="../media/image186.png"/><Relationship Id="rId46" Type="http://schemas.openxmlformats.org/officeDocument/2006/relationships/image" Target="../media/image194.png"/><Relationship Id="rId20" Type="http://schemas.openxmlformats.org/officeDocument/2006/relationships/image" Target="../media/image168.png"/><Relationship Id="rId41" Type="http://schemas.openxmlformats.org/officeDocument/2006/relationships/image" Target="../media/image189.png"/><Relationship Id="rId54" Type="http://schemas.openxmlformats.org/officeDocument/2006/relationships/image" Target="../media/image20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54.png"/><Relationship Id="rId15" Type="http://schemas.openxmlformats.org/officeDocument/2006/relationships/image" Target="../media/image163.png"/><Relationship Id="rId23" Type="http://schemas.openxmlformats.org/officeDocument/2006/relationships/image" Target="../media/image171.png"/><Relationship Id="rId28" Type="http://schemas.openxmlformats.org/officeDocument/2006/relationships/image" Target="../media/image176.png"/><Relationship Id="rId36" Type="http://schemas.openxmlformats.org/officeDocument/2006/relationships/image" Target="../media/image184.png"/><Relationship Id="rId49" Type="http://schemas.openxmlformats.org/officeDocument/2006/relationships/image" Target="../media/image197.png"/><Relationship Id="rId57" Type="http://schemas.openxmlformats.org/officeDocument/2006/relationships/image" Target="../media/image205.png"/><Relationship Id="rId10" Type="http://schemas.openxmlformats.org/officeDocument/2006/relationships/image" Target="../media/image158.png"/><Relationship Id="rId31" Type="http://schemas.openxmlformats.org/officeDocument/2006/relationships/image" Target="../media/image179.png"/><Relationship Id="rId44" Type="http://schemas.openxmlformats.org/officeDocument/2006/relationships/image" Target="../media/image192.png"/><Relationship Id="rId52" Type="http://schemas.openxmlformats.org/officeDocument/2006/relationships/image" Target="../media/image2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12E09E-32A4-52AD-E880-5ADB237B9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7199" y="2474893"/>
            <a:ext cx="666960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578816-9ADB-A2BD-E3A6-9EE6CCAEB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548" y="1044984"/>
            <a:ext cx="3695082" cy="35503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CFD99B6-C63E-FC79-E30F-CD6AEDC40D56}"/>
                  </a:ext>
                </a:extLst>
              </p:cNvPr>
              <p:cNvSpPr txBox="1"/>
              <p:nvPr/>
            </p:nvSpPr>
            <p:spPr>
              <a:xfrm>
                <a:off x="695550" y="562572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Write the coordinates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of points A and B.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Plot the point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(0 ,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and label it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point C.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Plot the point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(0 ,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0) and label it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point D.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CFD99B6-C63E-FC79-E30F-CD6AEDC40D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4832092"/>
              </a:xfrm>
              <a:prstGeom prst="rect">
                <a:avLst/>
              </a:prstGeom>
              <a:blipFill>
                <a:blip r:embed="rId3"/>
                <a:stretch>
                  <a:fillRect l="-1626" t="-1135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098CEAD3-6459-C321-B423-DBB122F4A6BC}"/>
              </a:ext>
            </a:extLst>
          </p:cNvPr>
          <p:cNvSpPr txBox="1"/>
          <p:nvPr/>
        </p:nvSpPr>
        <p:spPr>
          <a:xfrm>
            <a:off x="6002778" y="3649338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</a:t>
            </a:r>
            <a:endParaRPr lang="en-GB" dirty="0"/>
          </a:p>
        </p:txBody>
      </p:sp>
      <p:sp>
        <p:nvSpPr>
          <p:cNvPr id="5" name="Multiply 7">
            <a:extLst>
              <a:ext uri="{FF2B5EF4-FFF2-40B4-BE49-F238E27FC236}">
                <a16:creationId xmlns:a16="http://schemas.microsoft.com/office/drawing/2014/main" id="{3F56B1EF-3FEF-6F28-D453-B6D5667D8B00}"/>
              </a:ext>
            </a:extLst>
          </p:cNvPr>
          <p:cNvSpPr/>
          <p:nvPr/>
        </p:nvSpPr>
        <p:spPr>
          <a:xfrm>
            <a:off x="4796339" y="1657002"/>
            <a:ext cx="298938" cy="298938"/>
          </a:xfrm>
          <a:prstGeom prst="mathMultiply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6276E1-A71C-DE92-34E3-9E2408743611}"/>
              </a:ext>
            </a:extLst>
          </p:cNvPr>
          <p:cNvSpPr txBox="1"/>
          <p:nvPr/>
        </p:nvSpPr>
        <p:spPr>
          <a:xfrm>
            <a:off x="5060436" y="1648980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</a:t>
            </a:r>
            <a:endParaRPr lang="en-GB" dirty="0"/>
          </a:p>
        </p:txBody>
      </p:sp>
      <p:sp>
        <p:nvSpPr>
          <p:cNvPr id="7" name="Multiply 32">
            <a:extLst>
              <a:ext uri="{FF2B5EF4-FFF2-40B4-BE49-F238E27FC236}">
                <a16:creationId xmlns:a16="http://schemas.microsoft.com/office/drawing/2014/main" id="{3C0B0DD1-DF8F-6ED4-B78C-E1E3219CA689}"/>
              </a:ext>
            </a:extLst>
          </p:cNvPr>
          <p:cNvSpPr/>
          <p:nvPr/>
        </p:nvSpPr>
        <p:spPr>
          <a:xfrm>
            <a:off x="5921780" y="3914218"/>
            <a:ext cx="298938" cy="298938"/>
          </a:xfrm>
          <a:prstGeom prst="mathMultiply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951519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2C711C-D1D3-C61F-4304-5F7A0BE60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548" y="1044984"/>
            <a:ext cx="3695082" cy="35503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B63DF6F-CF3E-3CEA-1B85-A4FB87B20BB6}"/>
                  </a:ext>
                </a:extLst>
              </p:cNvPr>
              <p:cNvSpPr txBox="1"/>
              <p:nvPr/>
            </p:nvSpPr>
            <p:spPr>
              <a:xfrm>
                <a:off x="695550" y="562572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Write the coordinates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of points A and B.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Plot the point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(0 ,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and label it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point C.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Plot the point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(0 ,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0) and label it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point D.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B63DF6F-CF3E-3CEA-1B85-A4FB87B20B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4832092"/>
              </a:xfrm>
              <a:prstGeom prst="rect">
                <a:avLst/>
              </a:prstGeom>
              <a:blipFill>
                <a:blip r:embed="rId3"/>
                <a:stretch>
                  <a:fillRect l="-1626" t="-1135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838D97ED-F259-CE25-04F1-2469BB9623DF}"/>
              </a:ext>
            </a:extLst>
          </p:cNvPr>
          <p:cNvSpPr txBox="1"/>
          <p:nvPr/>
        </p:nvSpPr>
        <p:spPr>
          <a:xfrm>
            <a:off x="6002778" y="3649338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A2F3FF-7CC9-87A8-5D18-560194EEBB0E}"/>
              </a:ext>
            </a:extLst>
          </p:cNvPr>
          <p:cNvSpPr txBox="1"/>
          <p:nvPr/>
        </p:nvSpPr>
        <p:spPr>
          <a:xfrm>
            <a:off x="5060436" y="1648980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999EC3-C688-2D8D-2D1F-E6994DC67B11}"/>
              </a:ext>
            </a:extLst>
          </p:cNvPr>
          <p:cNvSpPr txBox="1"/>
          <p:nvPr/>
        </p:nvSpPr>
        <p:spPr>
          <a:xfrm>
            <a:off x="1273895" y="1536917"/>
            <a:ext cx="1393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(2 , 9)</a:t>
            </a:r>
          </a:p>
        </p:txBody>
      </p:sp>
      <p:sp>
        <p:nvSpPr>
          <p:cNvPr id="7" name="Multiply 10">
            <a:extLst>
              <a:ext uri="{FF2B5EF4-FFF2-40B4-BE49-F238E27FC236}">
                <a16:creationId xmlns:a16="http://schemas.microsoft.com/office/drawing/2014/main" id="{FB10C776-91AB-3FA6-684A-EE0562C61351}"/>
              </a:ext>
            </a:extLst>
          </p:cNvPr>
          <p:cNvSpPr/>
          <p:nvPr/>
        </p:nvSpPr>
        <p:spPr>
          <a:xfrm>
            <a:off x="4243371" y="2922089"/>
            <a:ext cx="298938" cy="298938"/>
          </a:xfrm>
          <a:prstGeom prst="mathMultiply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5AF0E8-7D98-31D4-6B9A-2CB9B21D483E}"/>
              </a:ext>
            </a:extLst>
          </p:cNvPr>
          <p:cNvSpPr txBox="1"/>
          <p:nvPr/>
        </p:nvSpPr>
        <p:spPr>
          <a:xfrm>
            <a:off x="4448650" y="2922089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C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9" name="Multiply 13">
            <a:extLst>
              <a:ext uri="{FF2B5EF4-FFF2-40B4-BE49-F238E27FC236}">
                <a16:creationId xmlns:a16="http://schemas.microsoft.com/office/drawing/2014/main" id="{5BC51BDA-F505-9FE9-286C-32EAD1AFE5DD}"/>
              </a:ext>
            </a:extLst>
          </p:cNvPr>
          <p:cNvSpPr/>
          <p:nvPr/>
        </p:nvSpPr>
        <p:spPr>
          <a:xfrm>
            <a:off x="4235349" y="3916775"/>
            <a:ext cx="298938" cy="298938"/>
          </a:xfrm>
          <a:prstGeom prst="mathMultiply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72FC7-B1CD-6B87-AE68-F75CEDF21E49}"/>
              </a:ext>
            </a:extLst>
          </p:cNvPr>
          <p:cNvSpPr txBox="1"/>
          <p:nvPr/>
        </p:nvSpPr>
        <p:spPr>
          <a:xfrm>
            <a:off x="4444287" y="3709524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D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C486EC-CD7B-1509-9095-547348DFCDCB}"/>
              </a:ext>
            </a:extLst>
          </p:cNvPr>
          <p:cNvSpPr txBox="1"/>
          <p:nvPr/>
        </p:nvSpPr>
        <p:spPr>
          <a:xfrm>
            <a:off x="2667001" y="1536917"/>
            <a:ext cx="1393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(6 , 0)</a:t>
            </a:r>
          </a:p>
        </p:txBody>
      </p:sp>
      <p:sp>
        <p:nvSpPr>
          <p:cNvPr id="12" name="Multiply 32">
            <a:extLst>
              <a:ext uri="{FF2B5EF4-FFF2-40B4-BE49-F238E27FC236}">
                <a16:creationId xmlns:a16="http://schemas.microsoft.com/office/drawing/2014/main" id="{80DBCE8A-3607-7BE5-76AD-76556EEC405C}"/>
              </a:ext>
            </a:extLst>
          </p:cNvPr>
          <p:cNvSpPr/>
          <p:nvPr/>
        </p:nvSpPr>
        <p:spPr>
          <a:xfrm>
            <a:off x="5921780" y="3914218"/>
            <a:ext cx="298938" cy="298938"/>
          </a:xfrm>
          <a:prstGeom prst="mathMultiply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Multiply 7">
            <a:extLst>
              <a:ext uri="{FF2B5EF4-FFF2-40B4-BE49-F238E27FC236}">
                <a16:creationId xmlns:a16="http://schemas.microsoft.com/office/drawing/2014/main" id="{5A8D2CFD-E7AD-B33F-C69B-6F16A604BF8B}"/>
              </a:ext>
            </a:extLst>
          </p:cNvPr>
          <p:cNvSpPr/>
          <p:nvPr/>
        </p:nvSpPr>
        <p:spPr>
          <a:xfrm>
            <a:off x="4796339" y="1657002"/>
            <a:ext cx="298938" cy="298938"/>
          </a:xfrm>
          <a:prstGeom prst="mathMultiply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37004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 animBg="1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A7CFCB-0B86-023F-7126-9E6E9C634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153" y="701596"/>
            <a:ext cx="4608864" cy="4428308"/>
          </a:xfrm>
          <a:prstGeom prst="rect">
            <a:avLst/>
          </a:prstGeom>
        </p:spPr>
      </p:pic>
      <p:sp>
        <p:nvSpPr>
          <p:cNvPr id="3" name="Multiply 11">
            <a:extLst>
              <a:ext uri="{FF2B5EF4-FFF2-40B4-BE49-F238E27FC236}">
                <a16:creationId xmlns:a16="http://schemas.microsoft.com/office/drawing/2014/main" id="{DD15FDF8-00E3-F9C1-D8A2-D43022A0A570}"/>
              </a:ext>
            </a:extLst>
          </p:cNvPr>
          <p:cNvSpPr/>
          <p:nvPr/>
        </p:nvSpPr>
        <p:spPr>
          <a:xfrm>
            <a:off x="3176249" y="2754403"/>
            <a:ext cx="312018" cy="312018"/>
          </a:xfrm>
          <a:prstGeom prst="mathMultiply">
            <a:avLst/>
          </a:prstGeom>
          <a:solidFill>
            <a:schemeClr val="bg2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Right Arrow 12">
            <a:extLst>
              <a:ext uri="{FF2B5EF4-FFF2-40B4-BE49-F238E27FC236}">
                <a16:creationId xmlns:a16="http://schemas.microsoft.com/office/drawing/2014/main" id="{4B867A2B-5372-86FB-6BDD-4970C0B6E572}"/>
              </a:ext>
            </a:extLst>
          </p:cNvPr>
          <p:cNvSpPr/>
          <p:nvPr/>
        </p:nvSpPr>
        <p:spPr>
          <a:xfrm>
            <a:off x="3373625" y="2858219"/>
            <a:ext cx="1351722" cy="121378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E69D42-62C7-D2A9-3C8E-E57E397C9CE3}"/>
              </a:ext>
            </a:extLst>
          </p:cNvPr>
          <p:cNvSpPr txBox="1"/>
          <p:nvPr/>
        </p:nvSpPr>
        <p:spPr>
          <a:xfrm>
            <a:off x="3606590" y="2385094"/>
            <a:ext cx="1055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right</a:t>
            </a:r>
          </a:p>
        </p:txBody>
      </p:sp>
      <p:sp>
        <p:nvSpPr>
          <p:cNvPr id="6" name="Right Arrow 14">
            <a:extLst>
              <a:ext uri="{FF2B5EF4-FFF2-40B4-BE49-F238E27FC236}">
                <a16:creationId xmlns:a16="http://schemas.microsoft.com/office/drawing/2014/main" id="{863B7EA9-3A47-5DFB-4107-0CC4D97C4574}"/>
              </a:ext>
            </a:extLst>
          </p:cNvPr>
          <p:cNvSpPr/>
          <p:nvPr/>
        </p:nvSpPr>
        <p:spPr>
          <a:xfrm rot="16200000">
            <a:off x="4484177" y="2580389"/>
            <a:ext cx="512885" cy="122293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9033B3-7C5E-8D36-07AE-AC98BC19B865}"/>
              </a:ext>
            </a:extLst>
          </p:cNvPr>
          <p:cNvSpPr txBox="1"/>
          <p:nvPr/>
        </p:nvSpPr>
        <p:spPr>
          <a:xfrm>
            <a:off x="4797632" y="2081490"/>
            <a:ext cx="1055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3B74A7-4DD3-BD7A-0F48-3A97C4A5CD5C}"/>
              </a:ext>
            </a:extLst>
          </p:cNvPr>
          <p:cNvSpPr txBox="1"/>
          <p:nvPr/>
        </p:nvSpPr>
        <p:spPr>
          <a:xfrm>
            <a:off x="1378598" y="5026939"/>
            <a:ext cx="70075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The point has been translated 4 squares right and 2 squares up.</a:t>
            </a:r>
          </a:p>
        </p:txBody>
      </p:sp>
      <p:sp>
        <p:nvSpPr>
          <p:cNvPr id="9" name="Multiply 17">
            <a:extLst>
              <a:ext uri="{FF2B5EF4-FFF2-40B4-BE49-F238E27FC236}">
                <a16:creationId xmlns:a16="http://schemas.microsoft.com/office/drawing/2014/main" id="{72A315DB-D5E1-624A-3045-70F19BF73A43}"/>
              </a:ext>
            </a:extLst>
          </p:cNvPr>
          <p:cNvSpPr/>
          <p:nvPr/>
        </p:nvSpPr>
        <p:spPr>
          <a:xfrm>
            <a:off x="3176249" y="2754403"/>
            <a:ext cx="312018" cy="31201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2757B0-F8A6-3F5E-E546-73504FAC9583}"/>
              </a:ext>
            </a:extLst>
          </p:cNvPr>
          <p:cNvSpPr txBox="1"/>
          <p:nvPr/>
        </p:nvSpPr>
        <p:spPr>
          <a:xfrm>
            <a:off x="1724884" y="3401654"/>
            <a:ext cx="6145495" cy="1452384"/>
          </a:xfrm>
          <a:prstGeom prst="cloudCallout">
            <a:avLst>
              <a:gd name="adj1" fmla="val -51717"/>
              <a:gd name="adj2" fmla="val 45904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does translation mean?</a:t>
            </a:r>
          </a:p>
        </p:txBody>
      </p:sp>
    </p:spTree>
    <p:extLst>
      <p:ext uri="{BB962C8B-B14F-4D97-AF65-F5344CB8AC3E}">
        <p14:creationId xmlns:p14="http://schemas.microsoft.com/office/powerpoint/2010/main" val="3340574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0.15278 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3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38 4.44444E-6 L 0.15538 -0.090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/>
      <p:bldP spid="9" grpId="0" animBg="1"/>
      <p:bldP spid="9" grpId="1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5A98B9-C94B-68FD-4449-FE12C577B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153" y="701596"/>
            <a:ext cx="4608864" cy="44283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8A5AF0A-9A7F-8EB3-58C4-3C3C030AA83A}"/>
              </a:ext>
            </a:extLst>
          </p:cNvPr>
          <p:cNvSpPr txBox="1"/>
          <p:nvPr/>
        </p:nvSpPr>
        <p:spPr>
          <a:xfrm>
            <a:off x="1351300" y="5051288"/>
            <a:ext cx="688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Describe the translation.</a:t>
            </a:r>
          </a:p>
        </p:txBody>
      </p:sp>
      <p:sp>
        <p:nvSpPr>
          <p:cNvPr id="4" name="Right Arrow 4">
            <a:extLst>
              <a:ext uri="{FF2B5EF4-FFF2-40B4-BE49-F238E27FC236}">
                <a16:creationId xmlns:a16="http://schemas.microsoft.com/office/drawing/2014/main" id="{6EAE7744-09BD-88F1-8AAE-597F11D4D909}"/>
              </a:ext>
            </a:extLst>
          </p:cNvPr>
          <p:cNvSpPr/>
          <p:nvPr/>
        </p:nvSpPr>
        <p:spPr>
          <a:xfrm rot="5400000">
            <a:off x="5400893" y="2681098"/>
            <a:ext cx="781246" cy="112418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9D649C-C6F9-1721-814C-F5F2CDB32F11}"/>
              </a:ext>
            </a:extLst>
          </p:cNvPr>
          <p:cNvSpPr txBox="1"/>
          <p:nvPr/>
        </p:nvSpPr>
        <p:spPr>
          <a:xfrm>
            <a:off x="5832180" y="2480722"/>
            <a:ext cx="1263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down</a:t>
            </a:r>
          </a:p>
        </p:txBody>
      </p:sp>
      <p:sp>
        <p:nvSpPr>
          <p:cNvPr id="6" name="Right Arrow 6">
            <a:extLst>
              <a:ext uri="{FF2B5EF4-FFF2-40B4-BE49-F238E27FC236}">
                <a16:creationId xmlns:a16="http://schemas.microsoft.com/office/drawing/2014/main" id="{BEDCDDA7-A4CF-C048-74F5-03F087BD6B5E}"/>
              </a:ext>
            </a:extLst>
          </p:cNvPr>
          <p:cNvSpPr/>
          <p:nvPr/>
        </p:nvSpPr>
        <p:spPr>
          <a:xfrm>
            <a:off x="4736019" y="2227274"/>
            <a:ext cx="1055077" cy="110530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B65C5D-7813-06B9-2877-4290ABEAF713}"/>
              </a:ext>
            </a:extLst>
          </p:cNvPr>
          <p:cNvSpPr txBox="1"/>
          <p:nvPr/>
        </p:nvSpPr>
        <p:spPr>
          <a:xfrm>
            <a:off x="4792649" y="1733657"/>
            <a:ext cx="1055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right</a:t>
            </a:r>
          </a:p>
        </p:txBody>
      </p:sp>
      <p:sp>
        <p:nvSpPr>
          <p:cNvPr id="8" name="Multiply 8">
            <a:extLst>
              <a:ext uri="{FF2B5EF4-FFF2-40B4-BE49-F238E27FC236}">
                <a16:creationId xmlns:a16="http://schemas.microsoft.com/office/drawing/2014/main" id="{6FCFD7D5-95A5-14CD-AEE4-B71D8D28FB05}"/>
              </a:ext>
            </a:extLst>
          </p:cNvPr>
          <p:cNvSpPr/>
          <p:nvPr/>
        </p:nvSpPr>
        <p:spPr>
          <a:xfrm>
            <a:off x="4586964" y="2116099"/>
            <a:ext cx="312018" cy="312018"/>
          </a:xfrm>
          <a:prstGeom prst="mathMultiply">
            <a:avLst/>
          </a:prstGeom>
          <a:solidFill>
            <a:schemeClr val="bg2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9" name="Multiply 9">
            <a:extLst>
              <a:ext uri="{FF2B5EF4-FFF2-40B4-BE49-F238E27FC236}">
                <a16:creationId xmlns:a16="http://schemas.microsoft.com/office/drawing/2014/main" id="{34FCAEF2-97BC-8874-E488-9EECA66081B4}"/>
              </a:ext>
            </a:extLst>
          </p:cNvPr>
          <p:cNvSpPr/>
          <p:nvPr/>
        </p:nvSpPr>
        <p:spPr>
          <a:xfrm>
            <a:off x="4584498" y="2118067"/>
            <a:ext cx="312018" cy="31201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D3DBCCF-E059-89FE-5CDE-28FA52A2B1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541" y="335381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167C370-C7A6-70E3-CEF6-5513679C8D7E}"/>
              </a:ext>
            </a:extLst>
          </p:cNvPr>
          <p:cNvSpPr txBox="1"/>
          <p:nvPr/>
        </p:nvSpPr>
        <p:spPr>
          <a:xfrm>
            <a:off x="5243822" y="3147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6474E6-130B-9EF4-BA9C-64BD80B0BE36}"/>
              </a:ext>
            </a:extLst>
          </p:cNvPr>
          <p:cNvSpPr txBox="1"/>
          <p:nvPr/>
        </p:nvSpPr>
        <p:spPr>
          <a:xfrm>
            <a:off x="1325707" y="5384696"/>
            <a:ext cx="67647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The point has been translated 3 squares right and 3 squares down.</a:t>
            </a:r>
          </a:p>
        </p:txBody>
      </p:sp>
    </p:spTree>
    <p:extLst>
      <p:ext uri="{BB962C8B-B14F-4D97-AF65-F5344CB8AC3E}">
        <p14:creationId xmlns:p14="http://schemas.microsoft.com/office/powerpoint/2010/main" val="179072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1545 0.002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545 0.00232 L 0.11545 0.136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7" grpId="0"/>
      <p:bldP spid="9" grpId="0" animBg="1"/>
      <p:bldP spid="9" grpId="1" animBg="1"/>
      <p:bldP spid="11" grpId="0"/>
      <p:bldP spid="11" grpId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1DB177-130C-F005-A113-CA73E8FAF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834" y="345732"/>
            <a:ext cx="4608864" cy="442830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AB8862E-D919-5EA1-5368-71EFADA679A4}"/>
              </a:ext>
            </a:extLst>
          </p:cNvPr>
          <p:cNvSpPr/>
          <p:nvPr/>
        </p:nvSpPr>
        <p:spPr>
          <a:xfrm>
            <a:off x="4624523" y="1286676"/>
            <a:ext cx="1036800" cy="6534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34D652-AA01-EB08-D8A7-DA95AD75EFE3}"/>
              </a:ext>
            </a:extLst>
          </p:cNvPr>
          <p:cNvSpPr txBox="1"/>
          <p:nvPr/>
        </p:nvSpPr>
        <p:spPr>
          <a:xfrm>
            <a:off x="1359713" y="4758827"/>
            <a:ext cx="64245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Translate the rectangle 2 squares left and 4  squares down.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29E5F0-918A-2570-6593-BA0AE94EF2BC}"/>
              </a:ext>
            </a:extLst>
          </p:cNvPr>
          <p:cNvSpPr/>
          <p:nvPr/>
        </p:nvSpPr>
        <p:spPr>
          <a:xfrm>
            <a:off x="3919287" y="2557280"/>
            <a:ext cx="1036800" cy="6147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Multiply 3">
            <a:extLst>
              <a:ext uri="{FF2B5EF4-FFF2-40B4-BE49-F238E27FC236}">
                <a16:creationId xmlns:a16="http://schemas.microsoft.com/office/drawing/2014/main" id="{8BFC3B86-4F77-A2FD-DBC1-CB5E4D69811B}"/>
              </a:ext>
            </a:extLst>
          </p:cNvPr>
          <p:cNvSpPr/>
          <p:nvPr/>
        </p:nvSpPr>
        <p:spPr>
          <a:xfrm>
            <a:off x="4492902" y="1806393"/>
            <a:ext cx="266914" cy="266914"/>
          </a:xfrm>
          <a:prstGeom prst="mathMultiply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Multiply 4">
            <a:extLst>
              <a:ext uri="{FF2B5EF4-FFF2-40B4-BE49-F238E27FC236}">
                <a16:creationId xmlns:a16="http://schemas.microsoft.com/office/drawing/2014/main" id="{9C1D7DCB-7242-7CC3-0A9F-77F218F10869}"/>
              </a:ext>
            </a:extLst>
          </p:cNvPr>
          <p:cNvSpPr/>
          <p:nvPr/>
        </p:nvSpPr>
        <p:spPr>
          <a:xfrm>
            <a:off x="5526425" y="1803415"/>
            <a:ext cx="266914" cy="266914"/>
          </a:xfrm>
          <a:prstGeom prst="mathMultiply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ultiply 5">
            <a:extLst>
              <a:ext uri="{FF2B5EF4-FFF2-40B4-BE49-F238E27FC236}">
                <a16:creationId xmlns:a16="http://schemas.microsoft.com/office/drawing/2014/main" id="{FFBC19D0-C0C5-009F-5AB9-00BEF50464C5}"/>
              </a:ext>
            </a:extLst>
          </p:cNvPr>
          <p:cNvSpPr/>
          <p:nvPr/>
        </p:nvSpPr>
        <p:spPr>
          <a:xfrm>
            <a:off x="4476323" y="1153219"/>
            <a:ext cx="266914" cy="266914"/>
          </a:xfrm>
          <a:prstGeom prst="mathMultiply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ultiply 6">
            <a:extLst>
              <a:ext uri="{FF2B5EF4-FFF2-40B4-BE49-F238E27FC236}">
                <a16:creationId xmlns:a16="http://schemas.microsoft.com/office/drawing/2014/main" id="{1958593C-90AB-E8A8-2959-4FD11E9914F8}"/>
              </a:ext>
            </a:extLst>
          </p:cNvPr>
          <p:cNvSpPr/>
          <p:nvPr/>
        </p:nvSpPr>
        <p:spPr>
          <a:xfrm>
            <a:off x="5528682" y="1153219"/>
            <a:ext cx="266914" cy="266914"/>
          </a:xfrm>
          <a:prstGeom prst="mathMultiply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B7B6F1-FACD-65A5-CF11-3ADE99080E69}"/>
              </a:ext>
            </a:extLst>
          </p:cNvPr>
          <p:cNvSpPr txBox="1"/>
          <p:nvPr/>
        </p:nvSpPr>
        <p:spPr>
          <a:xfrm>
            <a:off x="804817" y="3429000"/>
            <a:ext cx="7343012" cy="2108299"/>
          </a:xfrm>
          <a:prstGeom prst="cloudCallout">
            <a:avLst>
              <a:gd name="adj1" fmla="val -50296"/>
              <a:gd name="adj2" fmla="val 40332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does a shape change when it is translated? </a:t>
            </a:r>
          </a:p>
          <a:p>
            <a:pPr algn="ctr"/>
            <a:r>
              <a:rPr lang="en-GB" sz="2800" dirty="0"/>
              <a:t>How does it stay the same?</a:t>
            </a:r>
          </a:p>
        </p:txBody>
      </p:sp>
    </p:spTree>
    <p:extLst>
      <p:ext uri="{BB962C8B-B14F-4D97-AF65-F5344CB8AC3E}">
        <p14:creationId xmlns:p14="http://schemas.microsoft.com/office/powerpoint/2010/main" val="112805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7656 -0.0023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56 -0.00231 L -0.07777 0.1814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07465 0.000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3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65 0.00046 L -0.07586 0.1803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77556E-17 L -0.07344 0.000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44 0.00023 L -0.07466 0.1849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77556E-17 L -0.07413 0.0032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13 0.00324 L -0.07621 0.1861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950309-7345-C23C-C8E9-E505996F8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966" y="1524091"/>
            <a:ext cx="4608864" cy="4428308"/>
          </a:xfrm>
          <a:prstGeom prst="rect">
            <a:avLst/>
          </a:prstGeom>
        </p:spPr>
      </p:pic>
      <p:sp>
        <p:nvSpPr>
          <p:cNvPr id="3" name="Right Triangle 2">
            <a:extLst>
              <a:ext uri="{FF2B5EF4-FFF2-40B4-BE49-F238E27FC236}">
                <a16:creationId xmlns:a16="http://schemas.microsoft.com/office/drawing/2014/main" id="{23CACCF8-0BAE-1BE6-B4DC-9C5D072D16E8}"/>
              </a:ext>
            </a:extLst>
          </p:cNvPr>
          <p:cNvSpPr/>
          <p:nvPr/>
        </p:nvSpPr>
        <p:spPr>
          <a:xfrm>
            <a:off x="4229169" y="2509838"/>
            <a:ext cx="999784" cy="896465"/>
          </a:xfrm>
          <a:prstGeom prst="rtTriangle">
            <a:avLst/>
          </a:prstGeom>
          <a:solidFill>
            <a:schemeClr val="bg2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>
              <a:solidFill>
                <a:schemeClr val="tx1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44C97AF-9EBE-F622-9F4F-4BDC5F593B3F}"/>
              </a:ext>
            </a:extLst>
          </p:cNvPr>
          <p:cNvSpPr/>
          <p:nvPr/>
        </p:nvSpPr>
        <p:spPr>
          <a:xfrm>
            <a:off x="4229169" y="2509838"/>
            <a:ext cx="999784" cy="893248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68CB8B-AD3E-2EF8-6307-E75C3C0362CD}"/>
              </a:ext>
            </a:extLst>
          </p:cNvPr>
          <p:cNvSpPr txBox="1"/>
          <p:nvPr/>
        </p:nvSpPr>
        <p:spPr>
          <a:xfrm>
            <a:off x="655647" y="261849"/>
            <a:ext cx="72619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Translate shape A 3 squares left and 4 squares down.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69DC7A-9032-8744-6664-49F2E7E7C9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235851" y="4277767"/>
            <a:ext cx="890082" cy="682908"/>
          </a:xfrm>
          <a:prstGeom prst="rect">
            <a:avLst/>
          </a:prstGeom>
        </p:spPr>
      </p:pic>
      <p:sp>
        <p:nvSpPr>
          <p:cNvPr id="7" name="Rounded Rectangular Callout 8">
            <a:extLst>
              <a:ext uri="{FF2B5EF4-FFF2-40B4-BE49-F238E27FC236}">
                <a16:creationId xmlns:a16="http://schemas.microsoft.com/office/drawing/2014/main" id="{CF579C37-C4B6-36C9-9C69-434B9CA5B692}"/>
              </a:ext>
            </a:extLst>
          </p:cNvPr>
          <p:cNvSpPr/>
          <p:nvPr/>
        </p:nvSpPr>
        <p:spPr>
          <a:xfrm>
            <a:off x="6468654" y="2900855"/>
            <a:ext cx="1448895" cy="1301517"/>
          </a:xfrm>
          <a:prstGeom prst="wedgeRoundRectCallout">
            <a:avLst>
              <a:gd name="adj1" fmla="val -1098"/>
              <a:gd name="adj2" fmla="val 68560"/>
              <a:gd name="adj3" fmla="val 16667"/>
            </a:avLst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think I’ve got this one!</a:t>
            </a:r>
            <a:endParaRPr lang="en-GB" sz="2400" b="1" dirty="0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623631-A985-41F2-6A8E-7885870C5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5851" y="821634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15BC3D5-AECF-2E1E-3EAB-BF1A9AE1AF44}"/>
              </a:ext>
            </a:extLst>
          </p:cNvPr>
          <p:cNvSpPr txBox="1"/>
          <p:nvPr/>
        </p:nvSpPr>
        <p:spPr>
          <a:xfrm>
            <a:off x="5538695" y="9643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8CC936FC-7065-79BF-AFFA-BE17B9E49A5B}"/>
              </a:ext>
            </a:extLst>
          </p:cNvPr>
          <p:cNvSpPr/>
          <p:nvPr/>
        </p:nvSpPr>
        <p:spPr>
          <a:xfrm>
            <a:off x="2128946" y="2824635"/>
            <a:ext cx="999784" cy="898370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B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908C5B7-DA3A-0A0D-8C23-E9E58DDD5614}"/>
              </a:ext>
            </a:extLst>
          </p:cNvPr>
          <p:cNvCxnSpPr>
            <a:cxnSpLocks/>
          </p:cNvCxnSpPr>
          <p:nvPr/>
        </p:nvCxnSpPr>
        <p:spPr>
          <a:xfrm flipH="1">
            <a:off x="3159919" y="2484932"/>
            <a:ext cx="10440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A9D221A-8DC9-864E-596F-F3C0E5C0D45E}"/>
              </a:ext>
            </a:extLst>
          </p:cNvPr>
          <p:cNvCxnSpPr>
            <a:cxnSpLocks/>
          </p:cNvCxnSpPr>
          <p:nvPr/>
        </p:nvCxnSpPr>
        <p:spPr>
          <a:xfrm>
            <a:off x="3159920" y="2484932"/>
            <a:ext cx="0" cy="126092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557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-0.22969 0.0465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93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25C401-FBE0-627F-53F6-965197001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966" y="1524091"/>
            <a:ext cx="4608864" cy="4428308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444D3014-2E12-9FA5-8B49-DB043F921A64}"/>
              </a:ext>
            </a:extLst>
          </p:cNvPr>
          <p:cNvCxnSpPr>
            <a:cxnSpLocks/>
          </p:cNvCxnSpPr>
          <p:nvPr/>
        </p:nvCxnSpPr>
        <p:spPr>
          <a:xfrm>
            <a:off x="3154435" y="2476193"/>
            <a:ext cx="0" cy="125324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796B722E-DF99-B1EC-2D11-F1F8B5BD6DCA}"/>
              </a:ext>
            </a:extLst>
          </p:cNvPr>
          <p:cNvCxnSpPr>
            <a:cxnSpLocks/>
          </p:cNvCxnSpPr>
          <p:nvPr/>
        </p:nvCxnSpPr>
        <p:spPr>
          <a:xfrm>
            <a:off x="3152775" y="3410269"/>
            <a:ext cx="0" cy="13042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758AF981-B54B-D023-C750-E4DCDD45EF57}"/>
              </a:ext>
            </a:extLst>
          </p:cNvPr>
          <p:cNvSpPr/>
          <p:nvPr/>
        </p:nvSpPr>
        <p:spPr>
          <a:xfrm>
            <a:off x="2118412" y="2819401"/>
            <a:ext cx="1032704" cy="907864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B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2F39726-AD6B-581A-96E7-6E782AC655C3}"/>
              </a:ext>
            </a:extLst>
          </p:cNvPr>
          <p:cNvCxnSpPr>
            <a:cxnSpLocks/>
          </p:cNvCxnSpPr>
          <p:nvPr/>
        </p:nvCxnSpPr>
        <p:spPr>
          <a:xfrm flipH="1" flipV="1">
            <a:off x="3152775" y="2476193"/>
            <a:ext cx="1051048" cy="253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F9B2B2A-54E7-0757-21DB-5F21E9519001}"/>
              </a:ext>
            </a:extLst>
          </p:cNvPr>
          <p:cNvCxnSpPr>
            <a:cxnSpLocks/>
          </p:cNvCxnSpPr>
          <p:nvPr/>
        </p:nvCxnSpPr>
        <p:spPr>
          <a:xfrm flipH="1">
            <a:off x="3154435" y="3410269"/>
            <a:ext cx="110459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Multiply 16">
            <a:extLst>
              <a:ext uri="{FF2B5EF4-FFF2-40B4-BE49-F238E27FC236}">
                <a16:creationId xmlns:a16="http://schemas.microsoft.com/office/drawing/2014/main" id="{6EB5AB94-B7FC-D469-9427-1125211E7C08}"/>
              </a:ext>
            </a:extLst>
          </p:cNvPr>
          <p:cNvSpPr/>
          <p:nvPr/>
        </p:nvSpPr>
        <p:spPr>
          <a:xfrm>
            <a:off x="3041718" y="3605128"/>
            <a:ext cx="225434" cy="243554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ultiply 20">
            <a:extLst>
              <a:ext uri="{FF2B5EF4-FFF2-40B4-BE49-F238E27FC236}">
                <a16:creationId xmlns:a16="http://schemas.microsoft.com/office/drawing/2014/main" id="{C108D64E-83F1-8DBD-F46F-7A1D99FAC2E4}"/>
              </a:ext>
            </a:extLst>
          </p:cNvPr>
          <p:cNvSpPr/>
          <p:nvPr/>
        </p:nvSpPr>
        <p:spPr>
          <a:xfrm>
            <a:off x="3040058" y="4535209"/>
            <a:ext cx="225434" cy="243554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E5D6F7-2485-45D3-E468-AB292C32AB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235851" y="4277767"/>
            <a:ext cx="890082" cy="682908"/>
          </a:xfrm>
          <a:prstGeom prst="rect">
            <a:avLst/>
          </a:prstGeom>
        </p:spPr>
      </p:pic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BF41AC57-FE0B-25BE-646B-678E233C5FE4}"/>
              </a:ext>
            </a:extLst>
          </p:cNvPr>
          <p:cNvSpPr/>
          <p:nvPr/>
        </p:nvSpPr>
        <p:spPr>
          <a:xfrm>
            <a:off x="4226420" y="2508069"/>
            <a:ext cx="1016140" cy="889975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2" name="Multiply 17">
            <a:extLst>
              <a:ext uri="{FF2B5EF4-FFF2-40B4-BE49-F238E27FC236}">
                <a16:creationId xmlns:a16="http://schemas.microsoft.com/office/drawing/2014/main" id="{2A388743-7FBC-DDA6-E7C8-21F03D566FDE}"/>
              </a:ext>
            </a:extLst>
          </p:cNvPr>
          <p:cNvSpPr/>
          <p:nvPr/>
        </p:nvSpPr>
        <p:spPr>
          <a:xfrm>
            <a:off x="4111081" y="3278789"/>
            <a:ext cx="225434" cy="243554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Multiply 11">
            <a:extLst>
              <a:ext uri="{FF2B5EF4-FFF2-40B4-BE49-F238E27FC236}">
                <a16:creationId xmlns:a16="http://schemas.microsoft.com/office/drawing/2014/main" id="{C6818632-E613-221B-BDD3-4A684D9028ED}"/>
              </a:ext>
            </a:extLst>
          </p:cNvPr>
          <p:cNvSpPr/>
          <p:nvPr/>
        </p:nvSpPr>
        <p:spPr>
          <a:xfrm>
            <a:off x="4111081" y="2356951"/>
            <a:ext cx="225434" cy="243554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16CBE3-D338-028E-4C3E-59F993D7CB8A}"/>
              </a:ext>
            </a:extLst>
          </p:cNvPr>
          <p:cNvSpPr txBox="1"/>
          <p:nvPr/>
        </p:nvSpPr>
        <p:spPr>
          <a:xfrm>
            <a:off x="655647" y="261849"/>
            <a:ext cx="72619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Translate shape A 3 squares left and 4 squares down.</a:t>
            </a:r>
          </a:p>
        </p:txBody>
      </p:sp>
    </p:spTree>
    <p:extLst>
      <p:ext uri="{BB962C8B-B14F-4D97-AF65-F5344CB8AC3E}">
        <p14:creationId xmlns:p14="http://schemas.microsoft.com/office/powerpoint/2010/main" val="93051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11215 0.1356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08" y="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4E6AD7-0A69-8287-52F1-FF82525EB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69" y="1047467"/>
            <a:ext cx="4608864" cy="44283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E0F1CA-DC7F-40D4-7650-B09B1EAAAC05}"/>
              </a:ext>
            </a:extLst>
          </p:cNvPr>
          <p:cNvSpPr txBox="1"/>
          <p:nvPr/>
        </p:nvSpPr>
        <p:spPr>
          <a:xfrm>
            <a:off x="838743" y="448932"/>
            <a:ext cx="6194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Describe the translations.</a:t>
            </a:r>
          </a:p>
        </p:txBody>
      </p:sp>
      <p:sp>
        <p:nvSpPr>
          <p:cNvPr id="4" name="Multiply 3">
            <a:extLst>
              <a:ext uri="{FF2B5EF4-FFF2-40B4-BE49-F238E27FC236}">
                <a16:creationId xmlns:a16="http://schemas.microsoft.com/office/drawing/2014/main" id="{778AFFE2-990D-CC37-2761-2C508EC7FB03}"/>
              </a:ext>
            </a:extLst>
          </p:cNvPr>
          <p:cNvSpPr/>
          <p:nvPr/>
        </p:nvSpPr>
        <p:spPr>
          <a:xfrm>
            <a:off x="2071316" y="2474684"/>
            <a:ext cx="312018" cy="31201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Multiply 4">
            <a:extLst>
              <a:ext uri="{FF2B5EF4-FFF2-40B4-BE49-F238E27FC236}">
                <a16:creationId xmlns:a16="http://schemas.microsoft.com/office/drawing/2014/main" id="{737A8171-F8B5-3B60-1606-39FF0AE7796A}"/>
              </a:ext>
            </a:extLst>
          </p:cNvPr>
          <p:cNvSpPr/>
          <p:nvPr/>
        </p:nvSpPr>
        <p:spPr>
          <a:xfrm>
            <a:off x="2774396" y="4031146"/>
            <a:ext cx="312018" cy="31201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" name="Multiply 5">
            <a:extLst>
              <a:ext uri="{FF2B5EF4-FFF2-40B4-BE49-F238E27FC236}">
                <a16:creationId xmlns:a16="http://schemas.microsoft.com/office/drawing/2014/main" id="{9F82EF4C-ED81-1FA3-C448-85D6C153CE4F}"/>
              </a:ext>
            </a:extLst>
          </p:cNvPr>
          <p:cNvSpPr/>
          <p:nvPr/>
        </p:nvSpPr>
        <p:spPr>
          <a:xfrm>
            <a:off x="4141185" y="3090046"/>
            <a:ext cx="312018" cy="31201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AF6A0A-6B94-7E44-CB05-39147B5DB481}"/>
              </a:ext>
            </a:extLst>
          </p:cNvPr>
          <p:cNvSpPr txBox="1"/>
          <p:nvPr/>
        </p:nvSpPr>
        <p:spPr>
          <a:xfrm>
            <a:off x="1848441" y="2182558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BE3C96-EF53-3A86-85C6-BEC01BAD8D36}"/>
              </a:ext>
            </a:extLst>
          </p:cNvPr>
          <p:cNvSpPr txBox="1"/>
          <p:nvPr/>
        </p:nvSpPr>
        <p:spPr>
          <a:xfrm>
            <a:off x="3926542" y="2786702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05CBAF-4E0A-726F-DF51-A2BC03D8FC5C}"/>
              </a:ext>
            </a:extLst>
          </p:cNvPr>
          <p:cNvSpPr txBox="1"/>
          <p:nvPr/>
        </p:nvSpPr>
        <p:spPr>
          <a:xfrm>
            <a:off x="2623648" y="3731879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</a:t>
            </a:r>
          </a:p>
        </p:txBody>
      </p:sp>
      <p:sp>
        <p:nvSpPr>
          <p:cNvPr id="10" name="Multiply 9">
            <a:extLst>
              <a:ext uri="{FF2B5EF4-FFF2-40B4-BE49-F238E27FC236}">
                <a16:creationId xmlns:a16="http://schemas.microsoft.com/office/drawing/2014/main" id="{F7AE899C-FE37-8573-85FC-8DE2202D1D35}"/>
              </a:ext>
            </a:extLst>
          </p:cNvPr>
          <p:cNvSpPr/>
          <p:nvPr/>
        </p:nvSpPr>
        <p:spPr>
          <a:xfrm>
            <a:off x="6355635" y="2021399"/>
            <a:ext cx="312018" cy="31201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Multiply 10">
            <a:extLst>
              <a:ext uri="{FF2B5EF4-FFF2-40B4-BE49-F238E27FC236}">
                <a16:creationId xmlns:a16="http://schemas.microsoft.com/office/drawing/2014/main" id="{837075E3-8FE0-91AE-85DF-532FBF815F24}"/>
              </a:ext>
            </a:extLst>
          </p:cNvPr>
          <p:cNvSpPr/>
          <p:nvPr/>
        </p:nvSpPr>
        <p:spPr>
          <a:xfrm>
            <a:off x="6968758" y="2025812"/>
            <a:ext cx="312018" cy="31201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9228B5-1568-8A8E-A68A-0024F52E6885}"/>
              </a:ext>
            </a:extLst>
          </p:cNvPr>
          <p:cNvSpPr txBox="1"/>
          <p:nvPr/>
        </p:nvSpPr>
        <p:spPr>
          <a:xfrm>
            <a:off x="6329259" y="1654188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ADD59F-9BD4-D0E8-6FB3-19D63E745D89}"/>
              </a:ext>
            </a:extLst>
          </p:cNvPr>
          <p:cNvSpPr txBox="1"/>
          <p:nvPr/>
        </p:nvSpPr>
        <p:spPr>
          <a:xfrm>
            <a:off x="6962896" y="1654188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040A480-E88E-FF2C-D389-3C0225CAF380}"/>
              </a:ext>
            </a:extLst>
          </p:cNvPr>
          <p:cNvCxnSpPr/>
          <p:nvPr/>
        </p:nvCxnSpPr>
        <p:spPr>
          <a:xfrm>
            <a:off x="6722856" y="2038891"/>
            <a:ext cx="20487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F0C587D-D111-0670-A217-BD26A78A76D6}"/>
              </a:ext>
            </a:extLst>
          </p:cNvPr>
          <p:cNvSpPr txBox="1"/>
          <p:nvPr/>
        </p:nvSpPr>
        <p:spPr>
          <a:xfrm>
            <a:off x="5816509" y="2430624"/>
            <a:ext cx="1005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right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64A8AC-3730-B406-D01E-D338F0DE7C32}"/>
              </a:ext>
            </a:extLst>
          </p:cNvPr>
          <p:cNvSpPr txBox="1"/>
          <p:nvPr/>
        </p:nvSpPr>
        <p:spPr>
          <a:xfrm>
            <a:off x="6836874" y="2430624"/>
            <a:ext cx="137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 down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035E20D-E423-E324-56A8-AB99E9812001}"/>
              </a:ext>
            </a:extLst>
          </p:cNvPr>
          <p:cNvSpPr/>
          <p:nvPr/>
        </p:nvSpPr>
        <p:spPr>
          <a:xfrm>
            <a:off x="5859297" y="2473676"/>
            <a:ext cx="231458" cy="35986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B442361F-CD9F-ABA2-EA52-2753F2B48520}"/>
              </a:ext>
            </a:extLst>
          </p:cNvPr>
          <p:cNvSpPr/>
          <p:nvPr/>
        </p:nvSpPr>
        <p:spPr>
          <a:xfrm>
            <a:off x="6885553" y="2473676"/>
            <a:ext cx="231458" cy="35986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Multiply 18">
            <a:extLst>
              <a:ext uri="{FF2B5EF4-FFF2-40B4-BE49-F238E27FC236}">
                <a16:creationId xmlns:a16="http://schemas.microsoft.com/office/drawing/2014/main" id="{7BAE8FF4-1269-EDCD-1E61-AF83DC058D6D}"/>
              </a:ext>
            </a:extLst>
          </p:cNvPr>
          <p:cNvSpPr/>
          <p:nvPr/>
        </p:nvSpPr>
        <p:spPr>
          <a:xfrm>
            <a:off x="6332022" y="3623493"/>
            <a:ext cx="312018" cy="31201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46C05F-548A-7ABD-B11D-86476F83AD8A}"/>
              </a:ext>
            </a:extLst>
          </p:cNvPr>
          <p:cNvSpPr txBox="1"/>
          <p:nvPr/>
        </p:nvSpPr>
        <p:spPr>
          <a:xfrm>
            <a:off x="6325633" y="3225246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13150E-1AB5-DA51-BB5C-8D01BB7CEF52}"/>
              </a:ext>
            </a:extLst>
          </p:cNvPr>
          <p:cNvSpPr txBox="1"/>
          <p:nvPr/>
        </p:nvSpPr>
        <p:spPr>
          <a:xfrm>
            <a:off x="6959270" y="3225246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315F54D-0077-4E77-A996-8D95C9E920A0}"/>
              </a:ext>
            </a:extLst>
          </p:cNvPr>
          <p:cNvCxnSpPr/>
          <p:nvPr/>
        </p:nvCxnSpPr>
        <p:spPr>
          <a:xfrm>
            <a:off x="6719230" y="3609949"/>
            <a:ext cx="20487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7BCE14AE-0AD1-468B-5B8D-81AE400BB8AC}"/>
              </a:ext>
            </a:extLst>
          </p:cNvPr>
          <p:cNvSpPr txBox="1"/>
          <p:nvPr/>
        </p:nvSpPr>
        <p:spPr>
          <a:xfrm>
            <a:off x="5816509" y="4001682"/>
            <a:ext cx="1005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left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1493E5-C307-C264-8FA3-A070162F618F}"/>
              </a:ext>
            </a:extLst>
          </p:cNvPr>
          <p:cNvSpPr txBox="1"/>
          <p:nvPr/>
        </p:nvSpPr>
        <p:spPr>
          <a:xfrm>
            <a:off x="6843161" y="4007494"/>
            <a:ext cx="135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 down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A6D203E-A8BE-837F-299D-1E12523AF348}"/>
              </a:ext>
            </a:extLst>
          </p:cNvPr>
          <p:cNvSpPr/>
          <p:nvPr/>
        </p:nvSpPr>
        <p:spPr>
          <a:xfrm>
            <a:off x="5859297" y="4074840"/>
            <a:ext cx="231458" cy="35986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2094284-0310-1FD2-9D91-EA0A84B683A3}"/>
              </a:ext>
            </a:extLst>
          </p:cNvPr>
          <p:cNvSpPr/>
          <p:nvPr/>
        </p:nvSpPr>
        <p:spPr>
          <a:xfrm>
            <a:off x="6885553" y="4074840"/>
            <a:ext cx="231458" cy="35986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Multiply 26">
            <a:extLst>
              <a:ext uri="{FF2B5EF4-FFF2-40B4-BE49-F238E27FC236}">
                <a16:creationId xmlns:a16="http://schemas.microsoft.com/office/drawing/2014/main" id="{8A1755E6-8902-A547-8840-E58BB83C7383}"/>
              </a:ext>
            </a:extLst>
          </p:cNvPr>
          <p:cNvSpPr/>
          <p:nvPr/>
        </p:nvSpPr>
        <p:spPr>
          <a:xfrm>
            <a:off x="6984722" y="3609949"/>
            <a:ext cx="312018" cy="31201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8" name="Multiply 27">
            <a:extLst>
              <a:ext uri="{FF2B5EF4-FFF2-40B4-BE49-F238E27FC236}">
                <a16:creationId xmlns:a16="http://schemas.microsoft.com/office/drawing/2014/main" id="{A1AB40CA-20CD-5E57-5BDE-2E19C0B8B3A3}"/>
              </a:ext>
            </a:extLst>
          </p:cNvPr>
          <p:cNvSpPr/>
          <p:nvPr/>
        </p:nvSpPr>
        <p:spPr>
          <a:xfrm>
            <a:off x="7060557" y="5136728"/>
            <a:ext cx="312018" cy="31201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Multiply 28">
            <a:extLst>
              <a:ext uri="{FF2B5EF4-FFF2-40B4-BE49-F238E27FC236}">
                <a16:creationId xmlns:a16="http://schemas.microsoft.com/office/drawing/2014/main" id="{A0A9664A-AE41-930E-6FE4-F09563EB9456}"/>
              </a:ext>
            </a:extLst>
          </p:cNvPr>
          <p:cNvSpPr/>
          <p:nvPr/>
        </p:nvSpPr>
        <p:spPr>
          <a:xfrm>
            <a:off x="6394922" y="5137148"/>
            <a:ext cx="312018" cy="31201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B0A753B-4FD6-A5AD-9851-379510EC691F}"/>
              </a:ext>
            </a:extLst>
          </p:cNvPr>
          <p:cNvSpPr txBox="1"/>
          <p:nvPr/>
        </p:nvSpPr>
        <p:spPr>
          <a:xfrm>
            <a:off x="6401468" y="4752025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6506CA0-19A4-96DE-0E48-1F03063BD37C}"/>
              </a:ext>
            </a:extLst>
          </p:cNvPr>
          <p:cNvSpPr txBox="1"/>
          <p:nvPr/>
        </p:nvSpPr>
        <p:spPr>
          <a:xfrm>
            <a:off x="7035105" y="4752025"/>
            <a:ext cx="42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5CBE0A3-3B91-1328-619E-4D628E37221E}"/>
              </a:ext>
            </a:extLst>
          </p:cNvPr>
          <p:cNvCxnSpPr/>
          <p:nvPr/>
        </p:nvCxnSpPr>
        <p:spPr>
          <a:xfrm>
            <a:off x="6795065" y="5136728"/>
            <a:ext cx="20487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B36DDB9-9EB2-3D3C-28CF-C26ACF83027A}"/>
              </a:ext>
            </a:extLst>
          </p:cNvPr>
          <p:cNvSpPr txBox="1"/>
          <p:nvPr/>
        </p:nvSpPr>
        <p:spPr>
          <a:xfrm>
            <a:off x="5816509" y="5528461"/>
            <a:ext cx="1005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left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C5554F7-DE09-5644-250A-E13BAA1728CF}"/>
              </a:ext>
            </a:extLst>
          </p:cNvPr>
          <p:cNvSpPr txBox="1"/>
          <p:nvPr/>
        </p:nvSpPr>
        <p:spPr>
          <a:xfrm>
            <a:off x="6831134" y="5521026"/>
            <a:ext cx="1255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 up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B61323FF-E88D-955B-E3A8-3C446AB93236}"/>
              </a:ext>
            </a:extLst>
          </p:cNvPr>
          <p:cNvSpPr/>
          <p:nvPr/>
        </p:nvSpPr>
        <p:spPr>
          <a:xfrm>
            <a:off x="5859297" y="5571296"/>
            <a:ext cx="231458" cy="35986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4A5D0E9-9B78-76AD-0B7A-963FAD86177A}"/>
              </a:ext>
            </a:extLst>
          </p:cNvPr>
          <p:cNvSpPr/>
          <p:nvPr/>
        </p:nvSpPr>
        <p:spPr>
          <a:xfrm>
            <a:off x="6885553" y="5571296"/>
            <a:ext cx="231458" cy="35986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59C3D861-3868-38E9-3607-70F9A68B5B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8294" y="355550"/>
            <a:ext cx="747045" cy="74704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9FD2699F-B3A1-D627-7268-CAF67C8952EE}"/>
              </a:ext>
            </a:extLst>
          </p:cNvPr>
          <p:cNvSpPr txBox="1"/>
          <p:nvPr/>
        </p:nvSpPr>
        <p:spPr>
          <a:xfrm>
            <a:off x="5641138" y="4982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145977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5" grpId="0" animBg="1"/>
      <p:bldP spid="26" grpId="0" animBg="1"/>
      <p:bldP spid="35" grpId="0" animBg="1"/>
      <p:bldP spid="36" grpId="0" animBg="1"/>
      <p:bldP spid="38" grpId="0"/>
      <p:bldP spid="3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044957-385D-5494-124E-60D579473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281" y="1332229"/>
            <a:ext cx="4608864" cy="44283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3F434F-16E1-5974-1B0D-D88570F66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8775" y="2796650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427B7C-4401-C199-2C6A-747410B3E197}"/>
              </a:ext>
            </a:extLst>
          </p:cNvPr>
          <p:cNvSpPr txBox="1"/>
          <p:nvPr/>
        </p:nvSpPr>
        <p:spPr>
          <a:xfrm>
            <a:off x="6281143" y="23850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E1B59F28-7A90-638E-03AD-DC9CAB1FCA86}"/>
              </a:ext>
            </a:extLst>
          </p:cNvPr>
          <p:cNvSpPr/>
          <p:nvPr/>
        </p:nvSpPr>
        <p:spPr>
          <a:xfrm>
            <a:off x="1878537" y="2305820"/>
            <a:ext cx="661256" cy="923499"/>
          </a:xfrm>
          <a:prstGeom prst="triangle">
            <a:avLst>
              <a:gd name="adj" fmla="val 48391"/>
            </a:avLst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7958C2-D2ED-EA3C-2B17-161795499F98}"/>
              </a:ext>
            </a:extLst>
          </p:cNvPr>
          <p:cNvSpPr txBox="1"/>
          <p:nvPr/>
        </p:nvSpPr>
        <p:spPr>
          <a:xfrm>
            <a:off x="578407" y="353592"/>
            <a:ext cx="775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the translation of triangle A to triangle B?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0616435-0645-12BD-62CA-924427EB1D1A}"/>
              </a:ext>
            </a:extLst>
          </p:cNvPr>
          <p:cNvCxnSpPr/>
          <p:nvPr/>
        </p:nvCxnSpPr>
        <p:spPr>
          <a:xfrm>
            <a:off x="2220914" y="2285120"/>
            <a:ext cx="1761392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41BC8BA-C352-56F4-798C-3C55A7DB7A89}"/>
              </a:ext>
            </a:extLst>
          </p:cNvPr>
          <p:cNvSpPr txBox="1"/>
          <p:nvPr/>
        </p:nvSpPr>
        <p:spPr>
          <a:xfrm>
            <a:off x="2202391" y="1876131"/>
            <a:ext cx="2220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5 squares right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B876536-A109-D0D9-12EE-518C04B1D6FE}"/>
              </a:ext>
            </a:extLst>
          </p:cNvPr>
          <p:cNvCxnSpPr>
            <a:cxnSpLocks/>
          </p:cNvCxnSpPr>
          <p:nvPr/>
        </p:nvCxnSpPr>
        <p:spPr>
          <a:xfrm>
            <a:off x="3953714" y="2279453"/>
            <a:ext cx="0" cy="1516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A236FB4-A217-3C16-19D3-59C181179FDB}"/>
              </a:ext>
            </a:extLst>
          </p:cNvPr>
          <p:cNvSpPr txBox="1"/>
          <p:nvPr/>
        </p:nvSpPr>
        <p:spPr>
          <a:xfrm>
            <a:off x="3881452" y="2835344"/>
            <a:ext cx="2220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5 squares down</a:t>
            </a:r>
          </a:p>
        </p:txBody>
      </p:sp>
      <p:sp>
        <p:nvSpPr>
          <p:cNvPr id="11" name="Multiply 44">
            <a:extLst>
              <a:ext uri="{FF2B5EF4-FFF2-40B4-BE49-F238E27FC236}">
                <a16:creationId xmlns:a16="http://schemas.microsoft.com/office/drawing/2014/main" id="{5001E009-72FA-9B4F-D1BA-851892447A7F}"/>
              </a:ext>
            </a:extLst>
          </p:cNvPr>
          <p:cNvSpPr/>
          <p:nvPr/>
        </p:nvSpPr>
        <p:spPr>
          <a:xfrm>
            <a:off x="2074882" y="2145996"/>
            <a:ext cx="266914" cy="266914"/>
          </a:xfrm>
          <a:prstGeom prst="mathMultiply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1E9440B-4A8C-C4E0-8F89-36156B6D7CB2}"/>
              </a:ext>
            </a:extLst>
          </p:cNvPr>
          <p:cNvSpPr txBox="1"/>
          <p:nvPr/>
        </p:nvSpPr>
        <p:spPr>
          <a:xfrm>
            <a:off x="2539793" y="765180"/>
            <a:ext cx="5376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 squares right and 5 squares down</a:t>
            </a: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19480347-E252-7675-04E6-CB15426004AD}"/>
              </a:ext>
            </a:extLst>
          </p:cNvPr>
          <p:cNvSpPr/>
          <p:nvPr/>
        </p:nvSpPr>
        <p:spPr>
          <a:xfrm>
            <a:off x="3625407" y="3864058"/>
            <a:ext cx="661256" cy="923499"/>
          </a:xfrm>
          <a:prstGeom prst="triangle">
            <a:avLst>
              <a:gd name="adj" fmla="val 48391"/>
            </a:avLst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4" name="Multiply 45">
            <a:extLst>
              <a:ext uri="{FF2B5EF4-FFF2-40B4-BE49-F238E27FC236}">
                <a16:creationId xmlns:a16="http://schemas.microsoft.com/office/drawing/2014/main" id="{FDD993E1-AD2D-E2FF-5099-7B9FA6336C42}"/>
              </a:ext>
            </a:extLst>
          </p:cNvPr>
          <p:cNvSpPr/>
          <p:nvPr/>
        </p:nvSpPr>
        <p:spPr>
          <a:xfrm>
            <a:off x="3817816" y="3728049"/>
            <a:ext cx="266914" cy="266914"/>
          </a:xfrm>
          <a:prstGeom prst="mathMultiply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AEFB7DE-D8FE-0E33-AA7C-A4CDFC03482B}"/>
              </a:ext>
            </a:extLst>
          </p:cNvPr>
          <p:cNvSpPr txBox="1"/>
          <p:nvPr/>
        </p:nvSpPr>
        <p:spPr>
          <a:xfrm>
            <a:off x="758762" y="4412554"/>
            <a:ext cx="7343012" cy="1452384"/>
          </a:xfrm>
          <a:prstGeom prst="cloudCallout">
            <a:avLst>
              <a:gd name="adj1" fmla="val -50296"/>
              <a:gd name="adj2" fmla="val 40332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Do you need to do this for all of the vertices?</a:t>
            </a:r>
          </a:p>
        </p:txBody>
      </p:sp>
    </p:spTree>
    <p:extLst>
      <p:ext uri="{BB962C8B-B14F-4D97-AF65-F5344CB8AC3E}">
        <p14:creationId xmlns:p14="http://schemas.microsoft.com/office/powerpoint/2010/main" val="373539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10" grpId="0"/>
      <p:bldP spid="11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D55C16-9470-FD5C-97EE-D731FCF867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38" y="949329"/>
            <a:ext cx="4608864" cy="4428308"/>
          </a:xfrm>
          <a:prstGeom prst="rect">
            <a:avLst/>
          </a:prstGeom>
        </p:spPr>
      </p:pic>
      <p:sp>
        <p:nvSpPr>
          <p:cNvPr id="3" name="Right Triangle 2">
            <a:extLst>
              <a:ext uri="{FF2B5EF4-FFF2-40B4-BE49-F238E27FC236}">
                <a16:creationId xmlns:a16="http://schemas.microsoft.com/office/drawing/2014/main" id="{E74E861B-08A9-8CA0-B035-6954CFAB1D4D}"/>
              </a:ext>
            </a:extLst>
          </p:cNvPr>
          <p:cNvSpPr/>
          <p:nvPr/>
        </p:nvSpPr>
        <p:spPr>
          <a:xfrm rot="16200000">
            <a:off x="1819054" y="3278545"/>
            <a:ext cx="606510" cy="1023423"/>
          </a:xfrm>
          <a:prstGeom prst="rtTriangl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2E9BB5C-7877-56FF-4B10-2D05005CFE9C}"/>
                  </a:ext>
                </a:extLst>
              </p:cNvPr>
              <p:cNvSpPr txBox="1"/>
              <p:nvPr/>
            </p:nvSpPr>
            <p:spPr>
              <a:xfrm>
                <a:off x="4798792" y="1596633"/>
                <a:ext cx="372290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This shape is translated. </a:t>
                </a:r>
              </a:p>
              <a:p>
                <a:pPr algn="ctr"/>
                <a:r>
                  <a:rPr lang="en-GB" sz="2400" dirty="0"/>
                  <a:t>After being translated, </a:t>
                </a:r>
              </a:p>
              <a:p>
                <a:pPr algn="ctr"/>
                <a:r>
                  <a:rPr lang="en-GB" sz="2400" dirty="0"/>
                  <a:t>the coordinates of the </a:t>
                </a:r>
              </a:p>
              <a:p>
                <a:pPr algn="ctr"/>
                <a:r>
                  <a:rPr lang="en-GB" sz="2400" dirty="0"/>
                  <a:t>new shape are </a:t>
                </a:r>
                <a:endParaRPr lang="en-GB" sz="2400" b="0" i="1" dirty="0"/>
              </a:p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7, 4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7, 6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2E9BB5C-7877-56FF-4B10-2D05005CFE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792" y="1596633"/>
                <a:ext cx="3722908" cy="1938992"/>
              </a:xfrm>
              <a:prstGeom prst="rect">
                <a:avLst/>
              </a:prstGeom>
              <a:blipFill>
                <a:blip r:embed="rId3"/>
                <a:stretch>
                  <a:fillRect t="-2516" b="-62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5C32BE53-D532-50EC-8A7C-9391172B9119}"/>
              </a:ext>
            </a:extLst>
          </p:cNvPr>
          <p:cNvSpPr txBox="1"/>
          <p:nvPr/>
        </p:nvSpPr>
        <p:spPr>
          <a:xfrm>
            <a:off x="4942163" y="4432639"/>
            <a:ext cx="3632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was the </a:t>
            </a:r>
          </a:p>
          <a:p>
            <a:pPr algn="ctr"/>
            <a:r>
              <a:rPr lang="en-GB" sz="2400" dirty="0"/>
              <a:t>translation?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C228F3-00CC-073E-788B-83FC9FC4CA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7194" y="407034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5058CA5-FD77-4EC0-EC6A-D62FF078ED9F}"/>
              </a:ext>
            </a:extLst>
          </p:cNvPr>
          <p:cNvSpPr txBox="1"/>
          <p:nvPr/>
        </p:nvSpPr>
        <p:spPr>
          <a:xfrm>
            <a:off x="5560038" y="5497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675153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605044-86E3-B418-C31A-5336168B7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38" y="949329"/>
            <a:ext cx="4608864" cy="4428308"/>
          </a:xfrm>
          <a:prstGeom prst="rect">
            <a:avLst/>
          </a:prstGeom>
        </p:spPr>
      </p:pic>
      <p:sp>
        <p:nvSpPr>
          <p:cNvPr id="3" name="Right Triangle 2">
            <a:extLst>
              <a:ext uri="{FF2B5EF4-FFF2-40B4-BE49-F238E27FC236}">
                <a16:creationId xmlns:a16="http://schemas.microsoft.com/office/drawing/2014/main" id="{3CA91425-DC30-81FC-D598-F2B038AD68DA}"/>
              </a:ext>
            </a:extLst>
          </p:cNvPr>
          <p:cNvSpPr/>
          <p:nvPr/>
        </p:nvSpPr>
        <p:spPr>
          <a:xfrm rot="16200000">
            <a:off x="1819054" y="3278545"/>
            <a:ext cx="606510" cy="1023423"/>
          </a:xfrm>
          <a:prstGeom prst="rtTriangl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88C9295-E2D7-F083-FF43-FE3DC019A512}"/>
                  </a:ext>
                </a:extLst>
              </p:cNvPr>
              <p:cNvSpPr txBox="1"/>
              <p:nvPr/>
            </p:nvSpPr>
            <p:spPr>
              <a:xfrm>
                <a:off x="4892843" y="3588004"/>
                <a:ext cx="36328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  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7, 4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7, 6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88C9295-E2D7-F083-FF43-FE3DC019A5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2843" y="3588004"/>
                <a:ext cx="3632889" cy="461665"/>
              </a:xfrm>
              <a:prstGeom prst="rect">
                <a:avLst/>
              </a:prstGeom>
              <a:blipFill>
                <a:blip r:embed="rId3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5BE82E10-D30B-4661-8461-99774E9A0C5E}"/>
              </a:ext>
            </a:extLst>
          </p:cNvPr>
          <p:cNvSpPr txBox="1"/>
          <p:nvPr/>
        </p:nvSpPr>
        <p:spPr>
          <a:xfrm>
            <a:off x="4979123" y="4277076"/>
            <a:ext cx="363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New shape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56313F-ADCA-01A8-38C6-2024D5A68D51}"/>
              </a:ext>
            </a:extLst>
          </p:cNvPr>
          <p:cNvSpPr txBox="1"/>
          <p:nvPr/>
        </p:nvSpPr>
        <p:spPr>
          <a:xfrm>
            <a:off x="4939429" y="1215522"/>
            <a:ext cx="363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Original shape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D8E8407-26C1-DE62-5C09-02E1ECC5CC6B}"/>
                  </a:ext>
                </a:extLst>
              </p:cNvPr>
              <p:cNvSpPr txBox="1"/>
              <p:nvPr/>
            </p:nvSpPr>
            <p:spPr>
              <a:xfrm>
                <a:off x="5214793" y="1924231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2, 2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D8E8407-26C1-DE62-5C09-02E1ECC5CC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4793" y="1924231"/>
                <a:ext cx="1175493" cy="461665"/>
              </a:xfrm>
              <a:prstGeom prst="rect">
                <a:avLst/>
              </a:prstGeom>
              <a:blipFill>
                <a:blip r:embed="rId4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F8E696D-5B2E-E5B5-99BC-2990690D9D6B}"/>
                  </a:ext>
                </a:extLst>
              </p:cNvPr>
              <p:cNvSpPr txBox="1"/>
              <p:nvPr/>
            </p:nvSpPr>
            <p:spPr>
              <a:xfrm>
                <a:off x="6132830" y="1925197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5, 2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F8E696D-5B2E-E5B5-99BC-2990690D9D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2830" y="1925197"/>
                <a:ext cx="1175493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318F33-9F4E-B304-0002-DA4819067066}"/>
                  </a:ext>
                </a:extLst>
              </p:cNvPr>
              <p:cNvSpPr txBox="1"/>
              <p:nvPr/>
            </p:nvSpPr>
            <p:spPr>
              <a:xfrm>
                <a:off x="6979822" y="1933351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5, 4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318F33-9F4E-B304-0002-DA48190670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9822" y="1933351"/>
                <a:ext cx="1175493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73E01D2A-3F47-B086-456C-220B9DE9A2FB}"/>
              </a:ext>
            </a:extLst>
          </p:cNvPr>
          <p:cNvSpPr txBox="1"/>
          <p:nvPr/>
        </p:nvSpPr>
        <p:spPr>
          <a:xfrm>
            <a:off x="1165065" y="5489501"/>
            <a:ext cx="7027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stayed the same? What’s changed?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29DB343-9E2C-58CF-572D-E14A5B82916F}"/>
              </a:ext>
            </a:extLst>
          </p:cNvPr>
          <p:cNvCxnSpPr/>
          <p:nvPr/>
        </p:nvCxnSpPr>
        <p:spPr>
          <a:xfrm>
            <a:off x="5651190" y="2370294"/>
            <a:ext cx="0" cy="1296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DDAB4CF-91AA-82C4-182B-C0CD88C2E41E}"/>
              </a:ext>
            </a:extLst>
          </p:cNvPr>
          <p:cNvCxnSpPr/>
          <p:nvPr/>
        </p:nvCxnSpPr>
        <p:spPr>
          <a:xfrm>
            <a:off x="6568520" y="2370294"/>
            <a:ext cx="0" cy="1296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F312433-4FDC-DBFF-4DD2-62D59D91D7DA}"/>
              </a:ext>
            </a:extLst>
          </p:cNvPr>
          <p:cNvCxnSpPr/>
          <p:nvPr/>
        </p:nvCxnSpPr>
        <p:spPr>
          <a:xfrm>
            <a:off x="7472663" y="2370294"/>
            <a:ext cx="0" cy="1296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52CF3BB-BD38-91DE-0EFA-CA44BE0A9AEC}"/>
                  </a:ext>
                </a:extLst>
              </p:cNvPr>
              <p:cNvSpPr txBox="1"/>
              <p:nvPr/>
            </p:nvSpPr>
            <p:spPr>
              <a:xfrm>
                <a:off x="4987696" y="2736426"/>
                <a:ext cx="655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2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52CF3BB-BD38-91DE-0EFA-CA44BE0A9A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7696" y="2736426"/>
                <a:ext cx="655152" cy="461665"/>
              </a:xfrm>
              <a:prstGeom prst="rect">
                <a:avLst/>
              </a:prstGeom>
              <a:blipFill>
                <a:blip r:embed="rId7"/>
                <a:stretch>
                  <a:fillRect t="-10526" r="-648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Multiply 18">
            <a:extLst>
              <a:ext uri="{FF2B5EF4-FFF2-40B4-BE49-F238E27FC236}">
                <a16:creationId xmlns:a16="http://schemas.microsoft.com/office/drawing/2014/main" id="{8B4A163E-6335-00A3-1AC3-CEBEAF1C3435}"/>
              </a:ext>
            </a:extLst>
          </p:cNvPr>
          <p:cNvSpPr/>
          <p:nvPr/>
        </p:nvSpPr>
        <p:spPr>
          <a:xfrm>
            <a:off x="3245146" y="3367718"/>
            <a:ext cx="202616" cy="202616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D46E4D5-AB63-DEAF-10D3-8B76E0594D06}"/>
              </a:ext>
            </a:extLst>
          </p:cNvPr>
          <p:cNvCxnSpPr/>
          <p:nvPr/>
        </p:nvCxnSpPr>
        <p:spPr>
          <a:xfrm>
            <a:off x="5937429" y="2370294"/>
            <a:ext cx="0" cy="129600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4A70D06-EE11-CC65-DB3B-95144DE318E1}"/>
              </a:ext>
            </a:extLst>
          </p:cNvPr>
          <p:cNvCxnSpPr/>
          <p:nvPr/>
        </p:nvCxnSpPr>
        <p:spPr>
          <a:xfrm>
            <a:off x="6854759" y="2370294"/>
            <a:ext cx="0" cy="129600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34394BC-B32A-C30E-BD60-E9825468FEF2}"/>
              </a:ext>
            </a:extLst>
          </p:cNvPr>
          <p:cNvCxnSpPr/>
          <p:nvPr/>
        </p:nvCxnSpPr>
        <p:spPr>
          <a:xfrm>
            <a:off x="7746202" y="2370294"/>
            <a:ext cx="0" cy="129600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ultiply 23">
            <a:extLst>
              <a:ext uri="{FF2B5EF4-FFF2-40B4-BE49-F238E27FC236}">
                <a16:creationId xmlns:a16="http://schemas.microsoft.com/office/drawing/2014/main" id="{C065E294-B832-9201-7483-83C40CD50DFF}"/>
              </a:ext>
            </a:extLst>
          </p:cNvPr>
          <p:cNvSpPr/>
          <p:nvPr/>
        </p:nvSpPr>
        <p:spPr>
          <a:xfrm>
            <a:off x="1487139" y="4000878"/>
            <a:ext cx="202616" cy="202616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Multiply 24">
            <a:extLst>
              <a:ext uri="{FF2B5EF4-FFF2-40B4-BE49-F238E27FC236}">
                <a16:creationId xmlns:a16="http://schemas.microsoft.com/office/drawing/2014/main" id="{7FB10657-D0AD-183F-4DAB-B8F271223470}"/>
              </a:ext>
            </a:extLst>
          </p:cNvPr>
          <p:cNvSpPr/>
          <p:nvPr/>
        </p:nvSpPr>
        <p:spPr>
          <a:xfrm>
            <a:off x="2542944" y="3998449"/>
            <a:ext cx="202616" cy="202616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Multiply 25">
            <a:extLst>
              <a:ext uri="{FF2B5EF4-FFF2-40B4-BE49-F238E27FC236}">
                <a16:creationId xmlns:a16="http://schemas.microsoft.com/office/drawing/2014/main" id="{7D48D280-264D-75AC-C8F2-517F11BA7C9E}"/>
              </a:ext>
            </a:extLst>
          </p:cNvPr>
          <p:cNvSpPr/>
          <p:nvPr/>
        </p:nvSpPr>
        <p:spPr>
          <a:xfrm>
            <a:off x="2537883" y="3365730"/>
            <a:ext cx="202616" cy="202616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Multiply 26">
            <a:extLst>
              <a:ext uri="{FF2B5EF4-FFF2-40B4-BE49-F238E27FC236}">
                <a16:creationId xmlns:a16="http://schemas.microsoft.com/office/drawing/2014/main" id="{1D6CEA13-77F9-B593-6E6B-22B93E84CE50}"/>
              </a:ext>
            </a:extLst>
          </p:cNvPr>
          <p:cNvSpPr/>
          <p:nvPr/>
        </p:nvSpPr>
        <p:spPr>
          <a:xfrm>
            <a:off x="3245146" y="2740713"/>
            <a:ext cx="202616" cy="202616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Multiply 27">
            <a:extLst>
              <a:ext uri="{FF2B5EF4-FFF2-40B4-BE49-F238E27FC236}">
                <a16:creationId xmlns:a16="http://schemas.microsoft.com/office/drawing/2014/main" id="{0FC40DBD-3CCC-4CC8-B83F-84577B3F01A8}"/>
              </a:ext>
            </a:extLst>
          </p:cNvPr>
          <p:cNvSpPr/>
          <p:nvPr/>
        </p:nvSpPr>
        <p:spPr>
          <a:xfrm>
            <a:off x="2193659" y="3385898"/>
            <a:ext cx="202616" cy="202616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FA5FF6A-6BD5-DEB7-5330-31545C79267C}"/>
              </a:ext>
            </a:extLst>
          </p:cNvPr>
          <p:cNvCxnSpPr>
            <a:cxnSpLocks/>
          </p:cNvCxnSpPr>
          <p:nvPr/>
        </p:nvCxnSpPr>
        <p:spPr>
          <a:xfrm flipV="1">
            <a:off x="3346454" y="3519947"/>
            <a:ext cx="0" cy="58766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559911E-2DCA-B578-E631-333D2E10B6C6}"/>
              </a:ext>
            </a:extLst>
          </p:cNvPr>
          <p:cNvCxnSpPr>
            <a:cxnSpLocks/>
          </p:cNvCxnSpPr>
          <p:nvPr/>
        </p:nvCxnSpPr>
        <p:spPr>
          <a:xfrm>
            <a:off x="2694709" y="4095129"/>
            <a:ext cx="65238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4D8EE48-76B7-1A5E-B842-CBF4EBCBDFC6}"/>
                  </a:ext>
                </a:extLst>
              </p:cNvPr>
              <p:cNvSpPr txBox="1"/>
              <p:nvPr/>
            </p:nvSpPr>
            <p:spPr>
              <a:xfrm>
                <a:off x="7626767" y="2736426"/>
                <a:ext cx="655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2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4D8EE48-76B7-1A5E-B842-CBF4EBCBDF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6767" y="2736426"/>
                <a:ext cx="655152" cy="461665"/>
              </a:xfrm>
              <a:prstGeom prst="rect">
                <a:avLst/>
              </a:prstGeom>
              <a:blipFill>
                <a:blip r:embed="rId8"/>
                <a:stretch>
                  <a:fillRect t="-10526" r="-648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9019F1FD-493E-4B16-F931-CB386F61C3FD}"/>
              </a:ext>
            </a:extLst>
          </p:cNvPr>
          <p:cNvSpPr txBox="1"/>
          <p:nvPr/>
        </p:nvSpPr>
        <p:spPr>
          <a:xfrm>
            <a:off x="5453665" y="4611913"/>
            <a:ext cx="28021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 squares right and 2 squares up </a:t>
            </a:r>
          </a:p>
        </p:txBody>
      </p:sp>
    </p:spTree>
    <p:extLst>
      <p:ext uri="{BB962C8B-B14F-4D97-AF65-F5344CB8AC3E}">
        <p14:creationId xmlns:p14="http://schemas.microsoft.com/office/powerpoint/2010/main" val="13142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4" grpId="0"/>
      <p:bldP spid="1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5B13B9-2555-F7F9-2393-A1610B363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59" y="1183221"/>
            <a:ext cx="4608864" cy="44283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55E1C7-87F7-68B1-4E2F-D2242C2418A8}"/>
              </a:ext>
            </a:extLst>
          </p:cNvPr>
          <p:cNvSpPr txBox="1"/>
          <p:nvPr/>
        </p:nvSpPr>
        <p:spPr>
          <a:xfrm>
            <a:off x="4968448" y="4472071"/>
            <a:ext cx="363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New shape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1BD466-EF67-61C6-F2E5-090654A63696}"/>
              </a:ext>
            </a:extLst>
          </p:cNvPr>
          <p:cNvSpPr txBox="1"/>
          <p:nvPr/>
        </p:nvSpPr>
        <p:spPr>
          <a:xfrm>
            <a:off x="4922423" y="1293392"/>
            <a:ext cx="363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Original shape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1FDB02F-E5DD-95EB-F5F2-48920E21FC3B}"/>
                  </a:ext>
                </a:extLst>
              </p:cNvPr>
              <p:cNvSpPr txBox="1"/>
              <p:nvPr/>
            </p:nvSpPr>
            <p:spPr>
              <a:xfrm>
                <a:off x="4881635" y="2011221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5, 6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1FDB02F-E5DD-95EB-F5F2-48920E21FC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635" y="2011221"/>
                <a:ext cx="1175493" cy="461665"/>
              </a:xfrm>
              <a:prstGeom prst="rect">
                <a:avLst/>
              </a:prstGeom>
              <a:blipFill>
                <a:blip r:embed="rId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362AB8A-D4B8-B0CB-64FD-A1E738BF7BC3}"/>
                  </a:ext>
                </a:extLst>
              </p:cNvPr>
              <p:cNvSpPr txBox="1"/>
              <p:nvPr/>
            </p:nvSpPr>
            <p:spPr>
              <a:xfrm>
                <a:off x="5665357" y="2011221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5, 8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362AB8A-D4B8-B0CB-64FD-A1E738BF7B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5357" y="2011221"/>
                <a:ext cx="1175493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7A13514-D86A-598E-9859-13022F53537A}"/>
                  </a:ext>
                </a:extLst>
              </p:cNvPr>
              <p:cNvSpPr txBox="1"/>
              <p:nvPr/>
            </p:nvSpPr>
            <p:spPr>
              <a:xfrm>
                <a:off x="6449079" y="2011221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8, 6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7A13514-D86A-598E-9859-13022F5353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9079" y="2011221"/>
                <a:ext cx="1175493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2A98A182-FA84-E3BA-5EFD-0B8D4E87BC27}"/>
              </a:ext>
            </a:extLst>
          </p:cNvPr>
          <p:cNvSpPr/>
          <p:nvPr/>
        </p:nvSpPr>
        <p:spPr>
          <a:xfrm>
            <a:off x="2686020" y="2452688"/>
            <a:ext cx="1032377" cy="6092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FE60AC1-0E24-50B3-3E2C-8CE1D93A9D2F}"/>
                  </a:ext>
                </a:extLst>
              </p:cNvPr>
              <p:cNvSpPr txBox="1"/>
              <p:nvPr/>
            </p:nvSpPr>
            <p:spPr>
              <a:xfrm>
                <a:off x="7232800" y="2011221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8, 8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FE60AC1-0E24-50B3-3E2C-8CE1D93A9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2800" y="2011221"/>
                <a:ext cx="1175493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689C704-8914-EEB6-D281-AE0B53BF6DD2}"/>
                  </a:ext>
                </a:extLst>
              </p:cNvPr>
              <p:cNvSpPr txBox="1"/>
              <p:nvPr/>
            </p:nvSpPr>
            <p:spPr>
              <a:xfrm>
                <a:off x="4881635" y="3807782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2, 5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689C704-8914-EEB6-D281-AE0B53BF6D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635" y="3807782"/>
                <a:ext cx="1175493" cy="461665"/>
              </a:xfrm>
              <a:prstGeom prst="rect">
                <a:avLst/>
              </a:prstGeom>
              <a:blipFill>
                <a:blip r:embed="rId7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DEEFDC1-CFB8-A255-2BC3-C8F8DF793B0E}"/>
                  </a:ext>
                </a:extLst>
              </p:cNvPr>
              <p:cNvSpPr txBox="1"/>
              <p:nvPr/>
            </p:nvSpPr>
            <p:spPr>
              <a:xfrm>
                <a:off x="5665357" y="3807782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2, 7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DEEFDC1-CFB8-A255-2BC3-C8F8DF793B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5357" y="3807782"/>
                <a:ext cx="1175493" cy="461665"/>
              </a:xfrm>
              <a:prstGeom prst="rect">
                <a:avLst/>
              </a:prstGeom>
              <a:blipFill>
                <a:blip r:embed="rId8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325E006-5A6F-EA73-0674-6A503D945523}"/>
                  </a:ext>
                </a:extLst>
              </p:cNvPr>
              <p:cNvSpPr txBox="1"/>
              <p:nvPr/>
            </p:nvSpPr>
            <p:spPr>
              <a:xfrm>
                <a:off x="6449079" y="3807782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5, 5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325E006-5A6F-EA73-0674-6A503D9455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9079" y="3807782"/>
                <a:ext cx="1175493" cy="461665"/>
              </a:xfrm>
              <a:prstGeom prst="rect">
                <a:avLst/>
              </a:prstGeom>
              <a:blipFill>
                <a:blip r:embed="rId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CCF84E9-01F8-8E52-C6AA-04B2C549E4E6}"/>
                  </a:ext>
                </a:extLst>
              </p:cNvPr>
              <p:cNvSpPr txBox="1"/>
              <p:nvPr/>
            </p:nvSpPr>
            <p:spPr>
              <a:xfrm>
                <a:off x="7232800" y="3807782"/>
                <a:ext cx="11754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5, 7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CCF84E9-01F8-8E52-C6AA-04B2C549E4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2800" y="3807782"/>
                <a:ext cx="1175493" cy="461665"/>
              </a:xfrm>
              <a:prstGeom prst="rect">
                <a:avLst/>
              </a:prstGeom>
              <a:blipFill>
                <a:blip r:embed="rId10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85937CC9-BB1C-8B11-57C1-3D82841BA64F}"/>
              </a:ext>
            </a:extLst>
          </p:cNvPr>
          <p:cNvSpPr txBox="1"/>
          <p:nvPr/>
        </p:nvSpPr>
        <p:spPr>
          <a:xfrm>
            <a:off x="836315" y="528166"/>
            <a:ext cx="5158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was the translation?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A8B16A-05DE-3838-1506-AC95C87060EA}"/>
              </a:ext>
            </a:extLst>
          </p:cNvPr>
          <p:cNvSpPr/>
          <p:nvPr/>
        </p:nvSpPr>
        <p:spPr>
          <a:xfrm>
            <a:off x="1639816" y="2777067"/>
            <a:ext cx="1034771" cy="59420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0004AF-0E6D-1C1B-D863-2EFBB5D5C251}"/>
              </a:ext>
            </a:extLst>
          </p:cNvPr>
          <p:cNvSpPr txBox="1"/>
          <p:nvPr/>
        </p:nvSpPr>
        <p:spPr>
          <a:xfrm>
            <a:off x="5654853" y="4826209"/>
            <a:ext cx="2494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left squares, </a:t>
            </a:r>
          </a:p>
          <a:p>
            <a:r>
              <a:rPr lang="en-GB" sz="2800" dirty="0">
                <a:solidFill>
                  <a:srgbClr val="0070C0"/>
                </a:solidFill>
              </a:rPr>
              <a:t>1 square down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3A85A83-9F16-8F13-2062-D0F2C39B2DAC}"/>
              </a:ext>
            </a:extLst>
          </p:cNvPr>
          <p:cNvCxnSpPr>
            <a:cxnSpLocks/>
          </p:cNvCxnSpPr>
          <p:nvPr/>
        </p:nvCxnSpPr>
        <p:spPr>
          <a:xfrm>
            <a:off x="5756006" y="5306588"/>
            <a:ext cx="20442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5383ADE-66CA-1387-2B95-6117CD6F3DF0}"/>
              </a:ext>
            </a:extLst>
          </p:cNvPr>
          <p:cNvCxnSpPr/>
          <p:nvPr/>
        </p:nvCxnSpPr>
        <p:spPr>
          <a:xfrm>
            <a:off x="5362298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18DFF69-36E2-EB09-69C3-280837961FDF}"/>
              </a:ext>
            </a:extLst>
          </p:cNvPr>
          <p:cNvCxnSpPr/>
          <p:nvPr/>
        </p:nvCxnSpPr>
        <p:spPr>
          <a:xfrm>
            <a:off x="6100606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9BF45B6-A495-A76F-DD28-E91E57F8E380}"/>
              </a:ext>
            </a:extLst>
          </p:cNvPr>
          <p:cNvCxnSpPr/>
          <p:nvPr/>
        </p:nvCxnSpPr>
        <p:spPr>
          <a:xfrm>
            <a:off x="6885685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B866715-8903-70E7-DBD9-D2DC20BD72F4}"/>
              </a:ext>
            </a:extLst>
          </p:cNvPr>
          <p:cNvCxnSpPr/>
          <p:nvPr/>
        </p:nvCxnSpPr>
        <p:spPr>
          <a:xfrm>
            <a:off x="7676438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5436FBD6-04F7-4DEE-3B08-C8DE20347A4F}"/>
                  </a:ext>
                </a:extLst>
              </p:cNvPr>
              <p:cNvSpPr txBox="1"/>
              <p:nvPr/>
            </p:nvSpPr>
            <p:spPr>
              <a:xfrm>
                <a:off x="4752759" y="2926187"/>
                <a:ext cx="655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3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5436FBD6-04F7-4DEE-3B08-C8DE20347A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2759" y="2926187"/>
                <a:ext cx="655152" cy="461665"/>
              </a:xfrm>
              <a:prstGeom prst="rect">
                <a:avLst/>
              </a:prstGeom>
              <a:blipFill>
                <a:blip r:embed="rId11"/>
                <a:stretch>
                  <a:fillRect t="-10526" r="-6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DCA55ED-A3F4-D9DC-05C8-3B30B2B7A07A}"/>
              </a:ext>
            </a:extLst>
          </p:cNvPr>
          <p:cNvCxnSpPr>
            <a:cxnSpLocks/>
          </p:cNvCxnSpPr>
          <p:nvPr/>
        </p:nvCxnSpPr>
        <p:spPr>
          <a:xfrm>
            <a:off x="5756006" y="5703952"/>
            <a:ext cx="21615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44B3C81-C664-C958-44E3-DDC7EEBF61D8}"/>
              </a:ext>
            </a:extLst>
          </p:cNvPr>
          <p:cNvCxnSpPr/>
          <p:nvPr/>
        </p:nvCxnSpPr>
        <p:spPr>
          <a:xfrm>
            <a:off x="5637424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92F0C73A-0862-96A8-DB20-944A6451B558}"/>
              </a:ext>
            </a:extLst>
          </p:cNvPr>
          <p:cNvCxnSpPr/>
          <p:nvPr/>
        </p:nvCxnSpPr>
        <p:spPr>
          <a:xfrm>
            <a:off x="6415846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194FC3F-AB5F-EBB3-E927-FACDBA11EDF2}"/>
              </a:ext>
            </a:extLst>
          </p:cNvPr>
          <p:cNvCxnSpPr/>
          <p:nvPr/>
        </p:nvCxnSpPr>
        <p:spPr>
          <a:xfrm>
            <a:off x="7186616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BE31370-B1FD-6A0C-3185-709A215740CA}"/>
              </a:ext>
            </a:extLst>
          </p:cNvPr>
          <p:cNvCxnSpPr/>
          <p:nvPr/>
        </p:nvCxnSpPr>
        <p:spPr>
          <a:xfrm>
            <a:off x="7967866" y="2503660"/>
            <a:ext cx="0" cy="13468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01D872A-82E6-980B-2286-89EB52993878}"/>
                  </a:ext>
                </a:extLst>
              </p:cNvPr>
              <p:cNvSpPr txBox="1"/>
              <p:nvPr/>
            </p:nvSpPr>
            <p:spPr>
              <a:xfrm>
                <a:off x="5005611" y="2926187"/>
                <a:ext cx="655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01D872A-82E6-980B-2286-89EB529938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5611" y="2926187"/>
                <a:ext cx="655152" cy="461665"/>
              </a:xfrm>
              <a:prstGeom prst="rect">
                <a:avLst/>
              </a:prstGeom>
              <a:blipFill>
                <a:blip r:embed="rId12"/>
                <a:stretch>
                  <a:fillRect t="-10526" r="-648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>
            <a:extLst>
              <a:ext uri="{FF2B5EF4-FFF2-40B4-BE49-F238E27FC236}">
                <a16:creationId xmlns:a16="http://schemas.microsoft.com/office/drawing/2014/main" id="{56676430-F581-7C1E-9220-24841ABD5D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08196" y="407034"/>
            <a:ext cx="747045" cy="74704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5765F68-E8B4-B6D1-DB44-6D88858AA508}"/>
              </a:ext>
            </a:extLst>
          </p:cNvPr>
          <p:cNvSpPr txBox="1"/>
          <p:nvPr/>
        </p:nvSpPr>
        <p:spPr>
          <a:xfrm>
            <a:off x="5711040" y="5497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Multiply 34">
            <a:extLst>
              <a:ext uri="{FF2B5EF4-FFF2-40B4-BE49-F238E27FC236}">
                <a16:creationId xmlns:a16="http://schemas.microsoft.com/office/drawing/2014/main" id="{318B2F78-F954-46F2-673E-B918DAE43B5D}"/>
              </a:ext>
            </a:extLst>
          </p:cNvPr>
          <p:cNvSpPr/>
          <p:nvPr/>
        </p:nvSpPr>
        <p:spPr>
          <a:xfrm>
            <a:off x="2567052" y="2334055"/>
            <a:ext cx="225434" cy="243554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016ED7E-60D1-7AE1-2D73-93F5FC6E68C5}"/>
              </a:ext>
            </a:extLst>
          </p:cNvPr>
          <p:cNvCxnSpPr/>
          <p:nvPr/>
        </p:nvCxnSpPr>
        <p:spPr>
          <a:xfrm flipH="1">
            <a:off x="1656001" y="2452688"/>
            <a:ext cx="939400" cy="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D98303D-5950-4545-D37C-AF768B72BEDD}"/>
              </a:ext>
            </a:extLst>
          </p:cNvPr>
          <p:cNvCxnSpPr>
            <a:cxnSpLocks/>
          </p:cNvCxnSpPr>
          <p:nvPr/>
        </p:nvCxnSpPr>
        <p:spPr>
          <a:xfrm>
            <a:off x="1639816" y="2447482"/>
            <a:ext cx="0" cy="32958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6444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/>
      <p:bldP spid="15" grpId="0" animBg="1"/>
      <p:bldP spid="16" grpId="0"/>
      <p:bldP spid="22" grpId="0"/>
      <p:bldP spid="22" grpId="1"/>
      <p:bldP spid="28" grpId="0"/>
      <p:bldP spid="28" grpId="1"/>
      <p:bldP spid="30" grpId="0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DEFAD2-DCDD-B466-E5AD-1D500D16C274}"/>
              </a:ext>
            </a:extLst>
          </p:cNvPr>
          <p:cNvSpPr txBox="1"/>
          <p:nvPr/>
        </p:nvSpPr>
        <p:spPr>
          <a:xfrm>
            <a:off x="1864453" y="3812229"/>
            <a:ext cx="5666764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Have a go at </a:t>
            </a:r>
            <a:r>
              <a:rPr lang="en-GB" sz="4000" dirty="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questions   </a:t>
            </a:r>
          </a:p>
          <a:p>
            <a:pPr algn="ctr"/>
            <a:endParaRPr lang="en-GB" sz="40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6963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C0496D4-FCAC-E757-EA1A-9E505EC4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0B218535-722A-DA80-FDF8-A7C63F7F6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55B7B746-0678-F88F-1710-93BA0C1EBF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2039BF87-BE96-8BC7-383E-861AA9D604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BD3F330-E526-5B67-744E-6696F97BED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AE5ED4EE-F472-58C9-0F60-C33607FF29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75345FE6-01DC-C67A-9DC3-A89F30ACB3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3A5534E5-886F-78C2-EEE5-07879755C7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5DC621D6-0344-170D-AA3E-2F7F7A8691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E2DBEC86-5B52-F27A-BEA0-607701237A3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67A0C266-A0E4-D45D-D2EA-84867B0B25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8773B917-0E39-53BC-5EFB-CBE62810F29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800C9340-F482-D8D8-7136-6D5625676A5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CE8B9EF-5CCD-A16B-0D6C-687768B741E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3F984A88-78F2-E921-8D8A-C382984B731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28172FA6-905A-7FFB-3CE2-51FE69F76759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FD680B19-B511-EDAE-35CF-9666752DC98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679535A7-3DAC-70DD-5E73-A557CFB851BF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83859D18-B026-1729-4E07-D0C01550659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29202FC-8B7A-5582-DAFC-96ECC2EEB034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4258219F-A521-894E-BDED-3E7299F2EFFF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A818DFE6-D187-4A34-66B9-BDC33B3F3D67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E9EA35B5-ABD9-408C-C5E0-EC440086A5A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79A2801-0B47-21D3-F20F-B002F370524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46A90874-5E45-DE14-9EC1-61F3E6E53E3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81D1F58C-6A1F-67EC-8BBA-9D7B37C9131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DE99A0B0-D7ED-ED5D-997B-7DC3CEAD60F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B5A8638F-6314-1D69-42CD-EB9C9DC1E56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7ABE73EF-75F5-71DC-D51F-1BC0116FE2D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8F7E2C0-F181-50A5-B799-166A3BEB95C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6886738-0412-C82A-6F2C-55161BC3D2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2D17E6-262A-3F18-C9FB-E1614E94F09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3FE0AC5-9AE4-0F9E-DEAC-77B3C7CC8CA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0989E63B-F8CE-B70F-29F6-1013C300062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3C0A93D3-CF6B-D707-5650-18D28DA9D89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FE09E41B-0B4B-1894-DED2-DFAE7586B5B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C93A91DD-DDCA-DF3B-393C-ABD0D813853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879FBDF1-3A4A-0AA2-E6B7-6FAAFAED18D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9577CF9-1AAC-CF42-A7E2-CF4FD5D14717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BE6B236-C23D-5839-0C88-38AFC08BE6C5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698CE1BB-0320-1337-DF0D-C67242ECC6A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1E0AF0DE-348D-6D1C-85EC-4AE6A93774A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0A795076-6789-2370-0D7C-047FA6F8957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2ABD26F1-2A37-2C1D-5B6F-B84AD31D3D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5B8147A7-228F-2154-EC2A-54CE8638D1F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D06828FC-0E66-9053-0D48-AF47C52FDBB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F86C5476-0D1A-7A08-D64D-B0351BDE762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6C9C5652-6940-5676-C4B5-F8D9EB00D47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221582BE-E33A-F0E6-DD91-A3453C572BA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2A7B95DB-076A-16F6-208E-C0DCC26A58A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E0903AD8-C1E3-4609-C323-3BBAB5917C2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6390C76C-0BCF-EB82-13F2-F7D51BA461C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AB8D7C08-B575-BFBB-1AB8-14C9B779BA28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585F61D-F500-B1E7-D399-0FB54E4860E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38C9D308-FBFD-66C3-1C88-74CF8DECB5E3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8BC5B90-03D5-87F0-0639-FD902CA75F0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EE3582A2-13D7-244B-72B5-2A23ADADE5C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B11594B0-CA5C-44B5-B9F1-B4E19F6C5E82}"/>
</file>

<file path=customXml/itemProps2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2EF935-039D-4372-918A-54DD8B00453B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e9e213f7-a068-4185-ae5b-85aa76b56dbd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1773a752-338d-48d4-aab1-fb5d939e1f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</TotalTime>
  <Words>517</Words>
  <Application>Microsoft Office PowerPoint</Application>
  <PresentationFormat>On-screen Show (4:3)</PresentationFormat>
  <Paragraphs>156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Calibri</vt:lpstr>
      <vt:lpstr>Cambria Math</vt:lpstr>
      <vt:lpstr>KG Primary Penmanship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3</cp:revision>
  <dcterms:created xsi:type="dcterms:W3CDTF">2023-08-02T14:09:38Z</dcterms:created>
  <dcterms:modified xsi:type="dcterms:W3CDTF">2024-08-20T14:14:19Z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