
<file path=[Content_Types].xml><?xml version="1.0" encoding="utf-8"?>
<Types xmlns="http://schemas.openxmlformats.org/package/2006/content-types">
  <Default Extension="bin" ContentType="audio/unknown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  <p:sldId id="259" r:id="rId6"/>
    <p:sldId id="261" r:id="rId7"/>
    <p:sldId id="263" r:id="rId8"/>
    <p:sldId id="265" r:id="rId9"/>
    <p:sldId id="267" r:id="rId10"/>
    <p:sldId id="269" r:id="rId11"/>
    <p:sldId id="271" r:id="rId12"/>
    <p:sldId id="273" r:id="rId13"/>
    <p:sldId id="275" r:id="rId14"/>
    <p:sldId id="277" r:id="rId15"/>
    <p:sldId id="27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698321-CC42-FF85-A200-9C9F2F363D3D}" v="28" dt="2020-05-31T10:35:35.629"/>
    <p1510:client id="{3E2EB4C8-AABB-533E-2CDB-F920C9CDBFAD}" v="5" dt="2020-05-31T10:31:02.264"/>
    <p1510:client id="{47B53D7E-07C4-6962-5D41-3FFF9D113D19}" v="6" dt="2020-05-31T10:30:25.390"/>
    <p1510:client id="{515B8A1E-29F7-9684-4D79-A6EC1197FC71}" v="17" dt="2021-01-07T11:45:58.50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18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 Mabbett (Pennard Primary School)" userId="S::mabbettg@hwbcymru.net::1615d9ef-4b86-4687-9f38-96f1fb55504c" providerId="AD" clId="Web-{515B8A1E-29F7-9684-4D79-A6EC1197FC71}"/>
    <pc:docChg chg="modSld">
      <pc:chgData name="G Mabbett (Pennard Primary School)" userId="S::mabbettg@hwbcymru.net::1615d9ef-4b86-4687-9f38-96f1fb55504c" providerId="AD" clId="Web-{515B8A1E-29F7-9684-4D79-A6EC1197FC71}" dt="2021-01-07T11:45:58.504" v="14" actId="20577"/>
      <pc:docMkLst>
        <pc:docMk/>
      </pc:docMkLst>
      <pc:sldChg chg="modSp">
        <pc:chgData name="G Mabbett (Pennard Primary School)" userId="S::mabbettg@hwbcymru.net::1615d9ef-4b86-4687-9f38-96f1fb55504c" providerId="AD" clId="Web-{515B8A1E-29F7-9684-4D79-A6EC1197FC71}" dt="2021-01-07T11:45:58.504" v="14" actId="20577"/>
        <pc:sldMkLst>
          <pc:docMk/>
          <pc:sldMk cId="537290833" sldId="257"/>
        </pc:sldMkLst>
        <pc:spChg chg="mod">
          <ac:chgData name="G Mabbett (Pennard Primary School)" userId="S::mabbettg@hwbcymru.net::1615d9ef-4b86-4687-9f38-96f1fb55504c" providerId="AD" clId="Web-{515B8A1E-29F7-9684-4D79-A6EC1197FC71}" dt="2021-01-07T11:45:58.504" v="14" actId="20577"/>
          <ac:spMkLst>
            <pc:docMk/>
            <pc:sldMk cId="537290833" sldId="257"/>
            <ac:spMk id="13313" creationId="{00000000-0000-0000-0000-000000000000}"/>
          </ac:spMkLst>
        </pc:spChg>
        <pc:picChg chg="mod">
          <ac:chgData name="G Mabbett (Pennard Primary School)" userId="S::mabbettg@hwbcymru.net::1615d9ef-4b86-4687-9f38-96f1fb55504c" providerId="AD" clId="Web-{515B8A1E-29F7-9684-4D79-A6EC1197FC71}" dt="2021-01-07T11:45:04.598" v="8" actId="1076"/>
          <ac:picMkLst>
            <pc:docMk/>
            <pc:sldMk cId="537290833" sldId="257"/>
            <ac:picMk id="6" creationId="{00000000-0000-0000-0000-000000000000}"/>
          </ac:picMkLst>
        </pc:picChg>
      </pc:sldChg>
      <pc:sldChg chg="delSp delAnim">
        <pc:chgData name="G Mabbett (Pennard Primary School)" userId="S::mabbettg@hwbcymru.net::1615d9ef-4b86-4687-9f38-96f1fb55504c" providerId="AD" clId="Web-{515B8A1E-29F7-9684-4D79-A6EC1197FC71}" dt="2021-01-07T11:43:55.818" v="0"/>
        <pc:sldMkLst>
          <pc:docMk/>
          <pc:sldMk cId="395968436" sldId="259"/>
        </pc:sldMkLst>
        <pc:picChg chg="del">
          <ac:chgData name="G Mabbett (Pennard Primary School)" userId="S::mabbettg@hwbcymru.net::1615d9ef-4b86-4687-9f38-96f1fb55504c" providerId="AD" clId="Web-{515B8A1E-29F7-9684-4D79-A6EC1197FC71}" dt="2021-01-07T11:43:55.818" v="0"/>
          <ac:picMkLst>
            <pc:docMk/>
            <pc:sldMk cId="395968436" sldId="259"/>
            <ac:picMk id="2" creationId="{00000000-0000-0000-0000-000000000000}"/>
          </ac:picMkLst>
        </pc:picChg>
      </pc:sldChg>
      <pc:sldChg chg="delSp delAnim">
        <pc:chgData name="G Mabbett (Pennard Primary School)" userId="S::mabbettg@hwbcymru.net::1615d9ef-4b86-4687-9f38-96f1fb55504c" providerId="AD" clId="Web-{515B8A1E-29F7-9684-4D79-A6EC1197FC71}" dt="2021-01-07T11:44:02.068" v="3"/>
        <pc:sldMkLst>
          <pc:docMk/>
          <pc:sldMk cId="2259552360" sldId="261"/>
        </pc:sldMkLst>
        <pc:picChg chg="del">
          <ac:chgData name="G Mabbett (Pennard Primary School)" userId="S::mabbettg@hwbcymru.net::1615d9ef-4b86-4687-9f38-96f1fb55504c" providerId="AD" clId="Web-{515B8A1E-29F7-9684-4D79-A6EC1197FC71}" dt="2021-01-07T11:44:00.302" v="1"/>
          <ac:picMkLst>
            <pc:docMk/>
            <pc:sldMk cId="2259552360" sldId="261"/>
            <ac:picMk id="20" creationId="{00000000-0000-0000-0000-000000000000}"/>
          </ac:picMkLst>
        </pc:picChg>
        <pc:picChg chg="del">
          <ac:chgData name="G Mabbett (Pennard Primary School)" userId="S::mabbettg@hwbcymru.net::1615d9ef-4b86-4687-9f38-96f1fb55504c" providerId="AD" clId="Web-{515B8A1E-29F7-9684-4D79-A6EC1197FC71}" dt="2021-01-07T11:44:01.740" v="2"/>
          <ac:picMkLst>
            <pc:docMk/>
            <pc:sldMk cId="2259552360" sldId="261"/>
            <ac:picMk id="25" creationId="{00000000-0000-0000-0000-000000000000}"/>
          </ac:picMkLst>
        </pc:picChg>
        <pc:picChg chg="del">
          <ac:chgData name="G Mabbett (Pennard Primary School)" userId="S::mabbettg@hwbcymru.net::1615d9ef-4b86-4687-9f38-96f1fb55504c" providerId="AD" clId="Web-{515B8A1E-29F7-9684-4D79-A6EC1197FC71}" dt="2021-01-07T11:44:02.068" v="3"/>
          <ac:picMkLst>
            <pc:docMk/>
            <pc:sldMk cId="2259552360" sldId="261"/>
            <ac:picMk id="26" creationId="{00000000-0000-0000-0000-000000000000}"/>
          </ac:picMkLst>
        </pc:picChg>
      </pc:sldChg>
      <pc:sldChg chg="delSp delAnim">
        <pc:chgData name="G Mabbett (Pennard Primary School)" userId="S::mabbettg@hwbcymru.net::1615d9ef-4b86-4687-9f38-96f1fb55504c" providerId="AD" clId="Web-{515B8A1E-29F7-9684-4D79-A6EC1197FC71}" dt="2021-01-07T11:44:11.005" v="6"/>
        <pc:sldMkLst>
          <pc:docMk/>
          <pc:sldMk cId="2697684821" sldId="271"/>
        </pc:sldMkLst>
        <pc:picChg chg="del">
          <ac:chgData name="G Mabbett (Pennard Primary School)" userId="S::mabbettg@hwbcymru.net::1615d9ef-4b86-4687-9f38-96f1fb55504c" providerId="AD" clId="Web-{515B8A1E-29F7-9684-4D79-A6EC1197FC71}" dt="2021-01-07T11:44:09.099" v="4"/>
          <ac:picMkLst>
            <pc:docMk/>
            <pc:sldMk cId="2697684821" sldId="271"/>
            <ac:picMk id="4" creationId="{00000000-0000-0000-0000-000000000000}"/>
          </ac:picMkLst>
        </pc:picChg>
        <pc:picChg chg="del">
          <ac:chgData name="G Mabbett (Pennard Primary School)" userId="S::mabbettg@hwbcymru.net::1615d9ef-4b86-4687-9f38-96f1fb55504c" providerId="AD" clId="Web-{515B8A1E-29F7-9684-4D79-A6EC1197FC71}" dt="2021-01-07T11:44:09.958" v="5"/>
          <ac:picMkLst>
            <pc:docMk/>
            <pc:sldMk cId="2697684821" sldId="271"/>
            <ac:picMk id="8" creationId="{00000000-0000-0000-0000-000000000000}"/>
          </ac:picMkLst>
        </pc:picChg>
        <pc:picChg chg="del">
          <ac:chgData name="G Mabbett (Pennard Primary School)" userId="S::mabbettg@hwbcymru.net::1615d9ef-4b86-4687-9f38-96f1fb55504c" providerId="AD" clId="Web-{515B8A1E-29F7-9684-4D79-A6EC1197FC71}" dt="2021-01-07T11:44:11.005" v="6"/>
          <ac:picMkLst>
            <pc:docMk/>
            <pc:sldMk cId="2697684821" sldId="271"/>
            <ac:picMk id="12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ordwall.net/resource/1673082" TargetMode="External"/><Relationship Id="rId2" Type="http://schemas.openxmlformats.org/officeDocument/2006/relationships/hyperlink" Target="https://wordwall.net/resource/1626642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uLzsUtvVqM" TargetMode="External"/><Relationship Id="rId2" Type="http://schemas.openxmlformats.org/officeDocument/2006/relationships/hyperlink" Target="https://www.youtube.com/watch?v=20lb7lUOd_s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en.wikipedia.org/wiki/File:Treble_Clef_without_line.svg" TargetMode="Externa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uLzsUtvVqM" TargetMode="External"/><Relationship Id="rId2" Type="http://schemas.openxmlformats.org/officeDocument/2006/relationships/hyperlink" Target="https://www.youtube.com/watch?v=20lb7lUOd_s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en.wikipedia.org/wiki/File:Treble_Clef_without_line.svg" TargetMode="Externa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1"/>
          <p:cNvSpPr>
            <a:spLocks noGrp="1"/>
          </p:cNvSpPr>
          <p:nvPr>
            <p:ph type="ctrTitle"/>
          </p:nvPr>
        </p:nvSpPr>
        <p:spPr>
          <a:xfrm>
            <a:off x="2353574" y="1056756"/>
            <a:ext cx="7772400" cy="5088488"/>
          </a:xfrm>
        </p:spPr>
        <p:txBody>
          <a:bodyPr>
            <a:noAutofit/>
          </a:bodyPr>
          <a:lstStyle/>
          <a:p>
            <a:br>
              <a:rPr lang="en-US" sz="9600" dirty="0">
                <a:solidFill>
                  <a:srgbClr val="00B050"/>
                </a:solidFill>
                <a:latin typeface="Calibri"/>
                <a:cs typeface="Calibri"/>
              </a:rPr>
            </a:br>
            <a:r>
              <a:rPr lang="en-US" sz="9600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r>
              <a:rPr lang="en-US" sz="9600">
                <a:solidFill>
                  <a:srgbClr val="00B050"/>
                </a:solidFill>
                <a:latin typeface="Calibri"/>
                <a:cs typeface="Calibri"/>
              </a:rPr>
              <a:t>l</a:t>
            </a:r>
            <a:r>
              <a:rPr lang="en-US" sz="9600">
                <a:solidFill>
                  <a:srgbClr val="FF0000"/>
                </a:solidFill>
                <a:latin typeface="Calibri"/>
                <a:cs typeface="Calibri"/>
              </a:rPr>
              <a:t>o</a:t>
            </a:r>
            <a:r>
              <a:rPr lang="en-US" sz="9600">
                <a:solidFill>
                  <a:srgbClr val="00B050"/>
                </a:solidFill>
                <a:latin typeface="Calibri"/>
                <a:cs typeface="Calibri"/>
              </a:rPr>
              <a:t>n</a:t>
            </a:r>
            <a:r>
              <a:rPr lang="en-US" sz="9600">
                <a:solidFill>
                  <a:srgbClr val="FF0000"/>
                </a:solidFill>
                <a:latin typeface="Calibri"/>
                <a:cs typeface="Calibri"/>
              </a:rPr>
              <a:t>c</a:t>
            </a:r>
            <a:br>
              <a:rPr lang="en-US" sz="9600" dirty="0">
                <a:latin typeface="Calibri"/>
                <a:cs typeface="Calibri"/>
              </a:rPr>
            </a:br>
            <a:r>
              <a:rPr lang="en-US" sz="9600">
                <a:solidFill>
                  <a:srgbClr val="00B050"/>
                </a:solidFill>
                <a:latin typeface="Calibri"/>
                <a:cs typeface="Calibri"/>
              </a:rPr>
              <a:t>M</a:t>
            </a:r>
            <a:r>
              <a:rPr lang="en-US" sz="9600">
                <a:solidFill>
                  <a:srgbClr val="FF0000"/>
                </a:solidFill>
                <a:latin typeface="Calibri"/>
                <a:cs typeface="Calibri"/>
              </a:rPr>
              <a:t>e</a:t>
            </a:r>
            <a:r>
              <a:rPr lang="en-US" sz="9600">
                <a:solidFill>
                  <a:srgbClr val="00B050"/>
                </a:solidFill>
                <a:latin typeface="Calibri"/>
                <a:cs typeface="Calibri"/>
              </a:rPr>
              <a:t>i</a:t>
            </a:r>
            <a:r>
              <a:rPr lang="en-US" sz="9600">
                <a:solidFill>
                  <a:srgbClr val="FF0000"/>
                </a:solidFill>
                <a:latin typeface="Calibri"/>
                <a:cs typeface="Calibri"/>
              </a:rPr>
              <a:t>t</a:t>
            </a:r>
            <a:r>
              <a:rPr lang="en-US" sz="9600">
                <a:solidFill>
                  <a:srgbClr val="00B050"/>
                </a:solidFill>
                <a:latin typeface="Calibri"/>
                <a:cs typeface="Calibri"/>
              </a:rPr>
              <a:t>h</a:t>
            </a:r>
            <a:r>
              <a:rPr lang="en-US" sz="9600">
                <a:solidFill>
                  <a:srgbClr val="FF0000"/>
                </a:solidFill>
                <a:latin typeface="Calibri"/>
                <a:cs typeface="Calibri"/>
              </a:rPr>
              <a:t>r</a:t>
            </a:r>
            <a:r>
              <a:rPr lang="en-US" sz="9600">
                <a:solidFill>
                  <a:srgbClr val="00B050"/>
                </a:solidFill>
                <a:latin typeface="Calibri"/>
                <a:cs typeface="Calibri"/>
              </a:rPr>
              <a:t>i</a:t>
            </a:r>
            <a:r>
              <a:rPr lang="en-US" sz="9600">
                <a:solidFill>
                  <a:srgbClr val="FF0000"/>
                </a:solidFill>
                <a:latin typeface="Calibri"/>
                <a:cs typeface="Calibri"/>
              </a:rPr>
              <a:t>n</a:t>
            </a:r>
            <a:r>
              <a:rPr lang="en-US" sz="960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br>
              <a:rPr lang="en-US" sz="9600" dirty="0">
                <a:latin typeface="Calibri" charset="0"/>
                <a:cs typeface="Calibri"/>
              </a:rPr>
            </a:br>
            <a:endParaRPr lang="en-US" sz="9600">
              <a:solidFill>
                <a:srgbClr val="00B050"/>
              </a:solidFill>
              <a:latin typeface="Calibri"/>
              <a:cs typeface="Calibri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95600" y="4601938"/>
            <a:ext cx="6400800" cy="1036862"/>
          </a:xfrm>
        </p:spPr>
        <p:txBody>
          <a:bodyPr rtlCol="0">
            <a:normAutofit/>
          </a:bodyPr>
          <a:lstStyle/>
          <a:p>
            <a:pPr>
              <a:defRPr/>
            </a:pPr>
            <a:endParaRPr lang="en-US">
              <a:ea typeface="+mn-ea"/>
              <a:cs typeface="+mn-cs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395" y="4443788"/>
            <a:ext cx="1954428" cy="2073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2908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1"/>
          <p:cNvSpPr>
            <a:spLocks noGrp="1"/>
          </p:cNvSpPr>
          <p:nvPr>
            <p:ph type="ctrTitle"/>
          </p:nvPr>
        </p:nvSpPr>
        <p:spPr>
          <a:xfrm>
            <a:off x="2209800" y="1214906"/>
            <a:ext cx="7772400" cy="238554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7200" dirty="0" err="1">
                <a:solidFill>
                  <a:srgbClr val="008000"/>
                </a:solidFill>
                <a:latin typeface="Calibri" charset="0"/>
              </a:rPr>
              <a:t>W</a:t>
            </a:r>
            <a:r>
              <a:rPr lang="en-US" sz="7200" dirty="0" err="1">
                <a:solidFill>
                  <a:srgbClr val="FF0000"/>
                </a:solidFill>
                <a:latin typeface="Calibri" charset="0"/>
              </a:rPr>
              <a:t>y</a:t>
            </a:r>
            <a:r>
              <a:rPr lang="en-US" sz="7200" dirty="0" err="1">
                <a:solidFill>
                  <a:srgbClr val="008000"/>
                </a:solidFill>
                <a:latin typeface="Calibri" charset="0"/>
              </a:rPr>
              <a:t>t</a:t>
            </a:r>
            <a:r>
              <a:rPr lang="en-US" sz="7200" dirty="0" err="1">
                <a:solidFill>
                  <a:srgbClr val="FF0000"/>
                </a:solidFill>
                <a:latin typeface="Calibri" charset="0"/>
              </a:rPr>
              <a:t>h</a:t>
            </a:r>
            <a:r>
              <a:rPr lang="en-US" sz="7200" dirty="0" err="1">
                <a:solidFill>
                  <a:srgbClr val="008000"/>
                </a:solidFill>
                <a:latin typeface="Calibri" charset="0"/>
              </a:rPr>
              <a:t>n</a:t>
            </a:r>
            <a:r>
              <a:rPr lang="en-US" sz="7200" dirty="0" err="1">
                <a:solidFill>
                  <a:srgbClr val="FF0000"/>
                </a:solidFill>
                <a:latin typeface="Calibri" charset="0"/>
              </a:rPr>
              <a:t>o</a:t>
            </a:r>
            <a:r>
              <a:rPr lang="en-US" sz="7200" dirty="0" err="1">
                <a:solidFill>
                  <a:srgbClr val="008000"/>
                </a:solidFill>
                <a:latin typeface="Calibri" charset="0"/>
              </a:rPr>
              <a:t>s</a:t>
            </a:r>
            <a:r>
              <a:rPr lang="en-US" sz="7200" dirty="0">
                <a:solidFill>
                  <a:srgbClr val="008000"/>
                </a:solidFill>
                <a:latin typeface="Calibri" charset="0"/>
              </a:rPr>
              <a:t> </a:t>
            </a:r>
            <a:r>
              <a:rPr lang="en-US" sz="7200" dirty="0">
                <a:solidFill>
                  <a:srgbClr val="FF0000"/>
                </a:solidFill>
                <a:latin typeface="Calibri" charset="0"/>
              </a:rPr>
              <a:t>1 </a:t>
            </a:r>
            <a:br>
              <a:rPr lang="en-US" sz="7200" dirty="0">
                <a:latin typeface="Calibri" charset="0"/>
              </a:rPr>
            </a:br>
            <a:r>
              <a:rPr lang="en-US" sz="7200" dirty="0" err="1">
                <a:solidFill>
                  <a:srgbClr val="FF0000"/>
                </a:solidFill>
                <a:latin typeface="Calibri" charset="0"/>
              </a:rPr>
              <a:t>Teimladau</a:t>
            </a:r>
            <a:br>
              <a:rPr lang="en-US" sz="7200" dirty="0">
                <a:solidFill>
                  <a:srgbClr val="000000"/>
                </a:solidFill>
                <a:latin typeface="Calibri" charset="0"/>
              </a:rPr>
            </a:br>
            <a:r>
              <a:rPr lang="en-US" sz="3200" dirty="0">
                <a:latin typeface="Calibri" charset="0"/>
              </a:rPr>
              <a:t>Feelings</a:t>
            </a:r>
            <a:endParaRPr lang="en-US" sz="7200" dirty="0">
              <a:latin typeface="Calibri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95600" y="4601938"/>
            <a:ext cx="6400800" cy="1036862"/>
          </a:xfrm>
        </p:spPr>
        <p:txBody>
          <a:bodyPr rtlCol="0">
            <a:normAutofit/>
          </a:bodyPr>
          <a:lstStyle/>
          <a:p>
            <a:pPr>
              <a:defRPr/>
            </a:pPr>
            <a:endParaRPr lang="en-US">
              <a:ea typeface="+mn-ea"/>
              <a:cs typeface="+mn-cs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7376" y="4601939"/>
            <a:ext cx="1954428" cy="2073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ular Callout 4"/>
          <p:cNvSpPr/>
          <p:nvPr/>
        </p:nvSpPr>
        <p:spPr>
          <a:xfrm>
            <a:off x="3039864" y="913210"/>
            <a:ext cx="6418689" cy="3688728"/>
          </a:xfrm>
          <a:prstGeom prst="wedgeRectCallout">
            <a:avLst>
              <a:gd name="adj1" fmla="val -42176"/>
              <a:gd name="adj2" fmla="val 80259"/>
            </a:avLst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684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8000"/>
                </a:solidFill>
              </a:rPr>
              <a:t>GEIRFA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526620"/>
            <a:ext cx="8229600" cy="4193873"/>
          </a:xfrm>
        </p:spPr>
        <p:txBody>
          <a:bodyPr/>
          <a:lstStyle/>
          <a:p>
            <a:pPr marL="0" indent="0">
              <a:buNone/>
            </a:pPr>
            <a:endParaRPr lang="en-US" dirty="0">
              <a:solidFill>
                <a:srgbClr val="008000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4883151" y="2481488"/>
            <a:ext cx="2741613" cy="2116138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3738426" y="3554234"/>
            <a:ext cx="114472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7624764" y="3554234"/>
            <a:ext cx="114472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6256691" y="4597626"/>
            <a:ext cx="0" cy="92869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8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8427" y="2378957"/>
            <a:ext cx="1344502" cy="1344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4"/>
          <p:cNvSpPr txBox="1">
            <a:spLocks noChangeArrowheads="1"/>
          </p:cNvSpPr>
          <p:nvPr/>
        </p:nvSpPr>
        <p:spPr bwMode="auto">
          <a:xfrm>
            <a:off x="1949080" y="3723458"/>
            <a:ext cx="17859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000" dirty="0" err="1">
                <a:solidFill>
                  <a:srgbClr val="FF0000"/>
                </a:solidFill>
              </a:rPr>
              <a:t>hapus</a:t>
            </a:r>
            <a:endParaRPr lang="en-US" sz="4000" dirty="0">
              <a:solidFill>
                <a:srgbClr val="FF0000"/>
              </a:solidFill>
            </a:endParaRPr>
          </a:p>
        </p:txBody>
      </p:sp>
      <p:pic>
        <p:nvPicPr>
          <p:cNvPr id="21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8564" y="2059501"/>
            <a:ext cx="1392237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Content Placeholder 14"/>
          <p:cNvSpPr txBox="1">
            <a:spLocks/>
          </p:cNvSpPr>
          <p:nvPr/>
        </p:nvSpPr>
        <p:spPr>
          <a:xfrm>
            <a:off x="8424049" y="3623557"/>
            <a:ext cx="2211387" cy="70802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000" dirty="0" err="1">
                <a:solidFill>
                  <a:srgbClr val="FF0000"/>
                </a:solidFill>
                <a:latin typeface="Calibri" charset="0"/>
              </a:rPr>
              <a:t>trist</a:t>
            </a:r>
            <a:endParaRPr lang="en-US" sz="4000" dirty="0">
              <a:solidFill>
                <a:srgbClr val="FF0000"/>
              </a:solidFill>
              <a:latin typeface="Calibri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2710" y="5495086"/>
            <a:ext cx="1307962" cy="1255644"/>
          </a:xfrm>
          <a:prstGeom prst="rect">
            <a:avLst/>
          </a:prstGeom>
        </p:spPr>
      </p:pic>
      <p:sp>
        <p:nvSpPr>
          <p:cNvPr id="24" name="Content Placeholder 14"/>
          <p:cNvSpPr txBox="1">
            <a:spLocks/>
          </p:cNvSpPr>
          <p:nvPr/>
        </p:nvSpPr>
        <p:spPr>
          <a:xfrm>
            <a:off x="2842048" y="5823544"/>
            <a:ext cx="2760662" cy="707886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000" dirty="0" err="1">
                <a:solidFill>
                  <a:srgbClr val="FF0000"/>
                </a:solidFill>
                <a:latin typeface="Calibri" charset="0"/>
              </a:rPr>
              <a:t>wedi</a:t>
            </a:r>
            <a:r>
              <a:rPr lang="en-US" sz="4000" dirty="0">
                <a:solidFill>
                  <a:srgbClr val="FF0000"/>
                </a:solidFill>
                <a:latin typeface="Calibri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Calibri" charset="0"/>
              </a:rPr>
              <a:t>blino</a:t>
            </a:r>
            <a:endParaRPr lang="en-US" sz="4000" dirty="0">
              <a:solidFill>
                <a:srgbClr val="FF0000"/>
              </a:solidFill>
              <a:latin typeface="Calibri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20037" y="2961837"/>
            <a:ext cx="24047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>
                <a:solidFill>
                  <a:srgbClr val="7030A0"/>
                </a:solidFill>
              </a:rPr>
              <a:t>Teimladau</a:t>
            </a:r>
            <a:endParaRPr lang="en-US" sz="4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5523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CF1EF-7823-41E3-97D6-768A305D34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52291" y="477030"/>
            <a:ext cx="7772400" cy="1470025"/>
          </a:xfrm>
        </p:spPr>
        <p:txBody>
          <a:bodyPr/>
          <a:lstStyle/>
          <a:p>
            <a:r>
              <a:rPr lang="en-US" b="1" dirty="0">
                <a:solidFill>
                  <a:srgbClr val="008000"/>
                </a:solidFill>
                <a:ea typeface="+mj-lt"/>
                <a:cs typeface="+mj-lt"/>
              </a:rPr>
              <a:t>GÊM</a:t>
            </a:r>
            <a:endParaRPr lang="en-US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4C1880-C342-4090-805F-0CB14C15B8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95600" y="2117786"/>
            <a:ext cx="6400800" cy="3521015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Beat the Mouse</a:t>
            </a:r>
          </a:p>
          <a:p>
            <a:endParaRPr lang="en-US" dirty="0">
              <a:cs typeface="Calibri"/>
            </a:endParaRPr>
          </a:p>
        </p:txBody>
      </p:sp>
      <p:pic>
        <p:nvPicPr>
          <p:cNvPr id="4" name="Picture 4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97F756CE-157A-4FC8-80EF-E33154D318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3193" y="4085201"/>
            <a:ext cx="2743198" cy="1102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13140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Freeform 2"/>
          <p:cNvSpPr>
            <a:spLocks/>
          </p:cNvSpPr>
          <p:nvPr/>
        </p:nvSpPr>
        <p:spPr bwMode="auto">
          <a:xfrm>
            <a:off x="2362200" y="5943600"/>
            <a:ext cx="287338" cy="431800"/>
          </a:xfrm>
          <a:custGeom>
            <a:avLst/>
            <a:gdLst>
              <a:gd name="T0" fmla="*/ 2147483646 w 229"/>
              <a:gd name="T1" fmla="*/ 2147483646 h 272"/>
              <a:gd name="T2" fmla="*/ 2147483646 w 229"/>
              <a:gd name="T3" fmla="*/ 2147483646 h 272"/>
              <a:gd name="T4" fmla="*/ 2147483646 w 229"/>
              <a:gd name="T5" fmla="*/ 2147483646 h 272"/>
              <a:gd name="T6" fmla="*/ 2147483646 w 229"/>
              <a:gd name="T7" fmla="*/ 2147483646 h 272"/>
              <a:gd name="T8" fmla="*/ 2147483646 w 229"/>
              <a:gd name="T9" fmla="*/ 2147483646 h 272"/>
              <a:gd name="T10" fmla="*/ 2147483646 w 229"/>
              <a:gd name="T11" fmla="*/ 2147483646 h 27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29"/>
              <a:gd name="T19" fmla="*/ 0 h 272"/>
              <a:gd name="T20" fmla="*/ 229 w 229"/>
              <a:gd name="T21" fmla="*/ 272 h 27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29" h="272">
                <a:moveTo>
                  <a:pt x="25" y="272"/>
                </a:moveTo>
                <a:lnTo>
                  <a:pt x="200" y="206"/>
                </a:lnTo>
                <a:cubicBezTo>
                  <a:pt x="229" y="173"/>
                  <a:pt x="214" y="105"/>
                  <a:pt x="200" y="72"/>
                </a:cubicBezTo>
                <a:cubicBezTo>
                  <a:pt x="186" y="39"/>
                  <a:pt x="142" y="0"/>
                  <a:pt x="113" y="6"/>
                </a:cubicBezTo>
                <a:cubicBezTo>
                  <a:pt x="83" y="12"/>
                  <a:pt x="50" y="10"/>
                  <a:pt x="25" y="106"/>
                </a:cubicBezTo>
                <a:cubicBezTo>
                  <a:pt x="0" y="202"/>
                  <a:pt x="25" y="237"/>
                  <a:pt x="25" y="272"/>
                </a:cubicBezTo>
                <a:close/>
              </a:path>
            </a:pathLst>
          </a:custGeom>
          <a:solidFill>
            <a:schemeClr val="tx1"/>
          </a:solidFill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558926" y="6013451"/>
            <a:ext cx="936625" cy="295275"/>
            <a:chOff x="1882" y="1883"/>
            <a:chExt cx="2260" cy="554"/>
          </a:xfrm>
        </p:grpSpPr>
        <p:sp>
          <p:nvSpPr>
            <p:cNvPr id="91140" name="Oval 4">
              <a:extLst>
                <a:ext uri="{FF2B5EF4-FFF2-40B4-BE49-F238E27FC236}">
                  <a16:creationId xmlns:a16="http://schemas.microsoft.com/office/drawing/2014/main" id="{8CA94353-CC65-514A-B6EA-AF617957A8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54" y="1978"/>
              <a:ext cx="364" cy="27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4104" name="Oval 5"/>
            <p:cNvSpPr>
              <a:spLocks noChangeArrowheads="1"/>
            </p:cNvSpPr>
            <p:nvPr/>
          </p:nvSpPr>
          <p:spPr bwMode="auto">
            <a:xfrm>
              <a:off x="2064" y="2115"/>
              <a:ext cx="181" cy="136"/>
            </a:xfrm>
            <a:prstGeom prst="ellipse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en-US"/>
            </a:p>
          </p:txBody>
        </p:sp>
        <p:sp>
          <p:nvSpPr>
            <p:cNvPr id="91142" name="Freeform 6">
              <a:extLst>
                <a:ext uri="{FF2B5EF4-FFF2-40B4-BE49-F238E27FC236}">
                  <a16:creationId xmlns:a16="http://schemas.microsoft.com/office/drawing/2014/main" id="{283F14A2-595A-2248-852A-A682F9723E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6" y="1883"/>
              <a:ext cx="2256" cy="554"/>
            </a:xfrm>
            <a:custGeom>
              <a:avLst/>
              <a:gdLst/>
              <a:ahLst/>
              <a:cxnLst>
                <a:cxn ang="0">
                  <a:pos x="86" y="413"/>
                </a:cxn>
                <a:cxn ang="0">
                  <a:pos x="494" y="232"/>
                </a:cxn>
                <a:cxn ang="0">
                  <a:pos x="664" y="247"/>
                </a:cxn>
                <a:cxn ang="0">
                  <a:pos x="673" y="220"/>
                </a:cxn>
                <a:cxn ang="0">
                  <a:pos x="700" y="202"/>
                </a:cxn>
                <a:cxn ang="0">
                  <a:pos x="710" y="174"/>
                </a:cxn>
                <a:cxn ang="0">
                  <a:pos x="737" y="165"/>
                </a:cxn>
                <a:cxn ang="0">
                  <a:pos x="792" y="156"/>
                </a:cxn>
                <a:cxn ang="0">
                  <a:pos x="938" y="55"/>
                </a:cxn>
                <a:cxn ang="0">
                  <a:pos x="1322" y="83"/>
                </a:cxn>
                <a:cxn ang="0">
                  <a:pos x="1414" y="192"/>
                </a:cxn>
                <a:cxn ang="0">
                  <a:pos x="1404" y="458"/>
                </a:cxn>
                <a:cxn ang="0">
                  <a:pos x="2255" y="503"/>
                </a:cxn>
                <a:cxn ang="0">
                  <a:pos x="1185" y="531"/>
                </a:cxn>
                <a:cxn ang="0">
                  <a:pos x="362" y="522"/>
                </a:cxn>
                <a:cxn ang="0">
                  <a:pos x="70" y="531"/>
                </a:cxn>
                <a:cxn ang="0">
                  <a:pos x="15" y="512"/>
                </a:cxn>
                <a:cxn ang="0">
                  <a:pos x="51" y="458"/>
                </a:cxn>
                <a:cxn ang="0">
                  <a:pos x="70" y="439"/>
                </a:cxn>
                <a:cxn ang="0">
                  <a:pos x="86" y="413"/>
                </a:cxn>
              </a:cxnLst>
              <a:rect l="0" t="0" r="r" b="b"/>
              <a:pathLst>
                <a:path w="2255" h="554">
                  <a:moveTo>
                    <a:pt x="86" y="413"/>
                  </a:moveTo>
                  <a:lnTo>
                    <a:pt x="494" y="232"/>
                  </a:lnTo>
                  <a:cubicBezTo>
                    <a:pt x="590" y="204"/>
                    <a:pt x="634" y="249"/>
                    <a:pt x="664" y="247"/>
                  </a:cubicBezTo>
                  <a:cubicBezTo>
                    <a:pt x="664" y="238"/>
                    <a:pt x="667" y="227"/>
                    <a:pt x="673" y="220"/>
                  </a:cubicBezTo>
                  <a:cubicBezTo>
                    <a:pt x="680" y="212"/>
                    <a:pt x="691" y="208"/>
                    <a:pt x="700" y="202"/>
                  </a:cubicBezTo>
                  <a:cubicBezTo>
                    <a:pt x="703" y="193"/>
                    <a:pt x="703" y="181"/>
                    <a:pt x="710" y="174"/>
                  </a:cubicBezTo>
                  <a:cubicBezTo>
                    <a:pt x="717" y="167"/>
                    <a:pt x="729" y="169"/>
                    <a:pt x="737" y="165"/>
                  </a:cubicBezTo>
                  <a:cubicBezTo>
                    <a:pt x="753" y="152"/>
                    <a:pt x="759" y="174"/>
                    <a:pt x="792" y="156"/>
                  </a:cubicBezTo>
                  <a:cubicBezTo>
                    <a:pt x="825" y="138"/>
                    <a:pt x="792" y="110"/>
                    <a:pt x="938" y="55"/>
                  </a:cubicBezTo>
                  <a:cubicBezTo>
                    <a:pt x="1084" y="0"/>
                    <a:pt x="1193" y="62"/>
                    <a:pt x="1322" y="83"/>
                  </a:cubicBezTo>
                  <a:cubicBezTo>
                    <a:pt x="1351" y="121"/>
                    <a:pt x="1380" y="159"/>
                    <a:pt x="1414" y="192"/>
                  </a:cubicBezTo>
                  <a:cubicBezTo>
                    <a:pt x="1432" y="249"/>
                    <a:pt x="1384" y="357"/>
                    <a:pt x="1404" y="458"/>
                  </a:cubicBezTo>
                  <a:cubicBezTo>
                    <a:pt x="1408" y="477"/>
                    <a:pt x="2091" y="503"/>
                    <a:pt x="2255" y="503"/>
                  </a:cubicBezTo>
                  <a:cubicBezTo>
                    <a:pt x="2217" y="520"/>
                    <a:pt x="1502" y="525"/>
                    <a:pt x="1185" y="531"/>
                  </a:cubicBezTo>
                  <a:cubicBezTo>
                    <a:pt x="887" y="473"/>
                    <a:pt x="893" y="515"/>
                    <a:pt x="362" y="522"/>
                  </a:cubicBezTo>
                  <a:cubicBezTo>
                    <a:pt x="267" y="554"/>
                    <a:pt x="169" y="536"/>
                    <a:pt x="70" y="531"/>
                  </a:cubicBezTo>
                  <a:cubicBezTo>
                    <a:pt x="69" y="531"/>
                    <a:pt x="16" y="514"/>
                    <a:pt x="15" y="512"/>
                  </a:cubicBezTo>
                  <a:cubicBezTo>
                    <a:pt x="0" y="466"/>
                    <a:pt x="25" y="467"/>
                    <a:pt x="51" y="458"/>
                  </a:cubicBezTo>
                  <a:cubicBezTo>
                    <a:pt x="57" y="452"/>
                    <a:pt x="62" y="444"/>
                    <a:pt x="70" y="439"/>
                  </a:cubicBezTo>
                  <a:cubicBezTo>
                    <a:pt x="99" y="421"/>
                    <a:pt x="105" y="443"/>
                    <a:pt x="86" y="41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12700" cap="sq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91143" name="Oval 7">
              <a:extLst>
                <a:ext uri="{FF2B5EF4-FFF2-40B4-BE49-F238E27FC236}">
                  <a16:creationId xmlns:a16="http://schemas.microsoft.com/office/drawing/2014/main" id="{BFC40771-8DD5-B844-87D2-EA0DD1B138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6" y="1978"/>
              <a:ext cx="364" cy="27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4107" name="Oval 8"/>
            <p:cNvSpPr>
              <a:spLocks noChangeArrowheads="1"/>
            </p:cNvSpPr>
            <p:nvPr/>
          </p:nvSpPr>
          <p:spPr bwMode="auto">
            <a:xfrm>
              <a:off x="2154" y="2115"/>
              <a:ext cx="181" cy="136"/>
            </a:xfrm>
            <a:prstGeom prst="ellipse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en-US"/>
            </a:p>
          </p:txBody>
        </p:sp>
        <p:sp>
          <p:nvSpPr>
            <p:cNvPr id="91145" name="Oval 9">
              <a:extLst>
                <a:ext uri="{FF2B5EF4-FFF2-40B4-BE49-F238E27FC236}">
                  <a16:creationId xmlns:a16="http://schemas.microsoft.com/office/drawing/2014/main" id="{A66457B6-3012-6A43-876F-9DACE7FBBD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2" y="2297"/>
              <a:ext cx="138" cy="89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</p:grpSp>
      <p:sp>
        <p:nvSpPr>
          <p:cNvPr id="4099" name="Freeform 15" descr="Recycled paper"/>
          <p:cNvSpPr>
            <a:spLocks/>
          </p:cNvSpPr>
          <p:nvPr/>
        </p:nvSpPr>
        <p:spPr bwMode="auto">
          <a:xfrm>
            <a:off x="1524000" y="5867400"/>
            <a:ext cx="914400" cy="609600"/>
          </a:xfrm>
          <a:custGeom>
            <a:avLst/>
            <a:gdLst>
              <a:gd name="T0" fmla="*/ 0 w 506"/>
              <a:gd name="T1" fmla="*/ 2147483646 h 272"/>
              <a:gd name="T2" fmla="*/ 2147483646 w 506"/>
              <a:gd name="T3" fmla="*/ 2147483646 h 272"/>
              <a:gd name="T4" fmla="*/ 2147483646 w 506"/>
              <a:gd name="T5" fmla="*/ 2147483646 h 272"/>
              <a:gd name="T6" fmla="*/ 0 w 506"/>
              <a:gd name="T7" fmla="*/ 0 h 272"/>
              <a:gd name="T8" fmla="*/ 0 w 506"/>
              <a:gd name="T9" fmla="*/ 2147483646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="" xmlns:a14="http://schemas.microsoft.com/office/drawing/2010/main" w="12700" cap="sq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1152" name="AutoShape 16"/>
          <p:cNvSpPr>
            <a:spLocks noChangeArrowheads="1"/>
          </p:cNvSpPr>
          <p:nvPr/>
        </p:nvSpPr>
        <p:spPr bwMode="auto">
          <a:xfrm>
            <a:off x="5562600" y="2819400"/>
            <a:ext cx="914400" cy="83820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1153" name="Text Box 17"/>
          <p:cNvSpPr txBox="1">
            <a:spLocks noChangeArrowheads="1"/>
          </p:cNvSpPr>
          <p:nvPr/>
        </p:nvSpPr>
        <p:spPr bwMode="auto">
          <a:xfrm>
            <a:off x="3000375" y="2492376"/>
            <a:ext cx="25908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>
                <a:solidFill>
                  <a:schemeClr val="accent1"/>
                </a:solidFill>
              </a:rPr>
              <a:t>Happy</a:t>
            </a:r>
          </a:p>
          <a:p>
            <a:pPr eaLnBrk="1" hangingPunct="1">
              <a:spcBef>
                <a:spcPct val="50000"/>
              </a:spcBef>
            </a:pPr>
            <a:endParaRPr lang="en-GB" sz="2400" b="1">
              <a:solidFill>
                <a:schemeClr val="accent1"/>
              </a:solidFill>
            </a:endParaRPr>
          </a:p>
        </p:txBody>
      </p:sp>
      <p:sp>
        <p:nvSpPr>
          <p:cNvPr id="91154" name="Text Box 18"/>
          <p:cNvSpPr txBox="1">
            <a:spLocks noChangeArrowheads="1"/>
          </p:cNvSpPr>
          <p:nvPr/>
        </p:nvSpPr>
        <p:spPr bwMode="auto">
          <a:xfrm>
            <a:off x="6743700" y="2852739"/>
            <a:ext cx="25923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400" b="1" err="1">
                <a:solidFill>
                  <a:schemeClr val="accent1"/>
                </a:solidFill>
              </a:rPr>
              <a:t>hapus</a:t>
            </a:r>
            <a:endParaRPr lang="en-GB" sz="2400" b="1">
              <a:solidFill>
                <a:schemeClr val="accent1"/>
              </a:solidFill>
            </a:endParaRPr>
          </a:p>
        </p:txBody>
      </p:sp>
      <p:pic>
        <p:nvPicPr>
          <p:cNvPr id="1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8278" y="3051207"/>
            <a:ext cx="1344502" cy="1344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4975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usesteps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52" grpId="0" animBg="1"/>
      <p:bldP spid="91153" grpId="0" autoUpdateAnimBg="0"/>
      <p:bldP spid="91154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Freeform 2"/>
          <p:cNvSpPr>
            <a:spLocks/>
          </p:cNvSpPr>
          <p:nvPr/>
        </p:nvSpPr>
        <p:spPr bwMode="auto">
          <a:xfrm>
            <a:off x="2362200" y="5943600"/>
            <a:ext cx="287338" cy="431800"/>
          </a:xfrm>
          <a:custGeom>
            <a:avLst/>
            <a:gdLst>
              <a:gd name="T0" fmla="*/ 2147483646 w 229"/>
              <a:gd name="T1" fmla="*/ 2147483646 h 272"/>
              <a:gd name="T2" fmla="*/ 2147483646 w 229"/>
              <a:gd name="T3" fmla="*/ 2147483646 h 272"/>
              <a:gd name="T4" fmla="*/ 2147483646 w 229"/>
              <a:gd name="T5" fmla="*/ 2147483646 h 272"/>
              <a:gd name="T6" fmla="*/ 2147483646 w 229"/>
              <a:gd name="T7" fmla="*/ 2147483646 h 272"/>
              <a:gd name="T8" fmla="*/ 2147483646 w 229"/>
              <a:gd name="T9" fmla="*/ 2147483646 h 272"/>
              <a:gd name="T10" fmla="*/ 2147483646 w 229"/>
              <a:gd name="T11" fmla="*/ 2147483646 h 27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29"/>
              <a:gd name="T19" fmla="*/ 0 h 272"/>
              <a:gd name="T20" fmla="*/ 229 w 229"/>
              <a:gd name="T21" fmla="*/ 272 h 27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29" h="272">
                <a:moveTo>
                  <a:pt x="25" y="272"/>
                </a:moveTo>
                <a:lnTo>
                  <a:pt x="200" y="206"/>
                </a:lnTo>
                <a:cubicBezTo>
                  <a:pt x="229" y="173"/>
                  <a:pt x="214" y="105"/>
                  <a:pt x="200" y="72"/>
                </a:cubicBezTo>
                <a:cubicBezTo>
                  <a:pt x="186" y="39"/>
                  <a:pt x="142" y="0"/>
                  <a:pt x="113" y="6"/>
                </a:cubicBezTo>
                <a:cubicBezTo>
                  <a:pt x="83" y="12"/>
                  <a:pt x="50" y="10"/>
                  <a:pt x="25" y="106"/>
                </a:cubicBezTo>
                <a:cubicBezTo>
                  <a:pt x="0" y="202"/>
                  <a:pt x="25" y="237"/>
                  <a:pt x="25" y="272"/>
                </a:cubicBezTo>
                <a:close/>
              </a:path>
            </a:pathLst>
          </a:custGeom>
          <a:solidFill>
            <a:schemeClr val="tx1"/>
          </a:solidFill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558926" y="6013451"/>
            <a:ext cx="936625" cy="295275"/>
            <a:chOff x="1882" y="1883"/>
            <a:chExt cx="2260" cy="554"/>
          </a:xfrm>
        </p:grpSpPr>
        <p:sp>
          <p:nvSpPr>
            <p:cNvPr id="91140" name="Oval 4">
              <a:extLst>
                <a:ext uri="{FF2B5EF4-FFF2-40B4-BE49-F238E27FC236}">
                  <a16:creationId xmlns:a16="http://schemas.microsoft.com/office/drawing/2014/main" id="{8CA94353-CC65-514A-B6EA-AF617957A8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54" y="1978"/>
              <a:ext cx="364" cy="27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4104" name="Oval 5"/>
            <p:cNvSpPr>
              <a:spLocks noChangeArrowheads="1"/>
            </p:cNvSpPr>
            <p:nvPr/>
          </p:nvSpPr>
          <p:spPr bwMode="auto">
            <a:xfrm>
              <a:off x="2064" y="2115"/>
              <a:ext cx="181" cy="136"/>
            </a:xfrm>
            <a:prstGeom prst="ellipse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en-US"/>
            </a:p>
          </p:txBody>
        </p:sp>
        <p:sp>
          <p:nvSpPr>
            <p:cNvPr id="91142" name="Freeform 6">
              <a:extLst>
                <a:ext uri="{FF2B5EF4-FFF2-40B4-BE49-F238E27FC236}">
                  <a16:creationId xmlns:a16="http://schemas.microsoft.com/office/drawing/2014/main" id="{283F14A2-595A-2248-852A-A682F9723E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6" y="1883"/>
              <a:ext cx="2256" cy="554"/>
            </a:xfrm>
            <a:custGeom>
              <a:avLst/>
              <a:gdLst/>
              <a:ahLst/>
              <a:cxnLst>
                <a:cxn ang="0">
                  <a:pos x="86" y="413"/>
                </a:cxn>
                <a:cxn ang="0">
                  <a:pos x="494" y="232"/>
                </a:cxn>
                <a:cxn ang="0">
                  <a:pos x="664" y="247"/>
                </a:cxn>
                <a:cxn ang="0">
                  <a:pos x="673" y="220"/>
                </a:cxn>
                <a:cxn ang="0">
                  <a:pos x="700" y="202"/>
                </a:cxn>
                <a:cxn ang="0">
                  <a:pos x="710" y="174"/>
                </a:cxn>
                <a:cxn ang="0">
                  <a:pos x="737" y="165"/>
                </a:cxn>
                <a:cxn ang="0">
                  <a:pos x="792" y="156"/>
                </a:cxn>
                <a:cxn ang="0">
                  <a:pos x="938" y="55"/>
                </a:cxn>
                <a:cxn ang="0">
                  <a:pos x="1322" y="83"/>
                </a:cxn>
                <a:cxn ang="0">
                  <a:pos x="1414" y="192"/>
                </a:cxn>
                <a:cxn ang="0">
                  <a:pos x="1404" y="458"/>
                </a:cxn>
                <a:cxn ang="0">
                  <a:pos x="2255" y="503"/>
                </a:cxn>
                <a:cxn ang="0">
                  <a:pos x="1185" y="531"/>
                </a:cxn>
                <a:cxn ang="0">
                  <a:pos x="362" y="522"/>
                </a:cxn>
                <a:cxn ang="0">
                  <a:pos x="70" y="531"/>
                </a:cxn>
                <a:cxn ang="0">
                  <a:pos x="15" y="512"/>
                </a:cxn>
                <a:cxn ang="0">
                  <a:pos x="51" y="458"/>
                </a:cxn>
                <a:cxn ang="0">
                  <a:pos x="70" y="439"/>
                </a:cxn>
                <a:cxn ang="0">
                  <a:pos x="86" y="413"/>
                </a:cxn>
              </a:cxnLst>
              <a:rect l="0" t="0" r="r" b="b"/>
              <a:pathLst>
                <a:path w="2255" h="554">
                  <a:moveTo>
                    <a:pt x="86" y="413"/>
                  </a:moveTo>
                  <a:lnTo>
                    <a:pt x="494" y="232"/>
                  </a:lnTo>
                  <a:cubicBezTo>
                    <a:pt x="590" y="204"/>
                    <a:pt x="634" y="249"/>
                    <a:pt x="664" y="247"/>
                  </a:cubicBezTo>
                  <a:cubicBezTo>
                    <a:pt x="664" y="238"/>
                    <a:pt x="667" y="227"/>
                    <a:pt x="673" y="220"/>
                  </a:cubicBezTo>
                  <a:cubicBezTo>
                    <a:pt x="680" y="212"/>
                    <a:pt x="691" y="208"/>
                    <a:pt x="700" y="202"/>
                  </a:cubicBezTo>
                  <a:cubicBezTo>
                    <a:pt x="703" y="193"/>
                    <a:pt x="703" y="181"/>
                    <a:pt x="710" y="174"/>
                  </a:cubicBezTo>
                  <a:cubicBezTo>
                    <a:pt x="717" y="167"/>
                    <a:pt x="729" y="169"/>
                    <a:pt x="737" y="165"/>
                  </a:cubicBezTo>
                  <a:cubicBezTo>
                    <a:pt x="753" y="152"/>
                    <a:pt x="759" y="174"/>
                    <a:pt x="792" y="156"/>
                  </a:cubicBezTo>
                  <a:cubicBezTo>
                    <a:pt x="825" y="138"/>
                    <a:pt x="792" y="110"/>
                    <a:pt x="938" y="55"/>
                  </a:cubicBezTo>
                  <a:cubicBezTo>
                    <a:pt x="1084" y="0"/>
                    <a:pt x="1193" y="62"/>
                    <a:pt x="1322" y="83"/>
                  </a:cubicBezTo>
                  <a:cubicBezTo>
                    <a:pt x="1351" y="121"/>
                    <a:pt x="1380" y="159"/>
                    <a:pt x="1414" y="192"/>
                  </a:cubicBezTo>
                  <a:cubicBezTo>
                    <a:pt x="1432" y="249"/>
                    <a:pt x="1384" y="357"/>
                    <a:pt x="1404" y="458"/>
                  </a:cubicBezTo>
                  <a:cubicBezTo>
                    <a:pt x="1408" y="477"/>
                    <a:pt x="2091" y="503"/>
                    <a:pt x="2255" y="503"/>
                  </a:cubicBezTo>
                  <a:cubicBezTo>
                    <a:pt x="2217" y="520"/>
                    <a:pt x="1502" y="525"/>
                    <a:pt x="1185" y="531"/>
                  </a:cubicBezTo>
                  <a:cubicBezTo>
                    <a:pt x="887" y="473"/>
                    <a:pt x="893" y="515"/>
                    <a:pt x="362" y="522"/>
                  </a:cubicBezTo>
                  <a:cubicBezTo>
                    <a:pt x="267" y="554"/>
                    <a:pt x="169" y="536"/>
                    <a:pt x="70" y="531"/>
                  </a:cubicBezTo>
                  <a:cubicBezTo>
                    <a:pt x="69" y="531"/>
                    <a:pt x="16" y="514"/>
                    <a:pt x="15" y="512"/>
                  </a:cubicBezTo>
                  <a:cubicBezTo>
                    <a:pt x="0" y="466"/>
                    <a:pt x="25" y="467"/>
                    <a:pt x="51" y="458"/>
                  </a:cubicBezTo>
                  <a:cubicBezTo>
                    <a:pt x="57" y="452"/>
                    <a:pt x="62" y="444"/>
                    <a:pt x="70" y="439"/>
                  </a:cubicBezTo>
                  <a:cubicBezTo>
                    <a:pt x="99" y="421"/>
                    <a:pt x="105" y="443"/>
                    <a:pt x="86" y="41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12700" cap="sq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91143" name="Oval 7">
              <a:extLst>
                <a:ext uri="{FF2B5EF4-FFF2-40B4-BE49-F238E27FC236}">
                  <a16:creationId xmlns:a16="http://schemas.microsoft.com/office/drawing/2014/main" id="{BFC40771-8DD5-B844-87D2-EA0DD1B138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6" y="1978"/>
              <a:ext cx="364" cy="27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4107" name="Oval 8"/>
            <p:cNvSpPr>
              <a:spLocks noChangeArrowheads="1"/>
            </p:cNvSpPr>
            <p:nvPr/>
          </p:nvSpPr>
          <p:spPr bwMode="auto">
            <a:xfrm>
              <a:off x="2154" y="2115"/>
              <a:ext cx="181" cy="136"/>
            </a:xfrm>
            <a:prstGeom prst="ellipse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en-US"/>
            </a:p>
          </p:txBody>
        </p:sp>
        <p:sp>
          <p:nvSpPr>
            <p:cNvPr id="91145" name="Oval 9">
              <a:extLst>
                <a:ext uri="{FF2B5EF4-FFF2-40B4-BE49-F238E27FC236}">
                  <a16:creationId xmlns:a16="http://schemas.microsoft.com/office/drawing/2014/main" id="{A66457B6-3012-6A43-876F-9DACE7FBBD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2" y="2297"/>
              <a:ext cx="138" cy="89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</p:grpSp>
      <p:sp>
        <p:nvSpPr>
          <p:cNvPr id="4099" name="Freeform 15" descr="Recycled paper"/>
          <p:cNvSpPr>
            <a:spLocks/>
          </p:cNvSpPr>
          <p:nvPr/>
        </p:nvSpPr>
        <p:spPr bwMode="auto">
          <a:xfrm>
            <a:off x="1524000" y="5867400"/>
            <a:ext cx="914400" cy="609600"/>
          </a:xfrm>
          <a:custGeom>
            <a:avLst/>
            <a:gdLst>
              <a:gd name="T0" fmla="*/ 0 w 506"/>
              <a:gd name="T1" fmla="*/ 2147483646 h 272"/>
              <a:gd name="T2" fmla="*/ 2147483646 w 506"/>
              <a:gd name="T3" fmla="*/ 2147483646 h 272"/>
              <a:gd name="T4" fmla="*/ 2147483646 w 506"/>
              <a:gd name="T5" fmla="*/ 2147483646 h 272"/>
              <a:gd name="T6" fmla="*/ 0 w 506"/>
              <a:gd name="T7" fmla="*/ 0 h 272"/>
              <a:gd name="T8" fmla="*/ 0 w 506"/>
              <a:gd name="T9" fmla="*/ 2147483646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="" xmlns:a14="http://schemas.microsoft.com/office/drawing/2010/main" w="12700" cap="sq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1152" name="AutoShape 16"/>
          <p:cNvSpPr>
            <a:spLocks noChangeArrowheads="1"/>
          </p:cNvSpPr>
          <p:nvPr/>
        </p:nvSpPr>
        <p:spPr bwMode="auto">
          <a:xfrm>
            <a:off x="5562600" y="2819400"/>
            <a:ext cx="914400" cy="83820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1153" name="Text Box 17"/>
          <p:cNvSpPr txBox="1">
            <a:spLocks noChangeArrowheads="1"/>
          </p:cNvSpPr>
          <p:nvPr/>
        </p:nvSpPr>
        <p:spPr bwMode="auto">
          <a:xfrm>
            <a:off x="3000375" y="2492375"/>
            <a:ext cx="25908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>
                <a:solidFill>
                  <a:schemeClr val="accent1"/>
                </a:solidFill>
              </a:rPr>
              <a:t>Sad</a:t>
            </a:r>
          </a:p>
          <a:p>
            <a:pPr eaLnBrk="1" hangingPunct="1">
              <a:spcBef>
                <a:spcPct val="50000"/>
              </a:spcBef>
            </a:pPr>
            <a:endParaRPr lang="en-US" sz="2400" b="1">
              <a:solidFill>
                <a:schemeClr val="accent1"/>
              </a:solidFill>
            </a:endParaRPr>
          </a:p>
          <a:p>
            <a:pPr eaLnBrk="1" hangingPunct="1">
              <a:spcBef>
                <a:spcPct val="50000"/>
              </a:spcBef>
            </a:pPr>
            <a:endParaRPr lang="en-GB" sz="2400" b="1">
              <a:solidFill>
                <a:schemeClr val="accent1"/>
              </a:solidFill>
            </a:endParaRPr>
          </a:p>
        </p:txBody>
      </p:sp>
      <p:sp>
        <p:nvSpPr>
          <p:cNvPr id="91154" name="Text Box 18"/>
          <p:cNvSpPr txBox="1">
            <a:spLocks noChangeArrowheads="1"/>
          </p:cNvSpPr>
          <p:nvPr/>
        </p:nvSpPr>
        <p:spPr bwMode="auto">
          <a:xfrm>
            <a:off x="6743700" y="2852739"/>
            <a:ext cx="25923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400" b="1" err="1">
                <a:solidFill>
                  <a:schemeClr val="accent1"/>
                </a:solidFill>
              </a:rPr>
              <a:t>trist</a:t>
            </a:r>
            <a:endParaRPr lang="en-GB" sz="2400" b="1">
              <a:solidFill>
                <a:schemeClr val="accent1"/>
              </a:solidFill>
            </a:endParaRPr>
          </a:p>
        </p:txBody>
      </p:sp>
      <p:pic>
        <p:nvPicPr>
          <p:cNvPr id="15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9539" y="3069069"/>
            <a:ext cx="1392237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5162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usesteps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52" grpId="0" animBg="1"/>
      <p:bldP spid="91153" grpId="0" autoUpdateAnimBg="0"/>
      <p:bldP spid="91154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Freeform 2"/>
          <p:cNvSpPr>
            <a:spLocks/>
          </p:cNvSpPr>
          <p:nvPr/>
        </p:nvSpPr>
        <p:spPr bwMode="auto">
          <a:xfrm>
            <a:off x="2362200" y="5943600"/>
            <a:ext cx="287338" cy="431800"/>
          </a:xfrm>
          <a:custGeom>
            <a:avLst/>
            <a:gdLst>
              <a:gd name="T0" fmla="*/ 2147483646 w 229"/>
              <a:gd name="T1" fmla="*/ 2147483646 h 272"/>
              <a:gd name="T2" fmla="*/ 2147483646 w 229"/>
              <a:gd name="T3" fmla="*/ 2147483646 h 272"/>
              <a:gd name="T4" fmla="*/ 2147483646 w 229"/>
              <a:gd name="T5" fmla="*/ 2147483646 h 272"/>
              <a:gd name="T6" fmla="*/ 2147483646 w 229"/>
              <a:gd name="T7" fmla="*/ 2147483646 h 272"/>
              <a:gd name="T8" fmla="*/ 2147483646 w 229"/>
              <a:gd name="T9" fmla="*/ 2147483646 h 272"/>
              <a:gd name="T10" fmla="*/ 2147483646 w 229"/>
              <a:gd name="T11" fmla="*/ 2147483646 h 27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29"/>
              <a:gd name="T19" fmla="*/ 0 h 272"/>
              <a:gd name="T20" fmla="*/ 229 w 229"/>
              <a:gd name="T21" fmla="*/ 272 h 27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29" h="272">
                <a:moveTo>
                  <a:pt x="25" y="272"/>
                </a:moveTo>
                <a:lnTo>
                  <a:pt x="200" y="206"/>
                </a:lnTo>
                <a:cubicBezTo>
                  <a:pt x="229" y="173"/>
                  <a:pt x="214" y="105"/>
                  <a:pt x="200" y="72"/>
                </a:cubicBezTo>
                <a:cubicBezTo>
                  <a:pt x="186" y="39"/>
                  <a:pt x="142" y="0"/>
                  <a:pt x="113" y="6"/>
                </a:cubicBezTo>
                <a:cubicBezTo>
                  <a:pt x="83" y="12"/>
                  <a:pt x="50" y="10"/>
                  <a:pt x="25" y="106"/>
                </a:cubicBezTo>
                <a:cubicBezTo>
                  <a:pt x="0" y="202"/>
                  <a:pt x="25" y="237"/>
                  <a:pt x="25" y="272"/>
                </a:cubicBezTo>
                <a:close/>
              </a:path>
            </a:pathLst>
          </a:custGeom>
          <a:solidFill>
            <a:schemeClr val="tx1"/>
          </a:solidFill>
          <a:ln w="12700" cap="sq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558926" y="6013451"/>
            <a:ext cx="936625" cy="295275"/>
            <a:chOff x="1882" y="1883"/>
            <a:chExt cx="2260" cy="554"/>
          </a:xfrm>
        </p:grpSpPr>
        <p:sp>
          <p:nvSpPr>
            <p:cNvPr id="91140" name="Oval 4">
              <a:extLst>
                <a:ext uri="{FF2B5EF4-FFF2-40B4-BE49-F238E27FC236}">
                  <a16:creationId xmlns:a16="http://schemas.microsoft.com/office/drawing/2014/main" id="{8CA94353-CC65-514A-B6EA-AF617957A8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54" y="1978"/>
              <a:ext cx="364" cy="27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4104" name="Oval 5"/>
            <p:cNvSpPr>
              <a:spLocks noChangeArrowheads="1"/>
            </p:cNvSpPr>
            <p:nvPr/>
          </p:nvSpPr>
          <p:spPr bwMode="auto">
            <a:xfrm>
              <a:off x="2064" y="2115"/>
              <a:ext cx="181" cy="136"/>
            </a:xfrm>
            <a:prstGeom prst="ellipse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en-US"/>
            </a:p>
          </p:txBody>
        </p:sp>
        <p:sp>
          <p:nvSpPr>
            <p:cNvPr id="91142" name="Freeform 6">
              <a:extLst>
                <a:ext uri="{FF2B5EF4-FFF2-40B4-BE49-F238E27FC236}">
                  <a16:creationId xmlns:a16="http://schemas.microsoft.com/office/drawing/2014/main" id="{283F14A2-595A-2248-852A-A682F9723E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86" y="1883"/>
              <a:ext cx="2256" cy="554"/>
            </a:xfrm>
            <a:custGeom>
              <a:avLst/>
              <a:gdLst/>
              <a:ahLst/>
              <a:cxnLst>
                <a:cxn ang="0">
                  <a:pos x="86" y="413"/>
                </a:cxn>
                <a:cxn ang="0">
                  <a:pos x="494" y="232"/>
                </a:cxn>
                <a:cxn ang="0">
                  <a:pos x="664" y="247"/>
                </a:cxn>
                <a:cxn ang="0">
                  <a:pos x="673" y="220"/>
                </a:cxn>
                <a:cxn ang="0">
                  <a:pos x="700" y="202"/>
                </a:cxn>
                <a:cxn ang="0">
                  <a:pos x="710" y="174"/>
                </a:cxn>
                <a:cxn ang="0">
                  <a:pos x="737" y="165"/>
                </a:cxn>
                <a:cxn ang="0">
                  <a:pos x="792" y="156"/>
                </a:cxn>
                <a:cxn ang="0">
                  <a:pos x="938" y="55"/>
                </a:cxn>
                <a:cxn ang="0">
                  <a:pos x="1322" y="83"/>
                </a:cxn>
                <a:cxn ang="0">
                  <a:pos x="1414" y="192"/>
                </a:cxn>
                <a:cxn ang="0">
                  <a:pos x="1404" y="458"/>
                </a:cxn>
                <a:cxn ang="0">
                  <a:pos x="2255" y="503"/>
                </a:cxn>
                <a:cxn ang="0">
                  <a:pos x="1185" y="531"/>
                </a:cxn>
                <a:cxn ang="0">
                  <a:pos x="362" y="522"/>
                </a:cxn>
                <a:cxn ang="0">
                  <a:pos x="70" y="531"/>
                </a:cxn>
                <a:cxn ang="0">
                  <a:pos x="15" y="512"/>
                </a:cxn>
                <a:cxn ang="0">
                  <a:pos x="51" y="458"/>
                </a:cxn>
                <a:cxn ang="0">
                  <a:pos x="70" y="439"/>
                </a:cxn>
                <a:cxn ang="0">
                  <a:pos x="86" y="413"/>
                </a:cxn>
              </a:cxnLst>
              <a:rect l="0" t="0" r="r" b="b"/>
              <a:pathLst>
                <a:path w="2255" h="554">
                  <a:moveTo>
                    <a:pt x="86" y="413"/>
                  </a:moveTo>
                  <a:lnTo>
                    <a:pt x="494" y="232"/>
                  </a:lnTo>
                  <a:cubicBezTo>
                    <a:pt x="590" y="204"/>
                    <a:pt x="634" y="249"/>
                    <a:pt x="664" y="247"/>
                  </a:cubicBezTo>
                  <a:cubicBezTo>
                    <a:pt x="664" y="238"/>
                    <a:pt x="667" y="227"/>
                    <a:pt x="673" y="220"/>
                  </a:cubicBezTo>
                  <a:cubicBezTo>
                    <a:pt x="680" y="212"/>
                    <a:pt x="691" y="208"/>
                    <a:pt x="700" y="202"/>
                  </a:cubicBezTo>
                  <a:cubicBezTo>
                    <a:pt x="703" y="193"/>
                    <a:pt x="703" y="181"/>
                    <a:pt x="710" y="174"/>
                  </a:cubicBezTo>
                  <a:cubicBezTo>
                    <a:pt x="717" y="167"/>
                    <a:pt x="729" y="169"/>
                    <a:pt x="737" y="165"/>
                  </a:cubicBezTo>
                  <a:cubicBezTo>
                    <a:pt x="753" y="152"/>
                    <a:pt x="759" y="174"/>
                    <a:pt x="792" y="156"/>
                  </a:cubicBezTo>
                  <a:cubicBezTo>
                    <a:pt x="825" y="138"/>
                    <a:pt x="792" y="110"/>
                    <a:pt x="938" y="55"/>
                  </a:cubicBezTo>
                  <a:cubicBezTo>
                    <a:pt x="1084" y="0"/>
                    <a:pt x="1193" y="62"/>
                    <a:pt x="1322" y="83"/>
                  </a:cubicBezTo>
                  <a:cubicBezTo>
                    <a:pt x="1351" y="121"/>
                    <a:pt x="1380" y="159"/>
                    <a:pt x="1414" y="192"/>
                  </a:cubicBezTo>
                  <a:cubicBezTo>
                    <a:pt x="1432" y="249"/>
                    <a:pt x="1384" y="357"/>
                    <a:pt x="1404" y="458"/>
                  </a:cubicBezTo>
                  <a:cubicBezTo>
                    <a:pt x="1408" y="477"/>
                    <a:pt x="2091" y="503"/>
                    <a:pt x="2255" y="503"/>
                  </a:cubicBezTo>
                  <a:cubicBezTo>
                    <a:pt x="2217" y="520"/>
                    <a:pt x="1502" y="525"/>
                    <a:pt x="1185" y="531"/>
                  </a:cubicBezTo>
                  <a:cubicBezTo>
                    <a:pt x="887" y="473"/>
                    <a:pt x="893" y="515"/>
                    <a:pt x="362" y="522"/>
                  </a:cubicBezTo>
                  <a:cubicBezTo>
                    <a:pt x="267" y="554"/>
                    <a:pt x="169" y="536"/>
                    <a:pt x="70" y="531"/>
                  </a:cubicBezTo>
                  <a:cubicBezTo>
                    <a:pt x="69" y="531"/>
                    <a:pt x="16" y="514"/>
                    <a:pt x="15" y="512"/>
                  </a:cubicBezTo>
                  <a:cubicBezTo>
                    <a:pt x="0" y="466"/>
                    <a:pt x="25" y="467"/>
                    <a:pt x="51" y="458"/>
                  </a:cubicBezTo>
                  <a:cubicBezTo>
                    <a:pt x="57" y="452"/>
                    <a:pt x="62" y="444"/>
                    <a:pt x="70" y="439"/>
                  </a:cubicBezTo>
                  <a:cubicBezTo>
                    <a:pt x="99" y="421"/>
                    <a:pt x="105" y="443"/>
                    <a:pt x="86" y="413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rect">
                <a:fillToRect l="50000" t="50000" r="50000" b="50000"/>
              </a:path>
            </a:gradFill>
            <a:ln w="12700" cap="sq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91143" name="Oval 7">
              <a:extLst>
                <a:ext uri="{FF2B5EF4-FFF2-40B4-BE49-F238E27FC236}">
                  <a16:creationId xmlns:a16="http://schemas.microsoft.com/office/drawing/2014/main" id="{BFC40771-8DD5-B844-87D2-EA0DD1B138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46" y="1978"/>
              <a:ext cx="364" cy="274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  <p:sp>
          <p:nvSpPr>
            <p:cNvPr id="4107" name="Oval 8"/>
            <p:cNvSpPr>
              <a:spLocks noChangeArrowheads="1"/>
            </p:cNvSpPr>
            <p:nvPr/>
          </p:nvSpPr>
          <p:spPr bwMode="auto">
            <a:xfrm>
              <a:off x="2154" y="2115"/>
              <a:ext cx="181" cy="136"/>
            </a:xfrm>
            <a:prstGeom prst="ellipse">
              <a:avLst/>
            </a:prstGeom>
            <a:solidFill>
              <a:schemeClr val="bg1"/>
            </a:solidFill>
            <a:ln w="12700" cap="sq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eaLnBrk="1" hangingPunct="1"/>
              <a:endParaRPr lang="en-US"/>
            </a:p>
          </p:txBody>
        </p:sp>
        <p:sp>
          <p:nvSpPr>
            <p:cNvPr id="91145" name="Oval 9">
              <a:extLst>
                <a:ext uri="{FF2B5EF4-FFF2-40B4-BE49-F238E27FC236}">
                  <a16:creationId xmlns:a16="http://schemas.microsoft.com/office/drawing/2014/main" id="{A66457B6-3012-6A43-876F-9DACE7FBBD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82" y="2297"/>
              <a:ext cx="138" cy="89"/>
            </a:xfrm>
            <a:prstGeom prst="ellipse">
              <a:avLst/>
            </a:prstGeom>
            <a:gradFill rotWithShape="1">
              <a:gsLst>
                <a:gs pos="0">
                  <a:schemeClr val="bg2">
                    <a:gamma/>
                    <a:tint val="42353"/>
                    <a:invGamma/>
                  </a:schemeClr>
                </a:gs>
                <a:gs pos="100000">
                  <a:schemeClr val="bg2"/>
                </a:gs>
              </a:gsLst>
              <a:path path="shape">
                <a:fillToRect l="50000" t="50000" r="50000" b="50000"/>
              </a:path>
            </a:gradFill>
            <a:ln w="12700" cap="sq" algn="ctr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 eaLnBrk="1" hangingPunct="1">
                <a:defRPr/>
              </a:pPr>
              <a:endParaRPr lang="en-GB">
                <a:ea typeface="+mn-ea"/>
              </a:endParaRPr>
            </a:p>
          </p:txBody>
        </p:sp>
      </p:grpSp>
      <p:sp>
        <p:nvSpPr>
          <p:cNvPr id="4099" name="Freeform 15" descr="Recycled paper"/>
          <p:cNvSpPr>
            <a:spLocks/>
          </p:cNvSpPr>
          <p:nvPr/>
        </p:nvSpPr>
        <p:spPr bwMode="auto">
          <a:xfrm>
            <a:off x="1524000" y="5867400"/>
            <a:ext cx="914400" cy="609600"/>
          </a:xfrm>
          <a:custGeom>
            <a:avLst/>
            <a:gdLst>
              <a:gd name="T0" fmla="*/ 0 w 506"/>
              <a:gd name="T1" fmla="*/ 2147483646 h 272"/>
              <a:gd name="T2" fmla="*/ 2147483646 w 506"/>
              <a:gd name="T3" fmla="*/ 2147483646 h 272"/>
              <a:gd name="T4" fmla="*/ 2147483646 w 506"/>
              <a:gd name="T5" fmla="*/ 2147483646 h 272"/>
              <a:gd name="T6" fmla="*/ 0 w 506"/>
              <a:gd name="T7" fmla="*/ 0 h 272"/>
              <a:gd name="T8" fmla="*/ 0 w 506"/>
              <a:gd name="T9" fmla="*/ 2147483646 h 2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506"/>
              <a:gd name="T16" fmla="*/ 0 h 272"/>
              <a:gd name="T17" fmla="*/ 506 w 506"/>
              <a:gd name="T18" fmla="*/ 272 h 2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506" h="272">
                <a:moveTo>
                  <a:pt x="0" y="272"/>
                </a:moveTo>
                <a:cubicBezTo>
                  <a:pt x="0" y="272"/>
                  <a:pt x="232" y="263"/>
                  <a:pt x="464" y="254"/>
                </a:cubicBezTo>
                <a:cubicBezTo>
                  <a:pt x="469" y="140"/>
                  <a:pt x="451" y="112"/>
                  <a:pt x="506" y="29"/>
                </a:cubicBezTo>
                <a:cubicBezTo>
                  <a:pt x="253" y="14"/>
                  <a:pt x="0" y="0"/>
                  <a:pt x="0" y="0"/>
                </a:cubicBezTo>
                <a:lnTo>
                  <a:pt x="0" y="272"/>
                </a:lnTo>
                <a:close/>
              </a:path>
            </a:pathLst>
          </a:cu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="" xmlns:a14="http://schemas.microsoft.com/office/drawing/2010/main" w="12700" cap="sq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1152" name="AutoShape 16"/>
          <p:cNvSpPr>
            <a:spLocks noChangeArrowheads="1"/>
          </p:cNvSpPr>
          <p:nvPr/>
        </p:nvSpPr>
        <p:spPr bwMode="auto">
          <a:xfrm>
            <a:off x="5562600" y="2819400"/>
            <a:ext cx="914400" cy="838200"/>
          </a:xfrm>
          <a:custGeom>
            <a:avLst/>
            <a:gdLst>
              <a:gd name="T0" fmla="*/ 2147483646 w 21600"/>
              <a:gd name="T1" fmla="*/ 0 h 21600"/>
              <a:gd name="T2" fmla="*/ 0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91153" name="Text Box 17"/>
          <p:cNvSpPr txBox="1">
            <a:spLocks noChangeArrowheads="1"/>
          </p:cNvSpPr>
          <p:nvPr/>
        </p:nvSpPr>
        <p:spPr bwMode="auto">
          <a:xfrm>
            <a:off x="3000375" y="2492376"/>
            <a:ext cx="25908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b="1">
                <a:solidFill>
                  <a:schemeClr val="accent1"/>
                </a:solidFill>
              </a:rPr>
              <a:t>tired</a:t>
            </a:r>
          </a:p>
          <a:p>
            <a:pPr eaLnBrk="1" hangingPunct="1">
              <a:spcBef>
                <a:spcPct val="50000"/>
              </a:spcBef>
            </a:pPr>
            <a:endParaRPr lang="en-GB" sz="2400" b="1">
              <a:solidFill>
                <a:schemeClr val="accent1"/>
              </a:solidFill>
            </a:endParaRPr>
          </a:p>
        </p:txBody>
      </p:sp>
      <p:sp>
        <p:nvSpPr>
          <p:cNvPr id="91154" name="Text Box 18"/>
          <p:cNvSpPr txBox="1">
            <a:spLocks noChangeArrowheads="1"/>
          </p:cNvSpPr>
          <p:nvPr/>
        </p:nvSpPr>
        <p:spPr bwMode="auto">
          <a:xfrm>
            <a:off x="6743700" y="2852739"/>
            <a:ext cx="25923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2400" b="1" err="1">
                <a:solidFill>
                  <a:schemeClr val="accent1"/>
                </a:solidFill>
              </a:rPr>
              <a:t>Wedi</a:t>
            </a:r>
            <a:r>
              <a:rPr lang="en-GB" sz="2400" b="1">
                <a:solidFill>
                  <a:schemeClr val="accent1"/>
                </a:solidFill>
              </a:rPr>
              <a:t> </a:t>
            </a:r>
            <a:r>
              <a:rPr lang="en-GB" sz="2400" b="1" err="1">
                <a:solidFill>
                  <a:schemeClr val="accent1"/>
                </a:solidFill>
              </a:rPr>
              <a:t>blino</a:t>
            </a:r>
            <a:endParaRPr lang="en-GB" sz="2400" b="1">
              <a:solidFill>
                <a:schemeClr val="accent1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2969" y="3128574"/>
            <a:ext cx="1307962" cy="1255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663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ousesteps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52" grpId="0" animBg="1"/>
      <p:bldP spid="91153" grpId="0" autoUpdateAnimBg="0"/>
      <p:bldP spid="91154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8000"/>
                </a:solidFill>
              </a:rPr>
              <a:t>CWESTIWN AC ATEB: </a:t>
            </a:r>
            <a:r>
              <a:rPr lang="en-US" b="1" dirty="0">
                <a:solidFill>
                  <a:srgbClr val="7030A0"/>
                </a:solidFill>
              </a:rPr>
              <a:t>PWY WYT TI?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>
              <a:solidFill>
                <a:srgbClr val="008000"/>
              </a:solidFill>
            </a:endParaRPr>
          </a:p>
        </p:txBody>
      </p:sp>
      <p:pic>
        <p:nvPicPr>
          <p:cNvPr id="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195" y="2825750"/>
            <a:ext cx="1473200" cy="158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ular Callout 5"/>
          <p:cNvSpPr/>
          <p:nvPr/>
        </p:nvSpPr>
        <p:spPr>
          <a:xfrm>
            <a:off x="3624390" y="3176220"/>
            <a:ext cx="3651250" cy="1143000"/>
          </a:xfrm>
          <a:prstGeom prst="wedgeRectCallout">
            <a:avLst>
              <a:gd name="adj1" fmla="val -57934"/>
              <a:gd name="adj2" fmla="val -11574"/>
            </a:avLst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976903" y="3393708"/>
            <a:ext cx="26352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000" dirty="0" err="1">
                <a:solidFill>
                  <a:srgbClr val="FF0000"/>
                </a:solidFill>
              </a:rPr>
              <a:t>Dewi</a:t>
            </a:r>
            <a:r>
              <a:rPr lang="en-US" sz="4000" dirty="0"/>
              <a:t> </a:t>
            </a:r>
            <a:r>
              <a:rPr lang="en-US" sz="4000" b="1" dirty="0" err="1">
                <a:solidFill>
                  <a:srgbClr val="FF0000"/>
                </a:solidFill>
              </a:rPr>
              <a:t>dw</a:t>
            </a:r>
            <a:r>
              <a:rPr lang="en-US" sz="4000" b="1" dirty="0">
                <a:solidFill>
                  <a:srgbClr val="FF0000"/>
                </a:solidFill>
              </a:rPr>
              <a:t> </a:t>
            </a:r>
            <a:r>
              <a:rPr lang="en-US" sz="4000" b="1" dirty="0" err="1">
                <a:solidFill>
                  <a:srgbClr val="FF0000"/>
                </a:solidFill>
              </a:rPr>
              <a:t>i.</a:t>
            </a:r>
            <a:endParaRPr lang="en-US" sz="4000" b="1" dirty="0">
              <a:solidFill>
                <a:srgbClr val="FF0000"/>
              </a:solidFill>
            </a:endParaRPr>
          </a:p>
        </p:txBody>
      </p:sp>
      <p:pic>
        <p:nvPicPr>
          <p:cNvPr id="9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5158" y="4508362"/>
            <a:ext cx="168751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val Callout 9"/>
          <p:cNvSpPr/>
          <p:nvPr/>
        </p:nvSpPr>
        <p:spPr>
          <a:xfrm>
            <a:off x="3290395" y="4831021"/>
            <a:ext cx="3714750" cy="1724025"/>
          </a:xfrm>
          <a:prstGeom prst="wedgeEllipseCallout">
            <a:avLst>
              <a:gd name="adj1" fmla="val 74482"/>
              <a:gd name="adj2" fmla="val -26463"/>
            </a:avLst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TextBox 9"/>
          <p:cNvSpPr txBox="1">
            <a:spLocks noChangeArrowheads="1"/>
          </p:cNvSpPr>
          <p:nvPr/>
        </p:nvSpPr>
        <p:spPr bwMode="auto">
          <a:xfrm>
            <a:off x="3388090" y="5081240"/>
            <a:ext cx="365125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4000" dirty="0">
                <a:solidFill>
                  <a:srgbClr val="FF0000"/>
                </a:solidFill>
              </a:rPr>
              <a:t>Buzz Lightyear     </a:t>
            </a:r>
          </a:p>
          <a:p>
            <a:pPr eaLnBrk="1" hangingPunct="1"/>
            <a:r>
              <a:rPr lang="en-US" sz="4000" dirty="0"/>
              <a:t>        </a:t>
            </a:r>
            <a:r>
              <a:rPr lang="en-US" sz="4000" b="1" dirty="0" err="1">
                <a:solidFill>
                  <a:srgbClr val="FF0000"/>
                </a:solidFill>
              </a:rPr>
              <a:t>dw</a:t>
            </a:r>
            <a:r>
              <a:rPr lang="en-US" sz="4000" b="1" dirty="0">
                <a:solidFill>
                  <a:srgbClr val="FF0000"/>
                </a:solidFill>
              </a:rPr>
              <a:t> </a:t>
            </a:r>
            <a:r>
              <a:rPr lang="en-US" sz="4000" b="1" dirty="0" err="1">
                <a:solidFill>
                  <a:srgbClr val="FF0000"/>
                </a:solidFill>
              </a:rPr>
              <a:t>i.</a:t>
            </a:r>
            <a:endParaRPr 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76848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8000"/>
                </a:solidFill>
              </a:rPr>
              <a:t>CWESTIWN AC ATEB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0142" y="1465442"/>
            <a:ext cx="8229600" cy="4193873"/>
          </a:xfrm>
        </p:spPr>
        <p:txBody>
          <a:bodyPr/>
          <a:lstStyle/>
          <a:p>
            <a:pPr marL="0" indent="0">
              <a:buNone/>
            </a:pPr>
            <a:endParaRPr lang="en-US" dirty="0">
              <a:solidFill>
                <a:srgbClr val="008000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4883151" y="2481488"/>
            <a:ext cx="2741613" cy="2116138"/>
          </a:xfrm>
          <a:prstGeom prst="ellipse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3738426" y="3554234"/>
            <a:ext cx="114472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7624764" y="3554234"/>
            <a:ext cx="114472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6256691" y="4597626"/>
            <a:ext cx="0" cy="92869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8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8427" y="2378957"/>
            <a:ext cx="1344502" cy="1344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4"/>
          <p:cNvSpPr txBox="1">
            <a:spLocks noChangeArrowheads="1"/>
          </p:cNvSpPr>
          <p:nvPr/>
        </p:nvSpPr>
        <p:spPr bwMode="auto">
          <a:xfrm>
            <a:off x="1949080" y="3723458"/>
            <a:ext cx="1785937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4000" b="1" dirty="0" err="1">
                <a:solidFill>
                  <a:srgbClr val="FF0000"/>
                </a:solidFill>
              </a:rPr>
              <a:t>Dw</a:t>
            </a:r>
            <a:r>
              <a:rPr lang="en-US" sz="4000" b="1" dirty="0">
                <a:solidFill>
                  <a:srgbClr val="FF0000"/>
                </a:solidFill>
              </a:rPr>
              <a:t> </a:t>
            </a:r>
            <a:r>
              <a:rPr lang="en-US" sz="4000" b="1" dirty="0" err="1">
                <a:solidFill>
                  <a:srgbClr val="FF0000"/>
                </a:solidFill>
              </a:rPr>
              <a:t>i’n</a:t>
            </a:r>
            <a:r>
              <a:rPr lang="en-US" sz="4000" b="1" dirty="0">
                <a:solidFill>
                  <a:srgbClr val="FF0000"/>
                </a:solidFill>
              </a:rPr>
              <a:t> </a:t>
            </a:r>
            <a:r>
              <a:rPr lang="en-US" sz="4000" dirty="0" err="1">
                <a:solidFill>
                  <a:srgbClr val="FF0000"/>
                </a:solidFill>
              </a:rPr>
              <a:t>hapus</a:t>
            </a:r>
            <a:r>
              <a:rPr lang="en-US" sz="4000" dirty="0">
                <a:solidFill>
                  <a:srgbClr val="FF0000"/>
                </a:solidFill>
              </a:rPr>
              <a:t>.</a:t>
            </a:r>
          </a:p>
        </p:txBody>
      </p:sp>
      <p:pic>
        <p:nvPicPr>
          <p:cNvPr id="21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8564" y="2059501"/>
            <a:ext cx="1392237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Content Placeholder 14"/>
          <p:cNvSpPr txBox="1">
            <a:spLocks/>
          </p:cNvSpPr>
          <p:nvPr/>
        </p:nvSpPr>
        <p:spPr>
          <a:xfrm>
            <a:off x="8424049" y="3623557"/>
            <a:ext cx="2211387" cy="1323439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000" b="1" dirty="0" err="1">
                <a:solidFill>
                  <a:srgbClr val="FF0000"/>
                </a:solidFill>
                <a:latin typeface="Calibri" charset="0"/>
              </a:rPr>
              <a:t>Dw</a:t>
            </a:r>
            <a:r>
              <a:rPr lang="en-US" sz="4000" b="1" dirty="0">
                <a:solidFill>
                  <a:srgbClr val="FF0000"/>
                </a:solidFill>
                <a:latin typeface="Calibri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Calibri" charset="0"/>
              </a:rPr>
              <a:t>i’n</a:t>
            </a:r>
            <a:r>
              <a:rPr lang="en-US" sz="4000" b="1" dirty="0">
                <a:solidFill>
                  <a:srgbClr val="FF0000"/>
                </a:solidFill>
                <a:latin typeface="Calibri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Calibri" charset="0"/>
              </a:rPr>
              <a:t>drist</a:t>
            </a:r>
            <a:r>
              <a:rPr lang="en-US" sz="4000" dirty="0">
                <a:solidFill>
                  <a:srgbClr val="FF0000"/>
                </a:solidFill>
                <a:latin typeface="Calibri" charset="0"/>
              </a:rPr>
              <a:t>.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2710" y="5495086"/>
            <a:ext cx="1307962" cy="1255644"/>
          </a:xfrm>
          <a:prstGeom prst="rect">
            <a:avLst/>
          </a:prstGeom>
        </p:spPr>
      </p:pic>
      <p:sp>
        <p:nvSpPr>
          <p:cNvPr id="24" name="Content Placeholder 14"/>
          <p:cNvSpPr txBox="1">
            <a:spLocks/>
          </p:cNvSpPr>
          <p:nvPr/>
        </p:nvSpPr>
        <p:spPr>
          <a:xfrm>
            <a:off x="1981200" y="5823544"/>
            <a:ext cx="3621510" cy="707886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000" b="1" dirty="0" err="1">
                <a:solidFill>
                  <a:srgbClr val="FF0000"/>
                </a:solidFill>
                <a:latin typeface="Calibri" charset="0"/>
              </a:rPr>
              <a:t>Dw</a:t>
            </a:r>
            <a:r>
              <a:rPr lang="en-US" sz="4000" b="1" dirty="0">
                <a:solidFill>
                  <a:srgbClr val="FF0000"/>
                </a:solidFill>
                <a:latin typeface="Calibri" charset="0"/>
              </a:rPr>
              <a:t> </a:t>
            </a:r>
            <a:r>
              <a:rPr lang="en-US" sz="4000" b="1" dirty="0" err="1">
                <a:solidFill>
                  <a:srgbClr val="FF0000"/>
                </a:solidFill>
                <a:latin typeface="Calibri" charset="0"/>
              </a:rPr>
              <a:t>i</a:t>
            </a:r>
            <a:r>
              <a:rPr lang="en-US" sz="4000" dirty="0">
                <a:solidFill>
                  <a:srgbClr val="FF0000"/>
                </a:solidFill>
                <a:latin typeface="Calibri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Calibri" charset="0"/>
              </a:rPr>
              <a:t>wedi</a:t>
            </a:r>
            <a:r>
              <a:rPr lang="en-US" sz="4000" dirty="0">
                <a:solidFill>
                  <a:srgbClr val="FF0000"/>
                </a:solidFill>
                <a:latin typeface="Calibri" charset="0"/>
              </a:rPr>
              <a:t> </a:t>
            </a:r>
            <a:r>
              <a:rPr lang="en-US" sz="4000" dirty="0" err="1">
                <a:solidFill>
                  <a:srgbClr val="FF0000"/>
                </a:solidFill>
                <a:latin typeface="Calibri" charset="0"/>
              </a:rPr>
              <a:t>blino</a:t>
            </a:r>
            <a:r>
              <a:rPr lang="en-US" sz="4000" dirty="0">
                <a:solidFill>
                  <a:srgbClr val="FF0000"/>
                </a:solidFill>
                <a:latin typeface="Calibri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220037" y="2961837"/>
            <a:ext cx="207330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7030A0"/>
                </a:solidFill>
              </a:rPr>
              <a:t>Sut </a:t>
            </a:r>
            <a:r>
              <a:rPr lang="en-US" sz="4000" b="1" dirty="0" err="1">
                <a:solidFill>
                  <a:srgbClr val="7030A0"/>
                </a:solidFill>
              </a:rPr>
              <a:t>wyt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ti</a:t>
            </a:r>
            <a:r>
              <a:rPr lang="en-US" sz="4000" b="1" dirty="0">
                <a:solidFill>
                  <a:srgbClr val="7030A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4321241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D840F-5287-4BF8-86E3-4BD8896495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09800" y="333256"/>
            <a:ext cx="7772400" cy="1470025"/>
          </a:xfrm>
        </p:spPr>
        <p:txBody>
          <a:bodyPr/>
          <a:lstStyle/>
          <a:p>
            <a:r>
              <a:rPr lang="en-US" b="1" dirty="0">
                <a:solidFill>
                  <a:srgbClr val="008000"/>
                </a:solidFill>
                <a:ea typeface="+mj-lt"/>
                <a:cs typeface="+mj-lt"/>
              </a:rPr>
              <a:t>GÊM</a:t>
            </a:r>
            <a:endParaRPr lang="en-US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9D5B56-B6D5-459D-A436-4591051105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95600" y="2232804"/>
            <a:ext cx="6400800" cy="340599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cs typeface="Calibri"/>
              </a:rPr>
              <a:t>Word Wall</a:t>
            </a:r>
          </a:p>
          <a:p>
            <a:r>
              <a:rPr lang="en-US" dirty="0">
                <a:cs typeface="Calibri"/>
              </a:rPr>
              <a:t>Match Up</a:t>
            </a:r>
          </a:p>
          <a:p>
            <a:r>
              <a:rPr lang="en-US" dirty="0">
                <a:ea typeface="+mn-lt"/>
                <a:cs typeface="+mn-lt"/>
                <a:hlinkClick r:id="rId2"/>
              </a:rPr>
              <a:t>https://wordwall.net/resource/1626642</a:t>
            </a:r>
            <a:endParaRPr lang="en-US" dirty="0"/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Find the Match</a:t>
            </a:r>
          </a:p>
          <a:p>
            <a:r>
              <a:rPr lang="en-US" dirty="0">
                <a:ea typeface="+mn-lt"/>
                <a:cs typeface="+mn-lt"/>
                <a:hlinkClick r:id="rId3"/>
              </a:rPr>
              <a:t>https://wordwall.net/resource/1673082</a:t>
            </a:r>
            <a:endParaRPr lang="en-US" dirty="0"/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63284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008000"/>
                </a:solidFill>
              </a:rPr>
              <a:t>CÂN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Mr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Hapus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ydw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i</a:t>
            </a:r>
            <a:endParaRPr lang="en-US" sz="4000" b="1" dirty="0">
              <a:solidFill>
                <a:srgbClr val="7030A0"/>
              </a:solidFill>
              <a:cs typeface="Calibri"/>
            </a:endParaRPr>
          </a:p>
          <a:p>
            <a:pPr marL="0" indent="0">
              <a:buNone/>
            </a:pPr>
            <a:endParaRPr lang="en-US" dirty="0">
              <a:solidFill>
                <a:srgbClr val="008000"/>
              </a:solidFill>
            </a:endParaRPr>
          </a:p>
          <a:p>
            <a:pPr algn="ctr">
              <a:buFont typeface="Wingdings" charset="2"/>
              <a:buChar char="²"/>
            </a:pPr>
            <a:r>
              <a:rPr lang="en-US" dirty="0" err="1">
                <a:solidFill>
                  <a:srgbClr val="008000"/>
                </a:solidFill>
              </a:rPr>
              <a:t>Mr</a:t>
            </a:r>
            <a:r>
              <a:rPr lang="en-US" dirty="0">
                <a:solidFill>
                  <a:srgbClr val="008000"/>
                </a:solidFill>
              </a:rPr>
              <a:t> </a:t>
            </a:r>
            <a:r>
              <a:rPr lang="en-US" dirty="0" err="1">
                <a:solidFill>
                  <a:srgbClr val="008000"/>
                </a:solidFill>
              </a:rPr>
              <a:t>Hapus</a:t>
            </a:r>
            <a:r>
              <a:rPr lang="en-US" dirty="0">
                <a:solidFill>
                  <a:srgbClr val="008000"/>
                </a:solidFill>
              </a:rPr>
              <a:t> </a:t>
            </a:r>
            <a:r>
              <a:rPr lang="en-US" dirty="0" err="1">
                <a:solidFill>
                  <a:srgbClr val="008000"/>
                </a:solidFill>
              </a:rPr>
              <a:t>ydw</a:t>
            </a:r>
            <a:r>
              <a:rPr lang="en-US" dirty="0">
                <a:solidFill>
                  <a:srgbClr val="008000"/>
                </a:solidFill>
              </a:rPr>
              <a:t> </a:t>
            </a:r>
            <a:r>
              <a:rPr lang="en-US" dirty="0" err="1">
                <a:solidFill>
                  <a:srgbClr val="008000"/>
                </a:solidFill>
              </a:rPr>
              <a:t>i</a:t>
            </a:r>
            <a:r>
              <a:rPr lang="en-US" dirty="0">
                <a:solidFill>
                  <a:srgbClr val="008000"/>
                </a:solidFill>
              </a:rPr>
              <a:t> </a:t>
            </a:r>
            <a:endParaRPr lang="en-US" dirty="0">
              <a:solidFill>
                <a:srgbClr val="008000"/>
              </a:solidFill>
              <a:cs typeface="Calibri"/>
            </a:endParaRPr>
          </a:p>
          <a:p>
            <a:pPr algn="ctr">
              <a:buFont typeface="Wingdings" charset="2"/>
              <a:buChar char="²"/>
            </a:pPr>
            <a:r>
              <a:rPr lang="en-US" dirty="0" err="1">
                <a:solidFill>
                  <a:srgbClr val="008000"/>
                </a:solidFill>
              </a:rPr>
              <a:t>Mr</a:t>
            </a:r>
            <a:r>
              <a:rPr lang="en-US" dirty="0">
                <a:solidFill>
                  <a:srgbClr val="008000"/>
                </a:solidFill>
              </a:rPr>
              <a:t> Trist </a:t>
            </a:r>
            <a:r>
              <a:rPr lang="en-US" dirty="0" err="1">
                <a:solidFill>
                  <a:srgbClr val="008000"/>
                </a:solidFill>
              </a:rPr>
              <a:t>ydw</a:t>
            </a:r>
            <a:r>
              <a:rPr lang="en-US" dirty="0">
                <a:solidFill>
                  <a:srgbClr val="008000"/>
                </a:solidFill>
              </a:rPr>
              <a:t> </a:t>
            </a:r>
            <a:r>
              <a:rPr lang="en-US" dirty="0" err="1">
                <a:solidFill>
                  <a:srgbClr val="008000"/>
                </a:solidFill>
              </a:rPr>
              <a:t>i</a:t>
            </a:r>
            <a:endParaRPr lang="en-US" dirty="0">
              <a:solidFill>
                <a:srgbClr val="008000"/>
              </a:solidFill>
            </a:endParaRPr>
          </a:p>
          <a:p>
            <a:pPr algn="ctr">
              <a:buFont typeface="Wingdings" charset="2"/>
              <a:buChar char="²"/>
            </a:pPr>
            <a:r>
              <a:rPr lang="en-US" dirty="0" err="1">
                <a:solidFill>
                  <a:srgbClr val="008000"/>
                </a:solidFill>
              </a:rPr>
              <a:t>Mr</a:t>
            </a:r>
            <a:r>
              <a:rPr lang="en-US" dirty="0">
                <a:solidFill>
                  <a:srgbClr val="008000"/>
                </a:solidFill>
              </a:rPr>
              <a:t> Wedi </a:t>
            </a:r>
            <a:r>
              <a:rPr lang="en-US" dirty="0" err="1">
                <a:solidFill>
                  <a:srgbClr val="008000"/>
                </a:solidFill>
              </a:rPr>
              <a:t>blino</a:t>
            </a:r>
            <a:r>
              <a:rPr lang="en-US" dirty="0">
                <a:solidFill>
                  <a:srgbClr val="008000"/>
                </a:solidFill>
              </a:rPr>
              <a:t> </a:t>
            </a:r>
            <a:r>
              <a:rPr lang="en-US" dirty="0" err="1">
                <a:solidFill>
                  <a:srgbClr val="008000"/>
                </a:solidFill>
              </a:rPr>
              <a:t>ydw</a:t>
            </a:r>
            <a:r>
              <a:rPr lang="en-US" dirty="0">
                <a:solidFill>
                  <a:srgbClr val="008000"/>
                </a:solidFill>
              </a:rPr>
              <a:t> </a:t>
            </a:r>
            <a:r>
              <a:rPr lang="en-US" dirty="0" err="1">
                <a:solidFill>
                  <a:srgbClr val="008000"/>
                </a:solidFill>
              </a:rPr>
              <a:t>i</a:t>
            </a:r>
            <a:endParaRPr lang="en-US" dirty="0">
              <a:solidFill>
                <a:srgbClr val="008000"/>
              </a:solidFill>
            </a:endParaRPr>
          </a:p>
          <a:p>
            <a:pPr marL="0" indent="0" algn="ctr">
              <a:buNone/>
            </a:pPr>
            <a:endParaRPr lang="en-US" dirty="0">
              <a:solidFill>
                <a:srgbClr val="008000"/>
              </a:solidFill>
            </a:endParaRPr>
          </a:p>
          <a:p>
            <a:pPr marL="0" indent="0" algn="ctr">
              <a:buNone/>
            </a:pPr>
            <a:endParaRPr lang="en-US" dirty="0">
              <a:solidFill>
                <a:srgbClr val="008000"/>
              </a:solidFill>
            </a:endParaRPr>
          </a:p>
          <a:p>
            <a:pPr marL="0" indent="0" algn="ctr">
              <a:buNone/>
            </a:pPr>
            <a:r>
              <a:rPr lang="en-US" sz="2000" dirty="0">
                <a:solidFill>
                  <a:srgbClr val="000000"/>
                </a:solidFill>
              </a:rPr>
              <a:t>Tune: If you’re happy and you know it</a:t>
            </a:r>
            <a:endParaRPr lang="en-US" sz="2000" dirty="0">
              <a:solidFill>
                <a:srgbClr val="000000"/>
              </a:solidFill>
              <a:cs typeface="Calibri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05389" y="5064839"/>
            <a:ext cx="5279952" cy="1754326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US" dirty="0">
                <a:hlinkClick r:id="rId2"/>
              </a:rPr>
              <a:t>https://www.youtube.com/watch?v=20lb7lUOd_s</a:t>
            </a:r>
            <a:endParaRPr lang="en-US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>
              <a:cs typeface="Calibri"/>
            </a:endParaRPr>
          </a:p>
          <a:p>
            <a:r>
              <a:rPr lang="en-US" dirty="0">
                <a:ea typeface="+mn-lt"/>
                <a:cs typeface="+mn-lt"/>
                <a:hlinkClick r:id="rId3"/>
              </a:rPr>
              <a:t>https://www.youtube.com/watch?v=euLzsUtvVqM</a:t>
            </a:r>
            <a:endParaRPr lang="en-US"/>
          </a:p>
          <a:p>
            <a:endParaRPr lang="en-US" dirty="0">
              <a:cs typeface="Calibri"/>
            </a:endParaRPr>
          </a:p>
        </p:txBody>
      </p:sp>
      <p:pic>
        <p:nvPicPr>
          <p:cNvPr id="6" name="Picture 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1FDA82BD-5850-4FA1-9A68-2D8FEF65E6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76910" y="139627"/>
            <a:ext cx="922580" cy="2087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1388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7F58D-DAD3-41D8-A71F-41FC943D7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rgbClr val="7030A0"/>
                </a:solidFill>
                <a:cs typeface="Calibri"/>
              </a:rPr>
              <a:t>Mr </a:t>
            </a:r>
            <a:r>
              <a:rPr lang="en-GB" b="1" dirty="0" err="1">
                <a:solidFill>
                  <a:srgbClr val="7030A0"/>
                </a:solidFill>
                <a:cs typeface="Calibri"/>
              </a:rPr>
              <a:t>Hapus</a:t>
            </a:r>
            <a:r>
              <a:rPr lang="en-GB" b="1" dirty="0">
                <a:solidFill>
                  <a:srgbClr val="7030A0"/>
                </a:solidFill>
                <a:cs typeface="Calibri"/>
              </a:rPr>
              <a:t> </a:t>
            </a:r>
            <a:r>
              <a:rPr lang="en-GB" b="1" dirty="0" err="1">
                <a:solidFill>
                  <a:srgbClr val="7030A0"/>
                </a:solidFill>
                <a:cs typeface="Calibri"/>
              </a:rPr>
              <a:t>Ydw</a:t>
            </a:r>
            <a:r>
              <a:rPr lang="en-GB" b="1" dirty="0">
                <a:solidFill>
                  <a:srgbClr val="7030A0"/>
                </a:solidFill>
                <a:cs typeface="Calibri"/>
              </a:rPr>
              <a:t> </a:t>
            </a:r>
            <a:r>
              <a:rPr lang="en-GB" b="1" dirty="0" err="1">
                <a:solidFill>
                  <a:srgbClr val="7030A0"/>
                </a:solidFill>
                <a:cs typeface="Calibri"/>
              </a:rPr>
              <a:t>i</a:t>
            </a:r>
            <a:endParaRPr lang="en-US" b="1" dirty="0" err="1">
              <a:solidFill>
                <a:srgbClr val="7030A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977A2-00FD-4E06-B259-DFAFF2B238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25000" lnSpcReduction="20000"/>
          </a:bodyPr>
          <a:lstStyle/>
          <a:p>
            <a:pPr algn="ctr">
              <a:buNone/>
            </a:pPr>
            <a:endParaRPr lang="en-GB" dirty="0">
              <a:ea typeface="+mn-lt"/>
              <a:cs typeface="+mn-lt"/>
            </a:endParaRPr>
          </a:p>
          <a:p>
            <a:pPr algn="ctr">
              <a:buNone/>
            </a:pPr>
            <a:endParaRPr lang="en-GB" dirty="0">
              <a:ea typeface="+mn-lt"/>
              <a:cs typeface="+mn-lt"/>
            </a:endParaRPr>
          </a:p>
          <a:p>
            <a:pPr algn="ctr"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GB" dirty="0">
                <a:ea typeface="+mn-lt"/>
                <a:cs typeface="+mn-lt"/>
              </a:rPr>
              <a:t>Mr </a:t>
            </a:r>
            <a:r>
              <a:rPr lang="en-GB" dirty="0" err="1">
                <a:ea typeface="+mn-lt"/>
                <a:cs typeface="+mn-lt"/>
              </a:rPr>
              <a:t>Hapus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ydw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i</a:t>
            </a:r>
            <a:r>
              <a:rPr lang="en-GB" dirty="0">
                <a:ea typeface="+mn-lt"/>
                <a:cs typeface="+mn-lt"/>
              </a:rPr>
              <a:t>, </a:t>
            </a:r>
            <a:r>
              <a:rPr lang="en-GB" dirty="0" err="1">
                <a:ea typeface="+mn-lt"/>
                <a:cs typeface="+mn-lt"/>
              </a:rPr>
              <a:t>ydw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i</a:t>
            </a:r>
            <a:r>
              <a:rPr lang="en-GB" dirty="0">
                <a:ea typeface="+mn-lt"/>
                <a:cs typeface="+mn-lt"/>
              </a:rPr>
              <a:t>.</a:t>
            </a: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GB" dirty="0">
                <a:ea typeface="+mn-lt"/>
                <a:cs typeface="+mn-lt"/>
              </a:rPr>
              <a:t>Mr </a:t>
            </a:r>
            <a:r>
              <a:rPr lang="en-GB" dirty="0" err="1">
                <a:ea typeface="+mn-lt"/>
                <a:cs typeface="+mn-lt"/>
              </a:rPr>
              <a:t>Hapus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ydw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i</a:t>
            </a:r>
            <a:r>
              <a:rPr lang="en-GB" dirty="0">
                <a:ea typeface="+mn-lt"/>
                <a:cs typeface="+mn-lt"/>
              </a:rPr>
              <a:t>, </a:t>
            </a:r>
            <a:r>
              <a:rPr lang="en-GB" dirty="0" err="1">
                <a:ea typeface="+mn-lt"/>
                <a:cs typeface="+mn-lt"/>
              </a:rPr>
              <a:t>ydw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i</a:t>
            </a:r>
            <a:r>
              <a:rPr lang="en-GB" dirty="0">
                <a:ea typeface="+mn-lt"/>
                <a:cs typeface="+mn-lt"/>
              </a:rPr>
              <a:t>.</a:t>
            </a: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GB" dirty="0">
                <a:ea typeface="+mn-lt"/>
                <a:cs typeface="+mn-lt"/>
              </a:rPr>
              <a:t>Mr </a:t>
            </a:r>
            <a:r>
              <a:rPr lang="en-GB" dirty="0" err="1">
                <a:ea typeface="+mn-lt"/>
                <a:cs typeface="+mn-lt"/>
              </a:rPr>
              <a:t>Hapus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ydw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i</a:t>
            </a:r>
            <a:r>
              <a:rPr lang="en-GB" dirty="0">
                <a:ea typeface="+mn-lt"/>
                <a:cs typeface="+mn-lt"/>
              </a:rPr>
              <a:t>, </a:t>
            </a: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GB" dirty="0">
                <a:ea typeface="+mn-lt"/>
                <a:cs typeface="+mn-lt"/>
              </a:rPr>
              <a:t>Mr </a:t>
            </a:r>
            <a:r>
              <a:rPr lang="en-GB" dirty="0" err="1">
                <a:ea typeface="+mn-lt"/>
                <a:cs typeface="+mn-lt"/>
              </a:rPr>
              <a:t>Hapus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ydw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i</a:t>
            </a:r>
            <a:r>
              <a:rPr lang="en-GB" dirty="0">
                <a:ea typeface="+mn-lt"/>
                <a:cs typeface="+mn-lt"/>
              </a:rPr>
              <a:t>,</a:t>
            </a: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GB" dirty="0">
                <a:ea typeface="+mn-lt"/>
                <a:cs typeface="+mn-lt"/>
              </a:rPr>
              <a:t>Mr </a:t>
            </a:r>
            <a:r>
              <a:rPr lang="en-GB" dirty="0" err="1">
                <a:ea typeface="+mn-lt"/>
                <a:cs typeface="+mn-lt"/>
              </a:rPr>
              <a:t>Hapus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ydw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i</a:t>
            </a:r>
            <a:r>
              <a:rPr lang="en-GB" dirty="0">
                <a:ea typeface="+mn-lt"/>
                <a:cs typeface="+mn-lt"/>
              </a:rPr>
              <a:t>, </a:t>
            </a:r>
            <a:r>
              <a:rPr lang="en-GB" dirty="0" err="1">
                <a:ea typeface="+mn-lt"/>
                <a:cs typeface="+mn-lt"/>
              </a:rPr>
              <a:t>ydw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i</a:t>
            </a:r>
            <a:r>
              <a:rPr lang="en-GB" dirty="0">
                <a:ea typeface="+mn-lt"/>
                <a:cs typeface="+mn-lt"/>
              </a:rPr>
              <a:t>.</a:t>
            </a:r>
            <a:endParaRPr lang="en-US" dirty="0">
              <a:ea typeface="+mn-lt"/>
              <a:cs typeface="+mn-lt"/>
            </a:endParaRP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GB" dirty="0">
                <a:ea typeface="+mn-lt"/>
                <a:cs typeface="+mn-lt"/>
              </a:rPr>
              <a:t>Mr Trist </a:t>
            </a:r>
            <a:r>
              <a:rPr lang="en-GB" dirty="0" err="1">
                <a:ea typeface="+mn-lt"/>
                <a:cs typeface="+mn-lt"/>
              </a:rPr>
              <a:t>ydw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i</a:t>
            </a:r>
            <a:r>
              <a:rPr lang="en-GB" dirty="0">
                <a:ea typeface="+mn-lt"/>
                <a:cs typeface="+mn-lt"/>
              </a:rPr>
              <a:t>, </a:t>
            </a:r>
            <a:r>
              <a:rPr lang="en-GB" dirty="0" err="1">
                <a:ea typeface="+mn-lt"/>
                <a:cs typeface="+mn-lt"/>
              </a:rPr>
              <a:t>ydw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i</a:t>
            </a:r>
            <a:r>
              <a:rPr lang="en-GB" dirty="0">
                <a:ea typeface="+mn-lt"/>
                <a:cs typeface="+mn-lt"/>
              </a:rPr>
              <a:t>.</a:t>
            </a: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GB" dirty="0">
                <a:ea typeface="+mn-lt"/>
                <a:cs typeface="+mn-lt"/>
              </a:rPr>
              <a:t>Mr Trist </a:t>
            </a:r>
            <a:r>
              <a:rPr lang="en-GB" dirty="0" err="1">
                <a:ea typeface="+mn-lt"/>
                <a:cs typeface="+mn-lt"/>
              </a:rPr>
              <a:t>ydw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i</a:t>
            </a:r>
            <a:r>
              <a:rPr lang="en-GB" dirty="0">
                <a:ea typeface="+mn-lt"/>
                <a:cs typeface="+mn-lt"/>
              </a:rPr>
              <a:t>, </a:t>
            </a:r>
            <a:r>
              <a:rPr lang="en-GB" dirty="0" err="1">
                <a:ea typeface="+mn-lt"/>
                <a:cs typeface="+mn-lt"/>
              </a:rPr>
              <a:t>ydw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i</a:t>
            </a:r>
            <a:r>
              <a:rPr lang="en-GB" dirty="0">
                <a:ea typeface="+mn-lt"/>
                <a:cs typeface="+mn-lt"/>
              </a:rPr>
              <a:t>.</a:t>
            </a: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GB" dirty="0">
                <a:ea typeface="+mn-lt"/>
                <a:cs typeface="+mn-lt"/>
              </a:rPr>
              <a:t>Mr Trist </a:t>
            </a:r>
            <a:r>
              <a:rPr lang="en-GB" dirty="0" err="1">
                <a:ea typeface="+mn-lt"/>
                <a:cs typeface="+mn-lt"/>
              </a:rPr>
              <a:t>ydw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i</a:t>
            </a:r>
            <a:r>
              <a:rPr lang="en-GB" dirty="0">
                <a:ea typeface="+mn-lt"/>
                <a:cs typeface="+mn-lt"/>
              </a:rPr>
              <a:t>, </a:t>
            </a: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GB" dirty="0">
                <a:ea typeface="+mn-lt"/>
                <a:cs typeface="+mn-lt"/>
              </a:rPr>
              <a:t>Mr Trist </a:t>
            </a:r>
            <a:r>
              <a:rPr lang="en-GB" dirty="0" err="1">
                <a:ea typeface="+mn-lt"/>
                <a:cs typeface="+mn-lt"/>
              </a:rPr>
              <a:t>ydw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i</a:t>
            </a:r>
            <a:r>
              <a:rPr lang="en-GB" dirty="0">
                <a:ea typeface="+mn-lt"/>
                <a:cs typeface="+mn-lt"/>
              </a:rPr>
              <a:t>,</a:t>
            </a: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GB" dirty="0">
                <a:ea typeface="+mn-lt"/>
                <a:cs typeface="+mn-lt"/>
              </a:rPr>
              <a:t>Mr Trist </a:t>
            </a:r>
            <a:r>
              <a:rPr lang="en-GB" dirty="0" err="1">
                <a:ea typeface="+mn-lt"/>
                <a:cs typeface="+mn-lt"/>
              </a:rPr>
              <a:t>ydw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i</a:t>
            </a:r>
            <a:r>
              <a:rPr lang="en-GB" dirty="0">
                <a:ea typeface="+mn-lt"/>
                <a:cs typeface="+mn-lt"/>
              </a:rPr>
              <a:t>, </a:t>
            </a:r>
            <a:r>
              <a:rPr lang="en-GB" dirty="0" err="1">
                <a:ea typeface="+mn-lt"/>
                <a:cs typeface="+mn-lt"/>
              </a:rPr>
              <a:t>ydw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i</a:t>
            </a:r>
            <a:r>
              <a:rPr lang="en-GB" dirty="0">
                <a:ea typeface="+mn-lt"/>
                <a:cs typeface="+mn-lt"/>
              </a:rPr>
              <a:t>.</a:t>
            </a:r>
            <a:endParaRPr lang="en-US" dirty="0">
              <a:ea typeface="+mn-lt"/>
              <a:cs typeface="+mn-lt"/>
            </a:endParaRP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GB" dirty="0">
                <a:ea typeface="+mn-lt"/>
                <a:cs typeface="+mn-lt"/>
              </a:rPr>
              <a:t>Mr Wedi </a:t>
            </a:r>
            <a:r>
              <a:rPr lang="en-GB" dirty="0" err="1">
                <a:ea typeface="+mn-lt"/>
                <a:cs typeface="+mn-lt"/>
              </a:rPr>
              <a:t>Blino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ydw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i</a:t>
            </a:r>
            <a:r>
              <a:rPr lang="en-GB" dirty="0">
                <a:ea typeface="+mn-lt"/>
                <a:cs typeface="+mn-lt"/>
              </a:rPr>
              <a:t>, </a:t>
            </a:r>
            <a:r>
              <a:rPr lang="en-GB" dirty="0" err="1">
                <a:ea typeface="+mn-lt"/>
                <a:cs typeface="+mn-lt"/>
              </a:rPr>
              <a:t>ydw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i</a:t>
            </a:r>
            <a:r>
              <a:rPr lang="en-GB" dirty="0">
                <a:ea typeface="+mn-lt"/>
                <a:cs typeface="+mn-lt"/>
              </a:rPr>
              <a:t>.</a:t>
            </a: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GB" dirty="0">
                <a:ea typeface="+mn-lt"/>
                <a:cs typeface="+mn-lt"/>
              </a:rPr>
              <a:t>Mr Wedi </a:t>
            </a:r>
            <a:r>
              <a:rPr lang="en-GB" dirty="0" err="1">
                <a:ea typeface="+mn-lt"/>
                <a:cs typeface="+mn-lt"/>
              </a:rPr>
              <a:t>Blino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ydw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i</a:t>
            </a:r>
            <a:r>
              <a:rPr lang="en-GB" dirty="0">
                <a:ea typeface="+mn-lt"/>
                <a:cs typeface="+mn-lt"/>
              </a:rPr>
              <a:t>, </a:t>
            </a:r>
            <a:r>
              <a:rPr lang="en-GB" dirty="0" err="1">
                <a:ea typeface="+mn-lt"/>
                <a:cs typeface="+mn-lt"/>
              </a:rPr>
              <a:t>ydw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i</a:t>
            </a:r>
            <a:r>
              <a:rPr lang="en-GB" dirty="0">
                <a:ea typeface="+mn-lt"/>
                <a:cs typeface="+mn-lt"/>
              </a:rPr>
              <a:t>.</a:t>
            </a: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GB" dirty="0">
                <a:ea typeface="+mn-lt"/>
                <a:cs typeface="+mn-lt"/>
              </a:rPr>
              <a:t>Mr Wedi </a:t>
            </a:r>
            <a:r>
              <a:rPr lang="en-GB" dirty="0" err="1">
                <a:ea typeface="+mn-lt"/>
                <a:cs typeface="+mn-lt"/>
              </a:rPr>
              <a:t>Blino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ydw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i</a:t>
            </a:r>
            <a:r>
              <a:rPr lang="en-GB" dirty="0">
                <a:ea typeface="+mn-lt"/>
                <a:cs typeface="+mn-lt"/>
              </a:rPr>
              <a:t>, </a:t>
            </a: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GB" dirty="0">
                <a:ea typeface="+mn-lt"/>
                <a:cs typeface="+mn-lt"/>
              </a:rPr>
              <a:t>Mr Wedi </a:t>
            </a:r>
            <a:r>
              <a:rPr lang="en-GB" dirty="0" err="1">
                <a:ea typeface="+mn-lt"/>
                <a:cs typeface="+mn-lt"/>
              </a:rPr>
              <a:t>Blino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ydw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dirty="0" err="1">
                <a:ea typeface="+mn-lt"/>
                <a:cs typeface="+mn-lt"/>
              </a:rPr>
              <a:t>i</a:t>
            </a:r>
            <a:r>
              <a:rPr lang="en-GB" dirty="0">
                <a:ea typeface="+mn-lt"/>
                <a:cs typeface="+mn-lt"/>
              </a:rPr>
              <a:t>,</a:t>
            </a:r>
            <a:endParaRPr lang="en-US" dirty="0">
              <a:ea typeface="+mn-lt"/>
              <a:cs typeface="+mn-lt"/>
            </a:endParaRPr>
          </a:p>
          <a:p>
            <a:pPr>
              <a:buNone/>
            </a:pPr>
            <a:r>
              <a:rPr lang="en-GB" dirty="0">
                <a:ea typeface="+mn-lt"/>
                <a:cs typeface="+mn-lt"/>
              </a:rPr>
              <a:t>Mr Wedi </a:t>
            </a:r>
            <a:r>
              <a:rPr lang="en-GB" err="1">
                <a:ea typeface="+mn-lt"/>
                <a:cs typeface="+mn-lt"/>
              </a:rPr>
              <a:t>Blino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err="1">
                <a:ea typeface="+mn-lt"/>
                <a:cs typeface="+mn-lt"/>
              </a:rPr>
              <a:t>ydw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err="1">
                <a:ea typeface="+mn-lt"/>
                <a:cs typeface="+mn-lt"/>
              </a:rPr>
              <a:t>i</a:t>
            </a:r>
            <a:r>
              <a:rPr lang="en-GB" dirty="0">
                <a:ea typeface="+mn-lt"/>
                <a:cs typeface="+mn-lt"/>
              </a:rPr>
              <a:t>, </a:t>
            </a:r>
            <a:r>
              <a:rPr lang="en-GB" err="1">
                <a:ea typeface="+mn-lt"/>
                <a:cs typeface="+mn-lt"/>
              </a:rPr>
              <a:t>ydw</a:t>
            </a:r>
            <a:r>
              <a:rPr lang="en-GB" dirty="0">
                <a:ea typeface="+mn-lt"/>
                <a:cs typeface="+mn-lt"/>
              </a:rPr>
              <a:t> </a:t>
            </a:r>
            <a:r>
              <a:rPr lang="en-GB" err="1">
                <a:ea typeface="+mn-lt"/>
                <a:cs typeface="+mn-lt"/>
              </a:rPr>
              <a:t>i</a:t>
            </a:r>
            <a:r>
              <a:rPr lang="en-GB" dirty="0">
                <a:ea typeface="+mn-lt"/>
                <a:cs typeface="+mn-lt"/>
              </a:rPr>
              <a:t>.</a:t>
            </a:r>
            <a:endParaRPr lang="en-US" dirty="0">
              <a:ea typeface="+mn-lt"/>
              <a:cs typeface="+mn-lt"/>
            </a:endParaRPr>
          </a:p>
          <a:p>
            <a:pPr algn="ctr">
              <a:buNone/>
            </a:pPr>
            <a:endParaRPr lang="en-GB" dirty="0">
              <a:ea typeface="+mn-lt"/>
              <a:cs typeface="+mn-lt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US" dirty="0">
                <a:ea typeface="+mn-lt"/>
                <a:cs typeface="+mn-lt"/>
                <a:hlinkClick r:id="rId2"/>
              </a:rPr>
              <a:t>https://www.youtube.com/watch?v=20lb7lUOd_s</a:t>
            </a:r>
            <a:endParaRPr lang="en-US" dirty="0">
              <a:ea typeface="+mn-lt"/>
              <a:cs typeface="+mn-lt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dirty="0">
              <a:ea typeface="+mn-lt"/>
              <a:cs typeface="+mn-lt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dirty="0">
              <a:ea typeface="+mn-lt"/>
              <a:cs typeface="+mn-lt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dirty="0">
              <a:ea typeface="+mn-lt"/>
              <a:cs typeface="+mn-lt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US" dirty="0">
                <a:ea typeface="+mn-lt"/>
                <a:cs typeface="+mn-lt"/>
                <a:hlinkClick r:id="rId3"/>
              </a:rPr>
              <a:t>https://www.youtube.com/watch?v=euLzsUtvVqM</a:t>
            </a:r>
            <a:endParaRPr lang="en-US" dirty="0">
              <a:ea typeface="+mn-lt"/>
              <a:cs typeface="+mn-lt"/>
            </a:endParaRPr>
          </a:p>
          <a:p>
            <a:pPr algn="ctr">
              <a:buNone/>
            </a:pPr>
            <a:endParaRPr lang="en-GB" dirty="0">
              <a:ea typeface="+mn-lt"/>
              <a:cs typeface="+mn-lt"/>
            </a:endParaRPr>
          </a:p>
          <a:p>
            <a:pPr>
              <a:buNone/>
            </a:pPr>
            <a:endParaRPr lang="en-US" dirty="0">
              <a:ea typeface="+mn-lt"/>
              <a:cs typeface="+mn-lt"/>
            </a:endParaRPr>
          </a:p>
          <a:p>
            <a:pPr>
              <a:buNone/>
            </a:pPr>
            <a:endParaRPr lang="en-US" dirty="0">
              <a:cs typeface="Calibri"/>
            </a:endParaRPr>
          </a:p>
          <a:p>
            <a:pPr>
              <a:buNone/>
            </a:pPr>
            <a:endParaRPr lang="en-US" dirty="0">
              <a:cs typeface="Calibri"/>
            </a:endParaRPr>
          </a:p>
          <a:p>
            <a:pPr marL="0" indent="0">
              <a:buNone/>
            </a:pPr>
            <a:endParaRPr lang="en-US" dirty="0">
              <a:cs typeface="Calibri"/>
            </a:endParaRPr>
          </a:p>
        </p:txBody>
      </p:sp>
      <p:pic>
        <p:nvPicPr>
          <p:cNvPr id="5" name="Picture 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30BE31AF-CDC7-4088-BAF0-9472DA3E44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0888633" y="99766"/>
            <a:ext cx="922580" cy="2087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7773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6B9A2674002945A0B149DDC8ED7128" ma:contentTypeVersion="10" ma:contentTypeDescription="Create a new document." ma:contentTypeScope="" ma:versionID="08ef2823a774a757799a33e7e6f6741e">
  <xsd:schema xmlns:xsd="http://www.w3.org/2001/XMLSchema" xmlns:xs="http://www.w3.org/2001/XMLSchema" xmlns:p="http://schemas.microsoft.com/office/2006/metadata/properties" xmlns:ns2="36acfc2f-05a2-482c-b182-a1e5cf50ff78" targetNamespace="http://schemas.microsoft.com/office/2006/metadata/properties" ma:root="true" ma:fieldsID="c8fed1c9880f7229f1d9f5eb3a573256" ns2:_="">
    <xsd:import namespace="36acfc2f-05a2-482c-b182-a1e5cf50ff7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6acfc2f-05a2-482c-b182-a1e5cf50ff7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2" nillable="true" ma:displayName="MediaServiceLocation" ma:internalName="MediaServiceLocation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87680C3-0CD2-4D9B-9FE9-71433A292E67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1D91D92C-088E-4D4C-8084-57576D564EF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6B1F27A-813C-4334-A4AB-86D6EB8368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6acfc2f-05a2-482c-b182-a1e5cf50ff7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284</Words>
  <Application>Microsoft Office PowerPoint</Application>
  <PresentationFormat>Widescreen</PresentationFormat>
  <Paragraphs>76</Paragraphs>
  <Slides>12</Slides>
  <Notes>0</Notes>
  <HiddenSlides>0</HiddenSlides>
  <MMClips>7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 Clonc Meithrin  </vt:lpstr>
      <vt:lpstr>Wythnos 1  Teimladau Feelings</vt:lpstr>
      <vt:lpstr>GEIRFA</vt:lpstr>
      <vt:lpstr>GÊM</vt:lpstr>
      <vt:lpstr>PowerPoint Presentation</vt:lpstr>
      <vt:lpstr>PowerPoint Presentation</vt:lpstr>
      <vt:lpstr>PowerPoint Presentation</vt:lpstr>
      <vt:lpstr>CWESTIWN AC ATEB: PWY WYT TI?</vt:lpstr>
      <vt:lpstr>CWESTIWN AC ATEB</vt:lpstr>
      <vt:lpstr>GÊM</vt:lpstr>
      <vt:lpstr>CÂN</vt:lpstr>
      <vt:lpstr>Mr Hapus Ydw 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G Mabbett (Pennard Primary School)</cp:lastModifiedBy>
  <cp:revision>45</cp:revision>
  <dcterms:created xsi:type="dcterms:W3CDTF">2020-05-31T10:29:34Z</dcterms:created>
  <dcterms:modified xsi:type="dcterms:W3CDTF">2021-01-07T11:46:08Z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0x010100796B9A2674002945A0B149DDC8ED7128</vt:lpwstr>
  </property>
  <property fmtid="{D5CDD505-2E9C-101B-9397-08002B2CF9AE}" pid="3" name="Order">
    <vt:r8>3068700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ComplianceAssetId">
    <vt:lpwstr/>
  </property>
  <property fmtid="{D5CDD505-2E9C-101B-9397-08002B2CF9AE}" pid="9" name="TemplateUrl">
    <vt:lpwstr/>
  </property>
</Properties>
</file>