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7" r:id="rId10"/>
    <p:sldId id="267" r:id="rId11"/>
    <p:sldId id="268" r:id="rId12"/>
    <p:sldId id="258" r:id="rId13"/>
    <p:sldId id="269" r:id="rId14"/>
    <p:sldId id="270" r:id="rId15"/>
    <p:sldId id="271" r:id="rId16"/>
    <p:sldId id="272" r:id="rId17"/>
    <p:sldId id="273" r:id="rId18"/>
    <p:sldId id="274" r:id="rId19"/>
    <p:sldId id="277" r:id="rId20"/>
    <p:sldId id="276" r:id="rId21"/>
    <p:sldId id="275" r:id="rId22"/>
    <p:sldId id="279" r:id="rId23"/>
    <p:sldId id="280" r:id="rId24"/>
    <p:sldId id="265" r:id="rId25"/>
    <p:sldId id="259" r:id="rId26"/>
    <p:sldId id="266" r:id="rId27"/>
    <p:sldId id="260" r:id="rId28"/>
    <p:sldId id="261" r:id="rId29"/>
    <p:sldId id="262" r:id="rId30"/>
    <p:sldId id="264" r:id="rId31"/>
    <p:sldId id="263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1B07FB-186C-48AE-A70B-CD4F2343CEC3}" v="1" dt="2024-07-29T13:30:27.8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2" autoAdjust="0"/>
    <p:restoredTop sz="96327"/>
  </p:normalViewPr>
  <p:slideViewPr>
    <p:cSldViewPr snapToGrid="0">
      <p:cViewPr varScale="1">
        <p:scale>
          <a:sx n="114" d="100"/>
          <a:sy n="114" d="100"/>
        </p:scale>
        <p:origin x="136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7.png"/><Relationship Id="rId7" Type="http://schemas.openxmlformats.org/officeDocument/2006/relationships/image" Target="../media/image52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8.png"/><Relationship Id="rId9" Type="http://schemas.openxmlformats.org/officeDocument/2006/relationships/image" Target="../media/image5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47.png"/><Relationship Id="rId7" Type="http://schemas.openxmlformats.org/officeDocument/2006/relationships/image" Target="../media/image5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48.png"/><Relationship Id="rId9" Type="http://schemas.openxmlformats.org/officeDocument/2006/relationships/image" Target="../media/image5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73.png"/><Relationship Id="rId4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7.png"/><Relationship Id="rId5" Type="http://schemas.openxmlformats.org/officeDocument/2006/relationships/image" Target="../media/image49.png"/><Relationship Id="rId4" Type="http://schemas.openxmlformats.org/officeDocument/2006/relationships/image" Target="../media/image7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79.png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Relationship Id="rId9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13" Type="http://schemas.openxmlformats.org/officeDocument/2006/relationships/image" Target="../media/image109.png"/><Relationship Id="rId3" Type="http://schemas.openxmlformats.org/officeDocument/2006/relationships/image" Target="../media/image99.png"/><Relationship Id="rId7" Type="http://schemas.openxmlformats.org/officeDocument/2006/relationships/image" Target="../media/image103.png"/><Relationship Id="rId12" Type="http://schemas.openxmlformats.org/officeDocument/2006/relationships/image" Target="../media/image108.png"/><Relationship Id="rId17" Type="http://schemas.openxmlformats.org/officeDocument/2006/relationships/image" Target="../media/image113.png"/><Relationship Id="rId2" Type="http://schemas.openxmlformats.org/officeDocument/2006/relationships/image" Target="../media/image98.png"/><Relationship Id="rId16" Type="http://schemas.openxmlformats.org/officeDocument/2006/relationships/image" Target="../media/image11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2.png"/><Relationship Id="rId11" Type="http://schemas.openxmlformats.org/officeDocument/2006/relationships/image" Target="../media/image107.png"/><Relationship Id="rId5" Type="http://schemas.openxmlformats.org/officeDocument/2006/relationships/image" Target="../media/image101.png"/><Relationship Id="rId15" Type="http://schemas.openxmlformats.org/officeDocument/2006/relationships/image" Target="../media/image111.png"/><Relationship Id="rId10" Type="http://schemas.openxmlformats.org/officeDocument/2006/relationships/image" Target="../media/image106.png"/><Relationship Id="rId4" Type="http://schemas.openxmlformats.org/officeDocument/2006/relationships/image" Target="../media/image100.png"/><Relationship Id="rId9" Type="http://schemas.openxmlformats.org/officeDocument/2006/relationships/image" Target="../media/image105.png"/><Relationship Id="rId14" Type="http://schemas.openxmlformats.org/officeDocument/2006/relationships/image" Target="../media/image1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4" Type="http://schemas.openxmlformats.org/officeDocument/2006/relationships/image" Target="../media/image11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image" Target="../media/image128.png"/><Relationship Id="rId18" Type="http://schemas.openxmlformats.org/officeDocument/2006/relationships/image" Target="../media/image133.png"/><Relationship Id="rId26" Type="http://schemas.openxmlformats.org/officeDocument/2006/relationships/image" Target="../media/image141.png"/><Relationship Id="rId3" Type="http://schemas.openxmlformats.org/officeDocument/2006/relationships/image" Target="../media/image118.png"/><Relationship Id="rId21" Type="http://schemas.openxmlformats.org/officeDocument/2006/relationships/image" Target="../media/image136.png"/><Relationship Id="rId7" Type="http://schemas.openxmlformats.org/officeDocument/2006/relationships/image" Target="../media/image122.png"/><Relationship Id="rId12" Type="http://schemas.openxmlformats.org/officeDocument/2006/relationships/image" Target="../media/image127.svg"/><Relationship Id="rId17" Type="http://schemas.openxmlformats.org/officeDocument/2006/relationships/image" Target="../media/image132.png"/><Relationship Id="rId25" Type="http://schemas.openxmlformats.org/officeDocument/2006/relationships/image" Target="../media/image140.png"/><Relationship Id="rId2" Type="http://schemas.openxmlformats.org/officeDocument/2006/relationships/image" Target="../media/image117.png"/><Relationship Id="rId16" Type="http://schemas.openxmlformats.org/officeDocument/2006/relationships/image" Target="../media/image131.svg"/><Relationship Id="rId20" Type="http://schemas.openxmlformats.org/officeDocument/2006/relationships/image" Target="../media/image13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21.png"/><Relationship Id="rId11" Type="http://schemas.openxmlformats.org/officeDocument/2006/relationships/image" Target="../media/image126.png"/><Relationship Id="rId24" Type="http://schemas.openxmlformats.org/officeDocument/2006/relationships/image" Target="../media/image139.png"/><Relationship Id="rId5" Type="http://schemas.openxmlformats.org/officeDocument/2006/relationships/image" Target="../media/image120.png"/><Relationship Id="rId15" Type="http://schemas.openxmlformats.org/officeDocument/2006/relationships/image" Target="../media/image130.png"/><Relationship Id="rId23" Type="http://schemas.openxmlformats.org/officeDocument/2006/relationships/image" Target="../media/image138.png"/><Relationship Id="rId10" Type="http://schemas.openxmlformats.org/officeDocument/2006/relationships/image" Target="../media/image125.png"/><Relationship Id="rId19" Type="http://schemas.openxmlformats.org/officeDocument/2006/relationships/image" Target="../media/image134.png"/><Relationship Id="rId4" Type="http://schemas.openxmlformats.org/officeDocument/2006/relationships/image" Target="../media/image119.png"/><Relationship Id="rId9" Type="http://schemas.openxmlformats.org/officeDocument/2006/relationships/image" Target="../media/image124.png"/><Relationship Id="rId14" Type="http://schemas.openxmlformats.org/officeDocument/2006/relationships/image" Target="../media/image129.svg"/><Relationship Id="rId22" Type="http://schemas.openxmlformats.org/officeDocument/2006/relationships/image" Target="../media/image137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3.png"/><Relationship Id="rId18" Type="http://schemas.openxmlformats.org/officeDocument/2006/relationships/image" Target="../media/image158.png"/><Relationship Id="rId26" Type="http://schemas.openxmlformats.org/officeDocument/2006/relationships/image" Target="../media/image166.png"/><Relationship Id="rId39" Type="http://schemas.openxmlformats.org/officeDocument/2006/relationships/image" Target="../media/image179.png"/><Relationship Id="rId21" Type="http://schemas.openxmlformats.org/officeDocument/2006/relationships/image" Target="../media/image161.png"/><Relationship Id="rId34" Type="http://schemas.openxmlformats.org/officeDocument/2006/relationships/image" Target="../media/image174.png"/><Relationship Id="rId7" Type="http://schemas.openxmlformats.org/officeDocument/2006/relationships/image" Target="../media/image147.png"/><Relationship Id="rId2" Type="http://schemas.openxmlformats.org/officeDocument/2006/relationships/image" Target="../media/image142.png"/><Relationship Id="rId16" Type="http://schemas.openxmlformats.org/officeDocument/2006/relationships/image" Target="../media/image156.png"/><Relationship Id="rId20" Type="http://schemas.openxmlformats.org/officeDocument/2006/relationships/image" Target="../media/image160.png"/><Relationship Id="rId29" Type="http://schemas.openxmlformats.org/officeDocument/2006/relationships/image" Target="../media/image169.png"/><Relationship Id="rId41" Type="http://schemas.openxmlformats.org/officeDocument/2006/relationships/image" Target="../media/image18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46.png"/><Relationship Id="rId11" Type="http://schemas.openxmlformats.org/officeDocument/2006/relationships/image" Target="../media/image151.png"/><Relationship Id="rId24" Type="http://schemas.openxmlformats.org/officeDocument/2006/relationships/image" Target="../media/image164.png"/><Relationship Id="rId32" Type="http://schemas.openxmlformats.org/officeDocument/2006/relationships/image" Target="../media/image172.png"/><Relationship Id="rId37" Type="http://schemas.openxmlformats.org/officeDocument/2006/relationships/image" Target="../media/image177.png"/><Relationship Id="rId40" Type="http://schemas.openxmlformats.org/officeDocument/2006/relationships/image" Target="../media/image180.png"/><Relationship Id="rId5" Type="http://schemas.openxmlformats.org/officeDocument/2006/relationships/image" Target="../media/image145.png"/><Relationship Id="rId15" Type="http://schemas.openxmlformats.org/officeDocument/2006/relationships/image" Target="../media/image155.png"/><Relationship Id="rId23" Type="http://schemas.openxmlformats.org/officeDocument/2006/relationships/image" Target="../media/image163.png"/><Relationship Id="rId28" Type="http://schemas.openxmlformats.org/officeDocument/2006/relationships/image" Target="../media/image168.png"/><Relationship Id="rId36" Type="http://schemas.openxmlformats.org/officeDocument/2006/relationships/image" Target="../media/image176.png"/><Relationship Id="rId10" Type="http://schemas.openxmlformats.org/officeDocument/2006/relationships/image" Target="../media/image150.png"/><Relationship Id="rId19" Type="http://schemas.openxmlformats.org/officeDocument/2006/relationships/image" Target="../media/image159.png"/><Relationship Id="rId31" Type="http://schemas.openxmlformats.org/officeDocument/2006/relationships/image" Target="../media/image171.png"/><Relationship Id="rId4" Type="http://schemas.openxmlformats.org/officeDocument/2006/relationships/image" Target="../media/image144.jpg"/><Relationship Id="rId9" Type="http://schemas.openxmlformats.org/officeDocument/2006/relationships/image" Target="../media/image149.png"/><Relationship Id="rId14" Type="http://schemas.openxmlformats.org/officeDocument/2006/relationships/image" Target="../media/image154.png"/><Relationship Id="rId22" Type="http://schemas.openxmlformats.org/officeDocument/2006/relationships/image" Target="../media/image162.png"/><Relationship Id="rId27" Type="http://schemas.openxmlformats.org/officeDocument/2006/relationships/image" Target="../media/image167.png"/><Relationship Id="rId30" Type="http://schemas.openxmlformats.org/officeDocument/2006/relationships/image" Target="../media/image170.png"/><Relationship Id="rId35" Type="http://schemas.openxmlformats.org/officeDocument/2006/relationships/image" Target="../media/image175.png"/><Relationship Id="rId8" Type="http://schemas.openxmlformats.org/officeDocument/2006/relationships/image" Target="../media/image148.png"/><Relationship Id="rId3" Type="http://schemas.openxmlformats.org/officeDocument/2006/relationships/image" Target="../media/image143.png"/><Relationship Id="rId12" Type="http://schemas.openxmlformats.org/officeDocument/2006/relationships/image" Target="../media/image152.png"/><Relationship Id="rId17" Type="http://schemas.openxmlformats.org/officeDocument/2006/relationships/image" Target="../media/image157.png"/><Relationship Id="rId25" Type="http://schemas.openxmlformats.org/officeDocument/2006/relationships/image" Target="../media/image165.png"/><Relationship Id="rId33" Type="http://schemas.openxmlformats.org/officeDocument/2006/relationships/image" Target="../media/image173.png"/><Relationship Id="rId38" Type="http://schemas.openxmlformats.org/officeDocument/2006/relationships/image" Target="../media/image178.png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3.png"/><Relationship Id="rId18" Type="http://schemas.openxmlformats.org/officeDocument/2006/relationships/image" Target="../media/image198.png"/><Relationship Id="rId26" Type="http://schemas.openxmlformats.org/officeDocument/2006/relationships/image" Target="../media/image206.png"/><Relationship Id="rId39" Type="http://schemas.openxmlformats.org/officeDocument/2006/relationships/image" Target="../media/image219.png"/><Relationship Id="rId21" Type="http://schemas.openxmlformats.org/officeDocument/2006/relationships/image" Target="../media/image201.png"/><Relationship Id="rId34" Type="http://schemas.openxmlformats.org/officeDocument/2006/relationships/image" Target="../media/image214.png"/><Relationship Id="rId42" Type="http://schemas.openxmlformats.org/officeDocument/2006/relationships/image" Target="../media/image222.png"/><Relationship Id="rId47" Type="http://schemas.openxmlformats.org/officeDocument/2006/relationships/image" Target="../media/image227.png"/><Relationship Id="rId50" Type="http://schemas.openxmlformats.org/officeDocument/2006/relationships/image" Target="../media/image230.png"/><Relationship Id="rId55" Type="http://schemas.openxmlformats.org/officeDocument/2006/relationships/image" Target="../media/image235.png"/><Relationship Id="rId7" Type="http://schemas.openxmlformats.org/officeDocument/2006/relationships/image" Target="../media/image187.png"/><Relationship Id="rId2" Type="http://schemas.openxmlformats.org/officeDocument/2006/relationships/image" Target="../media/image182.png"/><Relationship Id="rId16" Type="http://schemas.openxmlformats.org/officeDocument/2006/relationships/image" Target="../media/image196.png"/><Relationship Id="rId29" Type="http://schemas.openxmlformats.org/officeDocument/2006/relationships/image" Target="../media/image209.png"/><Relationship Id="rId11" Type="http://schemas.openxmlformats.org/officeDocument/2006/relationships/image" Target="../media/image191.png"/><Relationship Id="rId24" Type="http://schemas.openxmlformats.org/officeDocument/2006/relationships/image" Target="../media/image204.png"/><Relationship Id="rId32" Type="http://schemas.openxmlformats.org/officeDocument/2006/relationships/image" Target="../media/image212.png"/><Relationship Id="rId37" Type="http://schemas.openxmlformats.org/officeDocument/2006/relationships/image" Target="../media/image217.png"/><Relationship Id="rId40" Type="http://schemas.openxmlformats.org/officeDocument/2006/relationships/image" Target="../media/image220.png"/><Relationship Id="rId45" Type="http://schemas.openxmlformats.org/officeDocument/2006/relationships/image" Target="../media/image225.png"/><Relationship Id="rId53" Type="http://schemas.openxmlformats.org/officeDocument/2006/relationships/image" Target="../media/image233.png"/><Relationship Id="rId58" Type="http://schemas.openxmlformats.org/officeDocument/2006/relationships/image" Target="../media/image238.png"/><Relationship Id="rId5" Type="http://schemas.openxmlformats.org/officeDocument/2006/relationships/image" Target="../media/image185.png"/><Relationship Id="rId19" Type="http://schemas.openxmlformats.org/officeDocument/2006/relationships/image" Target="../media/image199.png"/><Relationship Id="rId4" Type="http://schemas.openxmlformats.org/officeDocument/2006/relationships/image" Target="../media/image184.png"/><Relationship Id="rId9" Type="http://schemas.openxmlformats.org/officeDocument/2006/relationships/image" Target="../media/image189.png"/><Relationship Id="rId14" Type="http://schemas.openxmlformats.org/officeDocument/2006/relationships/image" Target="../media/image194.png"/><Relationship Id="rId22" Type="http://schemas.openxmlformats.org/officeDocument/2006/relationships/image" Target="../media/image202.png"/><Relationship Id="rId27" Type="http://schemas.openxmlformats.org/officeDocument/2006/relationships/image" Target="../media/image207.png"/><Relationship Id="rId30" Type="http://schemas.openxmlformats.org/officeDocument/2006/relationships/image" Target="../media/image210.png"/><Relationship Id="rId35" Type="http://schemas.openxmlformats.org/officeDocument/2006/relationships/image" Target="../media/image215.png"/><Relationship Id="rId43" Type="http://schemas.openxmlformats.org/officeDocument/2006/relationships/image" Target="../media/image223.png"/><Relationship Id="rId48" Type="http://schemas.openxmlformats.org/officeDocument/2006/relationships/image" Target="../media/image228.png"/><Relationship Id="rId56" Type="http://schemas.openxmlformats.org/officeDocument/2006/relationships/image" Target="../media/image236.png"/><Relationship Id="rId8" Type="http://schemas.openxmlformats.org/officeDocument/2006/relationships/image" Target="../media/image188.png"/><Relationship Id="rId51" Type="http://schemas.openxmlformats.org/officeDocument/2006/relationships/image" Target="../media/image231.png"/><Relationship Id="rId3" Type="http://schemas.openxmlformats.org/officeDocument/2006/relationships/image" Target="../media/image183.png"/><Relationship Id="rId12" Type="http://schemas.openxmlformats.org/officeDocument/2006/relationships/image" Target="../media/image192.png"/><Relationship Id="rId17" Type="http://schemas.openxmlformats.org/officeDocument/2006/relationships/image" Target="../media/image197.png"/><Relationship Id="rId25" Type="http://schemas.openxmlformats.org/officeDocument/2006/relationships/image" Target="../media/image205.png"/><Relationship Id="rId33" Type="http://schemas.openxmlformats.org/officeDocument/2006/relationships/image" Target="../media/image213.png"/><Relationship Id="rId38" Type="http://schemas.openxmlformats.org/officeDocument/2006/relationships/image" Target="../media/image218.png"/><Relationship Id="rId46" Type="http://schemas.openxmlformats.org/officeDocument/2006/relationships/image" Target="../media/image226.png"/><Relationship Id="rId20" Type="http://schemas.openxmlformats.org/officeDocument/2006/relationships/image" Target="../media/image200.png"/><Relationship Id="rId41" Type="http://schemas.openxmlformats.org/officeDocument/2006/relationships/image" Target="../media/image221.png"/><Relationship Id="rId54" Type="http://schemas.openxmlformats.org/officeDocument/2006/relationships/image" Target="../media/image23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86.png"/><Relationship Id="rId15" Type="http://schemas.openxmlformats.org/officeDocument/2006/relationships/image" Target="../media/image195.png"/><Relationship Id="rId23" Type="http://schemas.openxmlformats.org/officeDocument/2006/relationships/image" Target="../media/image203.png"/><Relationship Id="rId28" Type="http://schemas.openxmlformats.org/officeDocument/2006/relationships/image" Target="../media/image208.png"/><Relationship Id="rId36" Type="http://schemas.openxmlformats.org/officeDocument/2006/relationships/image" Target="../media/image216.png"/><Relationship Id="rId49" Type="http://schemas.openxmlformats.org/officeDocument/2006/relationships/image" Target="../media/image229.png"/><Relationship Id="rId57" Type="http://schemas.openxmlformats.org/officeDocument/2006/relationships/image" Target="../media/image237.png"/><Relationship Id="rId10" Type="http://schemas.openxmlformats.org/officeDocument/2006/relationships/image" Target="../media/image190.png"/><Relationship Id="rId31" Type="http://schemas.openxmlformats.org/officeDocument/2006/relationships/image" Target="../media/image211.png"/><Relationship Id="rId44" Type="http://schemas.openxmlformats.org/officeDocument/2006/relationships/image" Target="../media/image224.png"/><Relationship Id="rId52" Type="http://schemas.openxmlformats.org/officeDocument/2006/relationships/image" Target="../media/image2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84F12B-B855-22EC-2798-9A8E09C5F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587" y="1737213"/>
            <a:ext cx="7504826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342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73FC826-B59F-BBEF-AE0D-DADDBD23376E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                  __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96  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48                8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73FC826-B59F-BBEF-AE0D-DADDBD2337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2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211D0E8E-1F61-331F-84F4-B4F6916ECE99}"/>
              </a:ext>
            </a:extLst>
          </p:cNvPr>
          <p:cNvSpPr txBox="1"/>
          <p:nvPr/>
        </p:nvSpPr>
        <p:spPr>
          <a:xfrm>
            <a:off x="1087638" y="347165"/>
            <a:ext cx="60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fractions are represented?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E0D875D-FF74-1F50-1AFE-EBA63D3F46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865541"/>
              </p:ext>
            </p:extLst>
          </p:nvPr>
        </p:nvGraphicFramePr>
        <p:xfrm>
          <a:off x="2337143" y="1146594"/>
          <a:ext cx="3712236" cy="638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059">
                  <a:extLst>
                    <a:ext uri="{9D8B030D-6E8A-4147-A177-3AD203B41FA5}">
                      <a16:colId xmlns:a16="http://schemas.microsoft.com/office/drawing/2014/main" val="2062774004"/>
                    </a:ext>
                  </a:extLst>
                </a:gridCol>
                <a:gridCol w="928059">
                  <a:extLst>
                    <a:ext uri="{9D8B030D-6E8A-4147-A177-3AD203B41FA5}">
                      <a16:colId xmlns:a16="http://schemas.microsoft.com/office/drawing/2014/main" val="2617933197"/>
                    </a:ext>
                  </a:extLst>
                </a:gridCol>
                <a:gridCol w="928059">
                  <a:extLst>
                    <a:ext uri="{9D8B030D-6E8A-4147-A177-3AD203B41FA5}">
                      <a16:colId xmlns:a16="http://schemas.microsoft.com/office/drawing/2014/main" val="2205720235"/>
                    </a:ext>
                  </a:extLst>
                </a:gridCol>
                <a:gridCol w="928059">
                  <a:extLst>
                    <a:ext uri="{9D8B030D-6E8A-4147-A177-3AD203B41FA5}">
                      <a16:colId xmlns:a16="http://schemas.microsoft.com/office/drawing/2014/main" val="3004364834"/>
                    </a:ext>
                  </a:extLst>
                </a:gridCol>
              </a:tblGrid>
              <a:tr h="6388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1251555"/>
                  </a:ext>
                </a:extLst>
              </a:tr>
            </a:tbl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FDE0C87D-3031-30DC-A884-6F1AF4B3A83E}"/>
              </a:ext>
            </a:extLst>
          </p:cNvPr>
          <p:cNvSpPr/>
          <p:nvPr/>
        </p:nvSpPr>
        <p:spPr>
          <a:xfrm>
            <a:off x="6377086" y="2336885"/>
            <a:ext cx="500332" cy="50033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0042528-5A68-ADDD-B6C0-6BE05678F719}"/>
              </a:ext>
            </a:extLst>
          </p:cNvPr>
          <p:cNvSpPr/>
          <p:nvPr/>
        </p:nvSpPr>
        <p:spPr>
          <a:xfrm>
            <a:off x="7004236" y="2336885"/>
            <a:ext cx="500332" cy="50033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F430216-8982-AB80-7B46-DCF45BA49D74}"/>
              </a:ext>
            </a:extLst>
          </p:cNvPr>
          <p:cNvSpPr/>
          <p:nvPr/>
        </p:nvSpPr>
        <p:spPr>
          <a:xfrm>
            <a:off x="6009429" y="2906468"/>
            <a:ext cx="500332" cy="50033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967F063-F256-B270-7E9D-BAFE8E273F4B}"/>
              </a:ext>
            </a:extLst>
          </p:cNvPr>
          <p:cNvSpPr/>
          <p:nvPr/>
        </p:nvSpPr>
        <p:spPr>
          <a:xfrm>
            <a:off x="6682893" y="2906468"/>
            <a:ext cx="500332" cy="50033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74E415E-2768-1C9E-66F7-6ECDD70EFBB3}"/>
              </a:ext>
            </a:extLst>
          </p:cNvPr>
          <p:cNvSpPr/>
          <p:nvPr/>
        </p:nvSpPr>
        <p:spPr>
          <a:xfrm>
            <a:off x="7356357" y="2906468"/>
            <a:ext cx="500332" cy="50033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E11222F-B372-4E1B-4364-96937B6C67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201110"/>
              </p:ext>
            </p:extLst>
          </p:nvPr>
        </p:nvGraphicFramePr>
        <p:xfrm>
          <a:off x="1223330" y="2709602"/>
          <a:ext cx="36363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133">
                  <a:extLst>
                    <a:ext uri="{9D8B030D-6E8A-4147-A177-3AD203B41FA5}">
                      <a16:colId xmlns:a16="http://schemas.microsoft.com/office/drawing/2014/main" val="1660496855"/>
                    </a:ext>
                  </a:extLst>
                </a:gridCol>
                <a:gridCol w="1212133">
                  <a:extLst>
                    <a:ext uri="{9D8B030D-6E8A-4147-A177-3AD203B41FA5}">
                      <a16:colId xmlns:a16="http://schemas.microsoft.com/office/drawing/2014/main" val="3335404732"/>
                    </a:ext>
                  </a:extLst>
                </a:gridCol>
                <a:gridCol w="1212133">
                  <a:extLst>
                    <a:ext uri="{9D8B030D-6E8A-4147-A177-3AD203B41FA5}">
                      <a16:colId xmlns:a16="http://schemas.microsoft.com/office/drawing/2014/main" val="20668342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0839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035748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A084A4FF-3C99-5481-73D2-27FFDB7C8C35}"/>
              </a:ext>
            </a:extLst>
          </p:cNvPr>
          <p:cNvSpPr txBox="1"/>
          <p:nvPr/>
        </p:nvSpPr>
        <p:spPr>
          <a:xfrm>
            <a:off x="1050198" y="3340472"/>
            <a:ext cx="52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6CF83D-A70B-64D2-FF51-9A6A2E4DCABB}"/>
              </a:ext>
            </a:extLst>
          </p:cNvPr>
          <p:cNvSpPr txBox="1"/>
          <p:nvPr/>
        </p:nvSpPr>
        <p:spPr>
          <a:xfrm>
            <a:off x="4682235" y="3377903"/>
            <a:ext cx="52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8E8150C-25FA-5D10-B413-3B21D4F52C1C}"/>
              </a:ext>
            </a:extLst>
          </p:cNvPr>
          <p:cNvCxnSpPr>
            <a:cxnSpLocks/>
          </p:cNvCxnSpPr>
          <p:nvPr/>
        </p:nvCxnSpPr>
        <p:spPr>
          <a:xfrm>
            <a:off x="2432650" y="1984070"/>
            <a:ext cx="0" cy="66336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8709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E7F1A1-8ACA-B85D-60A6-9BB6C7C42321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                  __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96  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48                8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E7F1A1-8ACA-B85D-60A6-9BB6C7C423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2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F1366DC9-D937-4766-5FC8-170F9C6BC513}"/>
              </a:ext>
            </a:extLst>
          </p:cNvPr>
          <p:cNvSpPr txBox="1"/>
          <p:nvPr/>
        </p:nvSpPr>
        <p:spPr>
          <a:xfrm>
            <a:off x="1087638" y="347165"/>
            <a:ext cx="60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fractions are represented?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E3A495-0295-F51E-8BAC-75074D072F3C}"/>
              </a:ext>
            </a:extLst>
          </p:cNvPr>
          <p:cNvGraphicFramePr>
            <a:graphicFrameLocks noGrp="1"/>
          </p:cNvGraphicFramePr>
          <p:nvPr/>
        </p:nvGraphicFramePr>
        <p:xfrm>
          <a:off x="2337143" y="1146594"/>
          <a:ext cx="3712236" cy="638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059">
                  <a:extLst>
                    <a:ext uri="{9D8B030D-6E8A-4147-A177-3AD203B41FA5}">
                      <a16:colId xmlns:a16="http://schemas.microsoft.com/office/drawing/2014/main" val="2062774004"/>
                    </a:ext>
                  </a:extLst>
                </a:gridCol>
                <a:gridCol w="928059">
                  <a:extLst>
                    <a:ext uri="{9D8B030D-6E8A-4147-A177-3AD203B41FA5}">
                      <a16:colId xmlns:a16="http://schemas.microsoft.com/office/drawing/2014/main" val="2617933197"/>
                    </a:ext>
                  </a:extLst>
                </a:gridCol>
                <a:gridCol w="928059">
                  <a:extLst>
                    <a:ext uri="{9D8B030D-6E8A-4147-A177-3AD203B41FA5}">
                      <a16:colId xmlns:a16="http://schemas.microsoft.com/office/drawing/2014/main" val="2205720235"/>
                    </a:ext>
                  </a:extLst>
                </a:gridCol>
                <a:gridCol w="928059">
                  <a:extLst>
                    <a:ext uri="{9D8B030D-6E8A-4147-A177-3AD203B41FA5}">
                      <a16:colId xmlns:a16="http://schemas.microsoft.com/office/drawing/2014/main" val="3004364834"/>
                    </a:ext>
                  </a:extLst>
                </a:gridCol>
              </a:tblGrid>
              <a:tr h="6388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1251555"/>
                  </a:ext>
                </a:extLst>
              </a:tr>
            </a:tbl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00CF1FEF-7997-E772-8219-BA3DC66068B8}"/>
              </a:ext>
            </a:extLst>
          </p:cNvPr>
          <p:cNvSpPr/>
          <p:nvPr/>
        </p:nvSpPr>
        <p:spPr>
          <a:xfrm>
            <a:off x="6377086" y="2336885"/>
            <a:ext cx="500332" cy="50033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08F7644-B366-AE82-6230-8301703673AD}"/>
              </a:ext>
            </a:extLst>
          </p:cNvPr>
          <p:cNvSpPr/>
          <p:nvPr/>
        </p:nvSpPr>
        <p:spPr>
          <a:xfrm>
            <a:off x="7004236" y="2336885"/>
            <a:ext cx="500332" cy="50033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635CB6E-DC0E-42CA-8262-2944A7611CC0}"/>
              </a:ext>
            </a:extLst>
          </p:cNvPr>
          <p:cNvSpPr/>
          <p:nvPr/>
        </p:nvSpPr>
        <p:spPr>
          <a:xfrm>
            <a:off x="6009429" y="2906468"/>
            <a:ext cx="500332" cy="50033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7A0FF28-F2A7-70A0-BDC4-2A99619BC02A}"/>
              </a:ext>
            </a:extLst>
          </p:cNvPr>
          <p:cNvSpPr/>
          <p:nvPr/>
        </p:nvSpPr>
        <p:spPr>
          <a:xfrm>
            <a:off x="6682893" y="2906468"/>
            <a:ext cx="500332" cy="50033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FAA2E2E-8504-8402-78BC-E9291089CBFF}"/>
              </a:ext>
            </a:extLst>
          </p:cNvPr>
          <p:cNvSpPr/>
          <p:nvPr/>
        </p:nvSpPr>
        <p:spPr>
          <a:xfrm>
            <a:off x="7356357" y="2906468"/>
            <a:ext cx="500332" cy="50033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42EF257-108E-2AE0-A241-15D23D072342}"/>
              </a:ext>
            </a:extLst>
          </p:cNvPr>
          <p:cNvGraphicFramePr>
            <a:graphicFrameLocks noGrp="1"/>
          </p:cNvGraphicFramePr>
          <p:nvPr/>
        </p:nvGraphicFramePr>
        <p:xfrm>
          <a:off x="1223330" y="2709602"/>
          <a:ext cx="36363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133">
                  <a:extLst>
                    <a:ext uri="{9D8B030D-6E8A-4147-A177-3AD203B41FA5}">
                      <a16:colId xmlns:a16="http://schemas.microsoft.com/office/drawing/2014/main" val="1660496855"/>
                    </a:ext>
                  </a:extLst>
                </a:gridCol>
                <a:gridCol w="1212133">
                  <a:extLst>
                    <a:ext uri="{9D8B030D-6E8A-4147-A177-3AD203B41FA5}">
                      <a16:colId xmlns:a16="http://schemas.microsoft.com/office/drawing/2014/main" val="3335404732"/>
                    </a:ext>
                  </a:extLst>
                </a:gridCol>
                <a:gridCol w="1212133">
                  <a:extLst>
                    <a:ext uri="{9D8B030D-6E8A-4147-A177-3AD203B41FA5}">
                      <a16:colId xmlns:a16="http://schemas.microsoft.com/office/drawing/2014/main" val="20668342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08398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035748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01DF302-8936-1DC7-B910-63E6FA251E80}"/>
              </a:ext>
            </a:extLst>
          </p:cNvPr>
          <p:cNvSpPr txBox="1"/>
          <p:nvPr/>
        </p:nvSpPr>
        <p:spPr>
          <a:xfrm>
            <a:off x="1050198" y="3340472"/>
            <a:ext cx="52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1ECDA8C-A4C5-8131-93A2-AA5DB7475864}"/>
              </a:ext>
            </a:extLst>
          </p:cNvPr>
          <p:cNvSpPr txBox="1"/>
          <p:nvPr/>
        </p:nvSpPr>
        <p:spPr>
          <a:xfrm>
            <a:off x="4682235" y="3377903"/>
            <a:ext cx="525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2AFDF55-1384-FC0A-A83A-48E0007C5E2C}"/>
              </a:ext>
            </a:extLst>
          </p:cNvPr>
          <p:cNvCxnSpPr>
            <a:cxnSpLocks/>
          </p:cNvCxnSpPr>
          <p:nvPr/>
        </p:nvCxnSpPr>
        <p:spPr>
          <a:xfrm>
            <a:off x="2432650" y="1984070"/>
            <a:ext cx="0" cy="66336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1CA2FF1-BE5D-B539-E21E-02F6A2A24AEF}"/>
                  </a:ext>
                </a:extLst>
              </p:cNvPr>
              <p:cNvSpPr txBox="1"/>
              <p:nvPr/>
            </p:nvSpPr>
            <p:spPr>
              <a:xfrm>
                <a:off x="1944150" y="1070596"/>
                <a:ext cx="416098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solidFill>
                              <a:srgbClr val="4472C4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solidFill>
                              <a:srgbClr val="4472C4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solidFill>
                              <a:srgbClr val="4472C4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4472C4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1CA2FF1-BE5D-B539-E21E-02F6A2A24A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4150" y="1070596"/>
                <a:ext cx="416098" cy="70070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6C43542-5D29-15C4-4368-8A99B9836FA9}"/>
                  </a:ext>
                </a:extLst>
              </p:cNvPr>
              <p:cNvSpPr txBox="1"/>
              <p:nvPr/>
            </p:nvSpPr>
            <p:spPr>
              <a:xfrm>
                <a:off x="2557299" y="1946725"/>
                <a:ext cx="416098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6C43542-5D29-15C4-4368-8A99B9836F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7299" y="1946725"/>
                <a:ext cx="416098" cy="70070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0038835-187E-9B61-535E-50F758D32989}"/>
                  </a:ext>
                </a:extLst>
              </p:cNvPr>
              <p:cNvSpPr txBox="1"/>
              <p:nvPr/>
            </p:nvSpPr>
            <p:spPr>
              <a:xfrm>
                <a:off x="5936114" y="2136512"/>
                <a:ext cx="416098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0038835-187E-9B61-535E-50F758D329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6114" y="2136512"/>
                <a:ext cx="416098" cy="70070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A67EBE8E-6107-F84F-A494-5255789DE93A}"/>
              </a:ext>
            </a:extLst>
          </p:cNvPr>
          <p:cNvSpPr txBox="1"/>
          <p:nvPr/>
        </p:nvSpPr>
        <p:spPr>
          <a:xfrm>
            <a:off x="2424871" y="4312125"/>
            <a:ext cx="116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i="0" dirty="0">
                <a:solidFill>
                  <a:srgbClr val="4472C4"/>
                </a:solidFill>
              </a:rPr>
              <a:t>24</a:t>
            </a:r>
            <a:endParaRPr lang="en-GB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5125875-6368-CFC3-4005-87B01B3F457F}"/>
              </a:ext>
            </a:extLst>
          </p:cNvPr>
          <p:cNvSpPr txBox="1"/>
          <p:nvPr/>
        </p:nvSpPr>
        <p:spPr>
          <a:xfrm>
            <a:off x="4230361" y="4301239"/>
            <a:ext cx="116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i="0" dirty="0">
                <a:solidFill>
                  <a:srgbClr val="4472C4"/>
                </a:solidFill>
              </a:rPr>
              <a:t>12</a:t>
            </a:r>
            <a:endParaRPr lang="en-GB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75B756C-22FA-5396-106D-65E95FA73786}"/>
              </a:ext>
            </a:extLst>
          </p:cNvPr>
          <p:cNvSpPr txBox="1"/>
          <p:nvPr/>
        </p:nvSpPr>
        <p:spPr>
          <a:xfrm>
            <a:off x="1837243" y="4930545"/>
            <a:ext cx="116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i="0" dirty="0">
                <a:solidFill>
                  <a:srgbClr val="4472C4"/>
                </a:solidFill>
              </a:rPr>
              <a:t>6</a:t>
            </a:r>
            <a:endParaRPr lang="en-GB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3A1EAD7-36F0-2D14-1873-A12D0FF56E4D}"/>
              </a:ext>
            </a:extLst>
          </p:cNvPr>
          <p:cNvSpPr txBox="1"/>
          <p:nvPr/>
        </p:nvSpPr>
        <p:spPr>
          <a:xfrm>
            <a:off x="4890605" y="4942373"/>
            <a:ext cx="116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i="0" dirty="0">
                <a:solidFill>
                  <a:srgbClr val="4472C4"/>
                </a:solidFill>
              </a:rPr>
              <a:t>8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6737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E15E0C3-A4F0-080F-867C-8DF22F26FF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7606985"/>
              </p:ext>
            </p:extLst>
          </p:nvPr>
        </p:nvGraphicFramePr>
        <p:xfrm>
          <a:off x="948721" y="2845287"/>
          <a:ext cx="2880002" cy="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2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</a:tblGrid>
              <a:tr h="77542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AF06488-0126-66FD-C6A7-965B562FA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270822" y="4471398"/>
            <a:ext cx="1340346" cy="11813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3DD196-B9DE-F37C-2CB5-884D23678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7328" y="4590813"/>
            <a:ext cx="1277598" cy="10498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128C2D-A48C-F77E-2465-9AA829474E1E}"/>
              </a:ext>
            </a:extLst>
          </p:cNvPr>
          <p:cNvSpPr txBox="1"/>
          <p:nvPr/>
        </p:nvSpPr>
        <p:spPr>
          <a:xfrm>
            <a:off x="667512" y="491750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Dora and Dexter each have a strip of paper.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23D8E1-6E24-1506-78A8-9F0C2C88B140}"/>
              </a:ext>
            </a:extLst>
          </p:cNvPr>
          <p:cNvSpPr txBox="1"/>
          <p:nvPr/>
        </p:nvSpPr>
        <p:spPr>
          <a:xfrm>
            <a:off x="6397328" y="5563134"/>
            <a:ext cx="1419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Dexter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54F560-E40A-BC56-05CB-F60CCBA31237}"/>
              </a:ext>
            </a:extLst>
          </p:cNvPr>
          <p:cNvSpPr txBox="1"/>
          <p:nvPr/>
        </p:nvSpPr>
        <p:spPr>
          <a:xfrm>
            <a:off x="1393374" y="5563134"/>
            <a:ext cx="1179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Dora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F0CE1FF-C536-0F5D-9E15-F2532F15AA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159801"/>
              </p:ext>
            </p:extLst>
          </p:nvPr>
        </p:nvGraphicFramePr>
        <p:xfrm>
          <a:off x="5164759" y="2844878"/>
          <a:ext cx="2880002" cy="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002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</a:tblGrid>
              <a:tr h="77542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5C4DC16-465D-6D50-00D7-DCEE182F508E}"/>
              </a:ext>
            </a:extLst>
          </p:cNvPr>
          <p:cNvSpPr txBox="1"/>
          <p:nvPr/>
        </p:nvSpPr>
        <p:spPr>
          <a:xfrm>
            <a:off x="667512" y="1088633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They each fold their paper in half.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1BC18F4-3870-C598-8D68-F8CD96F705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379360"/>
              </p:ext>
            </p:extLst>
          </p:nvPr>
        </p:nvGraphicFramePr>
        <p:xfrm>
          <a:off x="948721" y="2847589"/>
          <a:ext cx="2880002" cy="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1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1440001">
                  <a:extLst>
                    <a:ext uri="{9D8B030D-6E8A-4147-A177-3AD203B41FA5}">
                      <a16:colId xmlns:a16="http://schemas.microsoft.com/office/drawing/2014/main" val="165853833"/>
                    </a:ext>
                  </a:extLst>
                </a:gridCol>
              </a:tblGrid>
              <a:tr h="77542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C4FE857-0B7F-184F-C7CB-AA28AFE670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362954"/>
              </p:ext>
            </p:extLst>
          </p:nvPr>
        </p:nvGraphicFramePr>
        <p:xfrm>
          <a:off x="5164759" y="2843972"/>
          <a:ext cx="2880002" cy="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1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1440001">
                  <a:extLst>
                    <a:ext uri="{9D8B030D-6E8A-4147-A177-3AD203B41FA5}">
                      <a16:colId xmlns:a16="http://schemas.microsoft.com/office/drawing/2014/main" val="165853833"/>
                    </a:ext>
                  </a:extLst>
                </a:gridCol>
              </a:tblGrid>
              <a:tr h="77542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D449AEC6-FF78-0DB3-311E-628EB9E15EB9}"/>
              </a:ext>
            </a:extLst>
          </p:cNvPr>
          <p:cNvSpPr txBox="1"/>
          <p:nvPr/>
        </p:nvSpPr>
        <p:spPr>
          <a:xfrm>
            <a:off x="667512" y="1704035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Dexter then folds his in half again. 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881DF4C-7ECC-787E-2BDE-01E1EC5D6D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824152"/>
              </p:ext>
            </p:extLst>
          </p:nvPr>
        </p:nvGraphicFramePr>
        <p:xfrm>
          <a:off x="5164759" y="2843688"/>
          <a:ext cx="2880004" cy="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1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720001">
                  <a:extLst>
                    <a:ext uri="{9D8B030D-6E8A-4147-A177-3AD203B41FA5}">
                      <a16:colId xmlns:a16="http://schemas.microsoft.com/office/drawing/2014/main" val="87260882"/>
                    </a:ext>
                  </a:extLst>
                </a:gridCol>
                <a:gridCol w="720001">
                  <a:extLst>
                    <a:ext uri="{9D8B030D-6E8A-4147-A177-3AD203B41FA5}">
                      <a16:colId xmlns:a16="http://schemas.microsoft.com/office/drawing/2014/main" val="1429390223"/>
                    </a:ext>
                  </a:extLst>
                </a:gridCol>
                <a:gridCol w="720001">
                  <a:extLst>
                    <a:ext uri="{9D8B030D-6E8A-4147-A177-3AD203B41FA5}">
                      <a16:colId xmlns:a16="http://schemas.microsoft.com/office/drawing/2014/main" val="3440477736"/>
                    </a:ext>
                  </a:extLst>
                </a:gridCol>
              </a:tblGrid>
              <a:tr h="77542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9424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B0A68D-5DFF-6241-C897-84ED62D88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277" y="569225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EBA0D37-99D5-2911-3111-FCA7EC6D463F}"/>
              </a:ext>
            </a:extLst>
          </p:cNvPr>
          <p:cNvSpPr txBox="1"/>
          <p:nvPr/>
        </p:nvSpPr>
        <p:spPr>
          <a:xfrm>
            <a:off x="5683121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AF6AD4-130E-AD17-C0AC-55B3A8C403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19065" y="4471398"/>
            <a:ext cx="1340346" cy="11813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955710-8123-93F3-665E-C924B9C2AA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5571" y="4590813"/>
            <a:ext cx="1277598" cy="10498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C2F42F-5049-CD49-CEFB-DAB0D5771A79}"/>
              </a:ext>
            </a:extLst>
          </p:cNvPr>
          <p:cNvSpPr txBox="1"/>
          <p:nvPr/>
        </p:nvSpPr>
        <p:spPr>
          <a:xfrm>
            <a:off x="6345571" y="5563134"/>
            <a:ext cx="1419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Dexter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83FCFF-E0DF-7BAB-5084-C8049A99550A}"/>
              </a:ext>
            </a:extLst>
          </p:cNvPr>
          <p:cNvSpPr txBox="1"/>
          <p:nvPr/>
        </p:nvSpPr>
        <p:spPr>
          <a:xfrm>
            <a:off x="1341617" y="5563134"/>
            <a:ext cx="1179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Dora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4573E6D-984E-284F-6845-791ABD31BF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972901"/>
              </p:ext>
            </p:extLst>
          </p:nvPr>
        </p:nvGraphicFramePr>
        <p:xfrm>
          <a:off x="896964" y="2847589"/>
          <a:ext cx="2880002" cy="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1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1440001">
                  <a:extLst>
                    <a:ext uri="{9D8B030D-6E8A-4147-A177-3AD203B41FA5}">
                      <a16:colId xmlns:a16="http://schemas.microsoft.com/office/drawing/2014/main" val="165853833"/>
                    </a:ext>
                  </a:extLst>
                </a:gridCol>
              </a:tblGrid>
              <a:tr h="77542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1466604-7326-8DEE-CE88-54399843FD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854080"/>
              </p:ext>
            </p:extLst>
          </p:nvPr>
        </p:nvGraphicFramePr>
        <p:xfrm>
          <a:off x="5113002" y="2843688"/>
          <a:ext cx="2880004" cy="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1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720001">
                  <a:extLst>
                    <a:ext uri="{9D8B030D-6E8A-4147-A177-3AD203B41FA5}">
                      <a16:colId xmlns:a16="http://schemas.microsoft.com/office/drawing/2014/main" val="87260882"/>
                    </a:ext>
                  </a:extLst>
                </a:gridCol>
                <a:gridCol w="720001">
                  <a:extLst>
                    <a:ext uri="{9D8B030D-6E8A-4147-A177-3AD203B41FA5}">
                      <a16:colId xmlns:a16="http://schemas.microsoft.com/office/drawing/2014/main" val="1429390223"/>
                    </a:ext>
                  </a:extLst>
                </a:gridCol>
                <a:gridCol w="720001">
                  <a:extLst>
                    <a:ext uri="{9D8B030D-6E8A-4147-A177-3AD203B41FA5}">
                      <a16:colId xmlns:a16="http://schemas.microsoft.com/office/drawing/2014/main" val="3440477736"/>
                    </a:ext>
                  </a:extLst>
                </a:gridCol>
              </a:tblGrid>
              <a:tr h="77542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095A909-69DB-F686-D71B-939535697F1B}"/>
              </a:ext>
            </a:extLst>
          </p:cNvPr>
          <p:cNvSpPr txBox="1"/>
          <p:nvPr/>
        </p:nvSpPr>
        <p:spPr>
          <a:xfrm>
            <a:off x="757487" y="1469290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fractions can you see on their strips of paper?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9517BD39-1F0B-7665-C61F-B66D0CF6F94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9976327"/>
                  </p:ext>
                </p:extLst>
              </p:nvPr>
            </p:nvGraphicFramePr>
            <p:xfrm>
              <a:off x="896964" y="2858149"/>
              <a:ext cx="2880002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1440001">
                      <a:extLst>
                        <a:ext uri="{9D8B030D-6E8A-4147-A177-3AD203B41FA5}">
                          <a16:colId xmlns:a16="http://schemas.microsoft.com/office/drawing/2014/main" val="165853833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9517BD39-1F0B-7665-C61F-B66D0CF6F94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9976327"/>
                  </p:ext>
                </p:extLst>
              </p:nvPr>
            </p:nvGraphicFramePr>
            <p:xfrm>
              <a:off x="896964" y="2858149"/>
              <a:ext cx="2880002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1440001">
                      <a:extLst>
                        <a:ext uri="{9D8B030D-6E8A-4147-A177-3AD203B41FA5}">
                          <a16:colId xmlns:a16="http://schemas.microsoft.com/office/drawing/2014/main" val="165853833"/>
                        </a:ext>
                      </a:extLst>
                    </a:gridCol>
                  </a:tblGrid>
                  <a:tr h="77622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844" t="-775" r="-100844" b="-23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1271" t="-775" r="-1271" b="-23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C633AF44-7179-C3B9-5CDD-03B84C58115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63374885"/>
                  </p:ext>
                </p:extLst>
              </p:nvPr>
            </p:nvGraphicFramePr>
            <p:xfrm>
              <a:off x="5113002" y="2838236"/>
              <a:ext cx="2880004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2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87260882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1429390223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3440477736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400" dirty="0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400" dirty="0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400" dirty="0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400" dirty="0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>
                <a:extLst>
                  <a:ext uri="{FF2B5EF4-FFF2-40B4-BE49-F238E27FC236}">
                    <a16:creationId xmlns:a16="http://schemas.microsoft.com/office/drawing/2014/main" id="{C633AF44-7179-C3B9-5CDD-03B84C58115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63374885"/>
                  </p:ext>
                </p:extLst>
              </p:nvPr>
            </p:nvGraphicFramePr>
            <p:xfrm>
              <a:off x="5113002" y="2838236"/>
              <a:ext cx="2880004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2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87260882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1429390223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3440477736"/>
                        </a:ext>
                      </a:extLst>
                    </a:gridCol>
                  </a:tblGrid>
                  <a:tr h="77622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840" t="-781" r="-300840" b="-31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01695" t="-781" r="-203390" b="-31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200000" t="-781" r="-101681" b="-31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302542" t="-781" r="-2542" b="-31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E6D1A030-0CEC-17BD-2ADF-E86948DB1CF3}"/>
              </a:ext>
            </a:extLst>
          </p:cNvPr>
          <p:cNvSpPr txBox="1"/>
          <p:nvPr/>
        </p:nvSpPr>
        <p:spPr>
          <a:xfrm>
            <a:off x="757487" y="1217335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do you notice?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F8AC251-B182-EDBD-3576-ADC097FD3150}"/>
                  </a:ext>
                </a:extLst>
              </p:cNvPr>
              <p:cNvSpPr txBox="1"/>
              <p:nvPr/>
            </p:nvSpPr>
            <p:spPr>
              <a:xfrm>
                <a:off x="2941722" y="4999942"/>
                <a:ext cx="2885751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F8AC251-B182-EDBD-3576-ADC097FD31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1722" y="4999942"/>
                <a:ext cx="2885751" cy="700705"/>
              </a:xfrm>
              <a:prstGeom prst="rect">
                <a:avLst/>
              </a:prstGeom>
              <a:blipFill>
                <a:blip r:embed="rId7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ular Callout 45">
            <a:extLst>
              <a:ext uri="{FF2B5EF4-FFF2-40B4-BE49-F238E27FC236}">
                <a16:creationId xmlns:a16="http://schemas.microsoft.com/office/drawing/2014/main" id="{877B2A9E-1F80-2763-8AA3-8B98D392C225}"/>
              </a:ext>
            </a:extLst>
          </p:cNvPr>
          <p:cNvSpPr/>
          <p:nvPr/>
        </p:nvSpPr>
        <p:spPr>
          <a:xfrm>
            <a:off x="2727166" y="4962182"/>
            <a:ext cx="3165763" cy="776224"/>
          </a:xfrm>
          <a:prstGeom prst="wedgeRoundRectCallout">
            <a:avLst>
              <a:gd name="adj1" fmla="val -56869"/>
              <a:gd name="adj2" fmla="val 26079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6" name="Table 15">
                <a:extLst>
                  <a:ext uri="{FF2B5EF4-FFF2-40B4-BE49-F238E27FC236}">
                    <a16:creationId xmlns:a16="http://schemas.microsoft.com/office/drawing/2014/main" id="{3C0BAB64-F3A5-7FEF-09FA-E501865CBB4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33426304"/>
                  </p:ext>
                </p:extLst>
              </p:nvPr>
            </p:nvGraphicFramePr>
            <p:xfrm>
              <a:off x="2870046" y="2207094"/>
              <a:ext cx="2880002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1440001">
                      <a:extLst>
                        <a:ext uri="{9D8B030D-6E8A-4147-A177-3AD203B41FA5}">
                          <a16:colId xmlns:a16="http://schemas.microsoft.com/office/drawing/2014/main" val="165853833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6" name="Table 15">
                <a:extLst>
                  <a:ext uri="{FF2B5EF4-FFF2-40B4-BE49-F238E27FC236}">
                    <a16:creationId xmlns:a16="http://schemas.microsoft.com/office/drawing/2014/main" id="{3C0BAB64-F3A5-7FEF-09FA-E501865CBB4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33426304"/>
                  </p:ext>
                </p:extLst>
              </p:nvPr>
            </p:nvGraphicFramePr>
            <p:xfrm>
              <a:off x="2870046" y="2207094"/>
              <a:ext cx="2880002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1440001">
                      <a:extLst>
                        <a:ext uri="{9D8B030D-6E8A-4147-A177-3AD203B41FA5}">
                          <a16:colId xmlns:a16="http://schemas.microsoft.com/office/drawing/2014/main" val="165853833"/>
                        </a:ext>
                      </a:extLst>
                    </a:gridCol>
                  </a:tblGrid>
                  <a:tr h="77622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8"/>
                          <a:stretch>
                            <a:fillRect l="-422" t="-1563" r="-101266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8"/>
                          <a:stretch>
                            <a:fillRect l="-100422" t="-1563" r="-1266" b="-23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A91E972B-066E-5556-08B9-E00B969B39A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28236022"/>
                  </p:ext>
                </p:extLst>
              </p:nvPr>
            </p:nvGraphicFramePr>
            <p:xfrm>
              <a:off x="2870046" y="3084439"/>
              <a:ext cx="2880004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2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87260882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1429390223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3440477736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400" dirty="0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400" dirty="0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400" dirty="0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400" dirty="0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A91E972B-066E-5556-08B9-E00B969B39A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28236022"/>
                  </p:ext>
                </p:extLst>
              </p:nvPr>
            </p:nvGraphicFramePr>
            <p:xfrm>
              <a:off x="2870046" y="3084439"/>
              <a:ext cx="2880004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2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87260882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1429390223"/>
                        </a:ext>
                      </a:extLst>
                    </a:gridCol>
                    <a:gridCol w="720001">
                      <a:extLst>
                        <a:ext uri="{9D8B030D-6E8A-4147-A177-3AD203B41FA5}">
                          <a16:colId xmlns:a16="http://schemas.microsoft.com/office/drawing/2014/main" val="3440477736"/>
                        </a:ext>
                      </a:extLst>
                    </a:gridCol>
                  </a:tblGrid>
                  <a:tr h="77622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840" t="-775" r="-300840" b="-23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101695" t="-775" r="-203390" b="-23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200000" t="-775" r="-101681" b="-23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302542" t="-775" r="-2542" b="-23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97534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0.21546 -0.0942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4722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-0.24531 0.03634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" grpId="0"/>
      <p:bldP spid="10" grpId="1"/>
      <p:bldP spid="13" grpId="0"/>
      <p:bldP spid="13" grpId="1"/>
      <p:bldP spid="14" grpId="0"/>
      <p:bldP spid="14" grpId="1"/>
      <p:bldP spid="15" grpId="0" animBg="1"/>
      <p:bldP spid="1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826F09-9F1B-2226-4680-42090DF278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277" y="569225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0C1358-B373-AEB9-CBD4-FDD0480C1314}"/>
              </a:ext>
            </a:extLst>
          </p:cNvPr>
          <p:cNvSpPr txBox="1"/>
          <p:nvPr/>
        </p:nvSpPr>
        <p:spPr>
          <a:xfrm>
            <a:off x="5683121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60CA3F-C5B4-1536-2903-37CD878A3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19065" y="4471398"/>
            <a:ext cx="1340346" cy="11813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504968-C2DE-66E6-C302-5250026D61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5571" y="4590813"/>
            <a:ext cx="1277598" cy="10498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386E6F-4252-8EEB-8BA9-83D728EEFFF1}"/>
              </a:ext>
            </a:extLst>
          </p:cNvPr>
          <p:cNvSpPr txBox="1"/>
          <p:nvPr/>
        </p:nvSpPr>
        <p:spPr>
          <a:xfrm>
            <a:off x="6345571" y="5563134"/>
            <a:ext cx="1419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Dexter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83CDF3-D1AE-35DA-93B5-40265FC5CCDB}"/>
              </a:ext>
            </a:extLst>
          </p:cNvPr>
          <p:cNvSpPr txBox="1"/>
          <p:nvPr/>
        </p:nvSpPr>
        <p:spPr>
          <a:xfrm>
            <a:off x="1341617" y="5563134"/>
            <a:ext cx="1179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Dora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B6CD600-92F5-25F7-6054-EF1A879D95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354040"/>
              </p:ext>
            </p:extLst>
          </p:nvPr>
        </p:nvGraphicFramePr>
        <p:xfrm>
          <a:off x="896964" y="2847589"/>
          <a:ext cx="2880002" cy="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1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1440001">
                  <a:extLst>
                    <a:ext uri="{9D8B030D-6E8A-4147-A177-3AD203B41FA5}">
                      <a16:colId xmlns:a16="http://schemas.microsoft.com/office/drawing/2014/main" val="165853833"/>
                    </a:ext>
                  </a:extLst>
                </a:gridCol>
              </a:tblGrid>
              <a:tr h="77542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02F981FA-6018-21D9-E34E-1735B883383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80592043"/>
                  </p:ext>
                </p:extLst>
              </p:nvPr>
            </p:nvGraphicFramePr>
            <p:xfrm>
              <a:off x="896964" y="2847498"/>
              <a:ext cx="2880002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1440001">
                      <a:extLst>
                        <a:ext uri="{9D8B030D-6E8A-4147-A177-3AD203B41FA5}">
                          <a16:colId xmlns:a16="http://schemas.microsoft.com/office/drawing/2014/main" val="165853833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02F981FA-6018-21D9-E34E-1735B883383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80592043"/>
                  </p:ext>
                </p:extLst>
              </p:nvPr>
            </p:nvGraphicFramePr>
            <p:xfrm>
              <a:off x="896964" y="2847498"/>
              <a:ext cx="2880002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1440001">
                      <a:extLst>
                        <a:ext uri="{9D8B030D-6E8A-4147-A177-3AD203B41FA5}">
                          <a16:colId xmlns:a16="http://schemas.microsoft.com/office/drawing/2014/main" val="165853833"/>
                        </a:ext>
                      </a:extLst>
                    </a:gridCol>
                  </a:tblGrid>
                  <a:tr h="77622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844" t="-1563" r="-100844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1271" t="-1563" r="-1271" b="-23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177C23A-A5B7-7C5B-B79C-713E459FD5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862077"/>
              </p:ext>
            </p:extLst>
          </p:nvPr>
        </p:nvGraphicFramePr>
        <p:xfrm>
          <a:off x="5113002" y="2847498"/>
          <a:ext cx="2880004" cy="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1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720001">
                  <a:extLst>
                    <a:ext uri="{9D8B030D-6E8A-4147-A177-3AD203B41FA5}">
                      <a16:colId xmlns:a16="http://schemas.microsoft.com/office/drawing/2014/main" val="87260882"/>
                    </a:ext>
                  </a:extLst>
                </a:gridCol>
                <a:gridCol w="720001">
                  <a:extLst>
                    <a:ext uri="{9D8B030D-6E8A-4147-A177-3AD203B41FA5}">
                      <a16:colId xmlns:a16="http://schemas.microsoft.com/office/drawing/2014/main" val="1429390223"/>
                    </a:ext>
                  </a:extLst>
                </a:gridCol>
                <a:gridCol w="720001">
                  <a:extLst>
                    <a:ext uri="{9D8B030D-6E8A-4147-A177-3AD203B41FA5}">
                      <a16:colId xmlns:a16="http://schemas.microsoft.com/office/drawing/2014/main" val="3440477736"/>
                    </a:ext>
                  </a:extLst>
                </a:gridCol>
              </a:tblGrid>
              <a:tr h="775425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3BC284D2-043E-1C58-92B9-CF91E34199D4}"/>
              </a:ext>
            </a:extLst>
          </p:cNvPr>
          <p:cNvSpPr txBox="1"/>
          <p:nvPr/>
        </p:nvSpPr>
        <p:spPr>
          <a:xfrm>
            <a:off x="757487" y="1342105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Dexter folds his paper in half again.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04BCB21-17CB-2698-F066-3C5DBEDDB020}"/>
                  </a:ext>
                </a:extLst>
              </p:cNvPr>
              <p:cNvSpPr txBox="1"/>
              <p:nvPr/>
            </p:nvSpPr>
            <p:spPr>
              <a:xfrm>
                <a:off x="2941722" y="4999942"/>
                <a:ext cx="2885751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04BCB21-17CB-2698-F066-3C5DBEDDB0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1722" y="4999942"/>
                <a:ext cx="2885751" cy="700705"/>
              </a:xfrm>
              <a:prstGeom prst="rect">
                <a:avLst/>
              </a:prstGeom>
              <a:blipFill>
                <a:blip r:embed="rId6"/>
                <a:stretch>
                  <a:fillRect b="-113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ounded Rectangular Callout 45">
            <a:extLst>
              <a:ext uri="{FF2B5EF4-FFF2-40B4-BE49-F238E27FC236}">
                <a16:creationId xmlns:a16="http://schemas.microsoft.com/office/drawing/2014/main" id="{1A7114C5-E375-FDB1-032E-B9488B487375}"/>
              </a:ext>
            </a:extLst>
          </p:cNvPr>
          <p:cNvSpPr/>
          <p:nvPr/>
        </p:nvSpPr>
        <p:spPr>
          <a:xfrm>
            <a:off x="2727166" y="4962182"/>
            <a:ext cx="3165763" cy="776224"/>
          </a:xfrm>
          <a:prstGeom prst="wedgeRoundRectCallout">
            <a:avLst>
              <a:gd name="adj1" fmla="val 58667"/>
              <a:gd name="adj2" fmla="val 27319"/>
              <a:gd name="adj3" fmla="val 16667"/>
            </a:avLst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Table 13">
                <a:extLst>
                  <a:ext uri="{FF2B5EF4-FFF2-40B4-BE49-F238E27FC236}">
                    <a16:creationId xmlns:a16="http://schemas.microsoft.com/office/drawing/2014/main" id="{1DF5BB84-4E6D-B9DA-2206-041C3C4F060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8275416"/>
                  </p:ext>
                </p:extLst>
              </p:nvPr>
            </p:nvGraphicFramePr>
            <p:xfrm>
              <a:off x="5112998" y="2849662"/>
              <a:ext cx="2880008" cy="77542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714116913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908898556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568561689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941674959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841955967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1315138242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783621066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Table 13">
                <a:extLst>
                  <a:ext uri="{FF2B5EF4-FFF2-40B4-BE49-F238E27FC236}">
                    <a16:creationId xmlns:a16="http://schemas.microsoft.com/office/drawing/2014/main" id="{1DF5BB84-4E6D-B9DA-2206-041C3C4F060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8275416"/>
                  </p:ext>
                </p:extLst>
              </p:nvPr>
            </p:nvGraphicFramePr>
            <p:xfrm>
              <a:off x="5112998" y="2849662"/>
              <a:ext cx="2880008" cy="77542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714116913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908898556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568561689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941674959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841955967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1315138242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783621066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695" t="-1563" r="-708475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00000" t="-1563" r="-596667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3390" t="-1563" r="-506780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303390" t="-1563" r="-406780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403390" t="-1563" r="-306780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495000" t="-1563" r="-201667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605085" t="-1563" r="-105085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705085" t="-1563" r="-5085" b="-23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C1E48B36-DBB1-F726-6E5A-CD3FD9077E6D}"/>
              </a:ext>
            </a:extLst>
          </p:cNvPr>
          <p:cNvSpPr txBox="1"/>
          <p:nvPr/>
        </p:nvSpPr>
        <p:spPr>
          <a:xfrm>
            <a:off x="757487" y="1361965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Now what do you notice?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6" name="Table 15">
                <a:extLst>
                  <a:ext uri="{FF2B5EF4-FFF2-40B4-BE49-F238E27FC236}">
                    <a16:creationId xmlns:a16="http://schemas.microsoft.com/office/drawing/2014/main" id="{05A7BC45-F013-01AF-0C9C-B2E7535CF7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2292246"/>
                  </p:ext>
                </p:extLst>
              </p:nvPr>
            </p:nvGraphicFramePr>
            <p:xfrm>
              <a:off x="2870046" y="2126630"/>
              <a:ext cx="2880002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1440001">
                      <a:extLst>
                        <a:ext uri="{9D8B030D-6E8A-4147-A177-3AD203B41FA5}">
                          <a16:colId xmlns:a16="http://schemas.microsoft.com/office/drawing/2014/main" val="165853833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4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6" name="Table 15">
                <a:extLst>
                  <a:ext uri="{FF2B5EF4-FFF2-40B4-BE49-F238E27FC236}">
                    <a16:creationId xmlns:a16="http://schemas.microsoft.com/office/drawing/2014/main" id="{05A7BC45-F013-01AF-0C9C-B2E7535CF7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2292246"/>
                  </p:ext>
                </p:extLst>
              </p:nvPr>
            </p:nvGraphicFramePr>
            <p:xfrm>
              <a:off x="2870046" y="2126630"/>
              <a:ext cx="2880002" cy="7762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1440001">
                      <a:extLst>
                        <a:ext uri="{9D8B030D-6E8A-4147-A177-3AD203B41FA5}">
                          <a16:colId xmlns:a16="http://schemas.microsoft.com/office/drawing/2014/main" val="165853833"/>
                        </a:ext>
                      </a:extLst>
                    </a:gridCol>
                  </a:tblGrid>
                  <a:tr h="77622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8"/>
                          <a:stretch>
                            <a:fillRect l="-422" t="-775" r="-101266" b="-23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8"/>
                          <a:stretch>
                            <a:fillRect l="-100422" t="-775" r="-1266" b="-23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4F80A99E-180E-38AB-52F0-52A91C31B14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92390591"/>
                  </p:ext>
                </p:extLst>
              </p:nvPr>
            </p:nvGraphicFramePr>
            <p:xfrm>
              <a:off x="2870040" y="3086877"/>
              <a:ext cx="2880008" cy="77542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714116913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908898556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568561689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941674959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841955967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1315138242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783621066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4F80A99E-180E-38AB-52F0-52A91C31B14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92390591"/>
                  </p:ext>
                </p:extLst>
              </p:nvPr>
            </p:nvGraphicFramePr>
            <p:xfrm>
              <a:off x="2870040" y="3086877"/>
              <a:ext cx="2880008" cy="77542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0001">
                      <a:extLst>
                        <a:ext uri="{9D8B030D-6E8A-4147-A177-3AD203B41FA5}">
                          <a16:colId xmlns:a16="http://schemas.microsoft.com/office/drawing/2014/main" val="796247317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714116913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908898556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568561689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941674959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2841955967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1315138242"/>
                        </a:ext>
                      </a:extLst>
                    </a:gridCol>
                    <a:gridCol w="360001">
                      <a:extLst>
                        <a:ext uri="{9D8B030D-6E8A-4147-A177-3AD203B41FA5}">
                          <a16:colId xmlns:a16="http://schemas.microsoft.com/office/drawing/2014/main" val="783621066"/>
                        </a:ext>
                      </a:extLst>
                    </a:gridCol>
                  </a:tblGrid>
                  <a:tr h="77542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1695" t="-1563" r="-708475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100000" t="-1563" r="-596667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203390" t="-1563" r="-506780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303390" t="-1563" r="-406780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403390" t="-1563" r="-306780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495000" t="-1563" r="-201667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605085" t="-1563" r="-105085" b="-23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705085" t="-1563" r="-5085" b="-23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782241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331242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0.21563 -0.104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81" y="-523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-0.24531 0.0354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1" grpId="0"/>
      <p:bldP spid="11" grpId="1"/>
      <p:bldP spid="12" grpId="0"/>
      <p:bldP spid="13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34D971-43F4-0DA3-34B3-D54A266D2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5875" y="991396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B9EDE-B6AE-E1BB-58F4-8A8BF25E0F0B}"/>
              </a:ext>
            </a:extLst>
          </p:cNvPr>
          <p:cNvSpPr txBox="1"/>
          <p:nvPr/>
        </p:nvSpPr>
        <p:spPr>
          <a:xfrm>
            <a:off x="5118719" y="11340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DF125C-17B7-B3E4-24A2-EE16CC7E90C0}"/>
              </a:ext>
            </a:extLst>
          </p:cNvPr>
          <p:cNvSpPr txBox="1"/>
          <p:nvPr/>
        </p:nvSpPr>
        <p:spPr>
          <a:xfrm>
            <a:off x="706375" y="369704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equivalent fractions can you see from these strips of paper?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3D30FCF-A90C-0751-09C3-186E2D431B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847656"/>
              </p:ext>
            </p:extLst>
          </p:nvPr>
        </p:nvGraphicFramePr>
        <p:xfrm>
          <a:off x="852708" y="1691404"/>
          <a:ext cx="3520410" cy="581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3470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1173470">
                  <a:extLst>
                    <a:ext uri="{9D8B030D-6E8A-4147-A177-3AD203B41FA5}">
                      <a16:colId xmlns:a16="http://schemas.microsoft.com/office/drawing/2014/main" val="165853833"/>
                    </a:ext>
                  </a:extLst>
                </a:gridCol>
                <a:gridCol w="1173470">
                  <a:extLst>
                    <a:ext uri="{9D8B030D-6E8A-4147-A177-3AD203B41FA5}">
                      <a16:colId xmlns:a16="http://schemas.microsoft.com/office/drawing/2014/main" val="3698321700"/>
                    </a:ext>
                  </a:extLst>
                </a:gridCol>
              </a:tblGrid>
              <a:tr h="581502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2B5F138-FB4B-F6A3-0C91-2A74E8CC84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814332"/>
              </p:ext>
            </p:extLst>
          </p:nvPr>
        </p:nvGraphicFramePr>
        <p:xfrm>
          <a:off x="852708" y="2434398"/>
          <a:ext cx="3520410" cy="581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735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586735">
                  <a:extLst>
                    <a:ext uri="{9D8B030D-6E8A-4147-A177-3AD203B41FA5}">
                      <a16:colId xmlns:a16="http://schemas.microsoft.com/office/drawing/2014/main" val="689705368"/>
                    </a:ext>
                  </a:extLst>
                </a:gridCol>
                <a:gridCol w="586735">
                  <a:extLst>
                    <a:ext uri="{9D8B030D-6E8A-4147-A177-3AD203B41FA5}">
                      <a16:colId xmlns:a16="http://schemas.microsoft.com/office/drawing/2014/main" val="165853833"/>
                    </a:ext>
                  </a:extLst>
                </a:gridCol>
                <a:gridCol w="586735">
                  <a:extLst>
                    <a:ext uri="{9D8B030D-6E8A-4147-A177-3AD203B41FA5}">
                      <a16:colId xmlns:a16="http://schemas.microsoft.com/office/drawing/2014/main" val="543323649"/>
                    </a:ext>
                  </a:extLst>
                </a:gridCol>
                <a:gridCol w="586735">
                  <a:extLst>
                    <a:ext uri="{9D8B030D-6E8A-4147-A177-3AD203B41FA5}">
                      <a16:colId xmlns:a16="http://schemas.microsoft.com/office/drawing/2014/main" val="3698321700"/>
                    </a:ext>
                  </a:extLst>
                </a:gridCol>
                <a:gridCol w="586735">
                  <a:extLst>
                    <a:ext uri="{9D8B030D-6E8A-4147-A177-3AD203B41FA5}">
                      <a16:colId xmlns:a16="http://schemas.microsoft.com/office/drawing/2014/main" val="1499316771"/>
                    </a:ext>
                  </a:extLst>
                </a:gridCol>
              </a:tblGrid>
              <a:tr h="581502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7B8A412-EE9C-35D8-3D39-DA0AE2122B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256861"/>
              </p:ext>
            </p:extLst>
          </p:nvPr>
        </p:nvGraphicFramePr>
        <p:xfrm>
          <a:off x="5537018" y="2059328"/>
          <a:ext cx="560621" cy="3816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0621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</a:tblGrid>
              <a:tr h="763336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  <a:tr h="763336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2557594"/>
                  </a:ext>
                </a:extLst>
              </a:tr>
              <a:tr h="763335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5311231"/>
                  </a:ext>
                </a:extLst>
              </a:tr>
              <a:tr h="763336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6075291"/>
                  </a:ext>
                </a:extLst>
              </a:tr>
              <a:tr h="763336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92476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1C95C0A-535E-48E6-50C0-7206D23F87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954310"/>
              </p:ext>
            </p:extLst>
          </p:nvPr>
        </p:nvGraphicFramePr>
        <p:xfrm>
          <a:off x="6331545" y="2059328"/>
          <a:ext cx="560621" cy="3816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0621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</a:tblGrid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  <a:tr h="254446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7636836"/>
                  </a:ext>
                </a:extLst>
              </a:tr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1023846"/>
                  </a:ext>
                </a:extLst>
              </a:tr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0610106"/>
                  </a:ext>
                </a:extLst>
              </a:tr>
              <a:tr h="254446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9720164"/>
                  </a:ext>
                </a:extLst>
              </a:tr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0292721"/>
                  </a:ext>
                </a:extLst>
              </a:tr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223751"/>
                  </a:ext>
                </a:extLst>
              </a:tr>
              <a:tr h="254446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9981713"/>
                  </a:ext>
                </a:extLst>
              </a:tr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6704145"/>
                  </a:ext>
                </a:extLst>
              </a:tr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9569896"/>
                  </a:ext>
                </a:extLst>
              </a:tr>
              <a:tr h="254446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4128713"/>
                  </a:ext>
                </a:extLst>
              </a:tr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8333625"/>
                  </a:ext>
                </a:extLst>
              </a:tr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5517061"/>
                  </a:ext>
                </a:extLst>
              </a:tr>
              <a:tr h="254446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2475562"/>
                  </a:ext>
                </a:extLst>
              </a:tr>
              <a:tr h="254445">
                <a:tc>
                  <a:txBody>
                    <a:bodyPr/>
                    <a:lstStyle/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433837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07F7920-52CD-3701-54AB-AC5E715276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71192"/>
              </p:ext>
            </p:extLst>
          </p:nvPr>
        </p:nvGraphicFramePr>
        <p:xfrm>
          <a:off x="797957" y="3858725"/>
          <a:ext cx="3520412" cy="581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103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880103">
                  <a:extLst>
                    <a:ext uri="{9D8B030D-6E8A-4147-A177-3AD203B41FA5}">
                      <a16:colId xmlns:a16="http://schemas.microsoft.com/office/drawing/2014/main" val="2340881253"/>
                    </a:ext>
                  </a:extLst>
                </a:gridCol>
                <a:gridCol w="880103">
                  <a:extLst>
                    <a:ext uri="{9D8B030D-6E8A-4147-A177-3AD203B41FA5}">
                      <a16:colId xmlns:a16="http://schemas.microsoft.com/office/drawing/2014/main" val="2586979943"/>
                    </a:ext>
                  </a:extLst>
                </a:gridCol>
                <a:gridCol w="880103">
                  <a:extLst>
                    <a:ext uri="{9D8B030D-6E8A-4147-A177-3AD203B41FA5}">
                      <a16:colId xmlns:a16="http://schemas.microsoft.com/office/drawing/2014/main" val="164382622"/>
                    </a:ext>
                  </a:extLst>
                </a:gridCol>
              </a:tblGrid>
              <a:tr h="581502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F1C2A2B-1238-EE46-A90C-D2465A7044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435668"/>
              </p:ext>
            </p:extLst>
          </p:nvPr>
        </p:nvGraphicFramePr>
        <p:xfrm>
          <a:off x="797957" y="4587614"/>
          <a:ext cx="3520416" cy="581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052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440052">
                  <a:extLst>
                    <a:ext uri="{9D8B030D-6E8A-4147-A177-3AD203B41FA5}">
                      <a16:colId xmlns:a16="http://schemas.microsoft.com/office/drawing/2014/main" val="3661272520"/>
                    </a:ext>
                  </a:extLst>
                </a:gridCol>
                <a:gridCol w="440052">
                  <a:extLst>
                    <a:ext uri="{9D8B030D-6E8A-4147-A177-3AD203B41FA5}">
                      <a16:colId xmlns:a16="http://schemas.microsoft.com/office/drawing/2014/main" val="2340881253"/>
                    </a:ext>
                  </a:extLst>
                </a:gridCol>
                <a:gridCol w="440052">
                  <a:extLst>
                    <a:ext uri="{9D8B030D-6E8A-4147-A177-3AD203B41FA5}">
                      <a16:colId xmlns:a16="http://schemas.microsoft.com/office/drawing/2014/main" val="1859379212"/>
                    </a:ext>
                  </a:extLst>
                </a:gridCol>
                <a:gridCol w="440052">
                  <a:extLst>
                    <a:ext uri="{9D8B030D-6E8A-4147-A177-3AD203B41FA5}">
                      <a16:colId xmlns:a16="http://schemas.microsoft.com/office/drawing/2014/main" val="2586979943"/>
                    </a:ext>
                  </a:extLst>
                </a:gridCol>
                <a:gridCol w="440052">
                  <a:extLst>
                    <a:ext uri="{9D8B030D-6E8A-4147-A177-3AD203B41FA5}">
                      <a16:colId xmlns:a16="http://schemas.microsoft.com/office/drawing/2014/main" val="3093764422"/>
                    </a:ext>
                  </a:extLst>
                </a:gridCol>
                <a:gridCol w="440052">
                  <a:extLst>
                    <a:ext uri="{9D8B030D-6E8A-4147-A177-3AD203B41FA5}">
                      <a16:colId xmlns:a16="http://schemas.microsoft.com/office/drawing/2014/main" val="164382622"/>
                    </a:ext>
                  </a:extLst>
                </a:gridCol>
                <a:gridCol w="440052">
                  <a:extLst>
                    <a:ext uri="{9D8B030D-6E8A-4147-A177-3AD203B41FA5}">
                      <a16:colId xmlns:a16="http://schemas.microsoft.com/office/drawing/2014/main" val="1649776094"/>
                    </a:ext>
                  </a:extLst>
                </a:gridCol>
              </a:tblGrid>
              <a:tr h="581502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52F0193-EF52-7778-22EF-B19AA07113B6}"/>
                  </a:ext>
                </a:extLst>
              </p:cNvPr>
              <p:cNvSpPr txBox="1"/>
              <p:nvPr/>
            </p:nvSpPr>
            <p:spPr>
              <a:xfrm>
                <a:off x="2115651" y="3015900"/>
                <a:ext cx="994523" cy="704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52F0193-EF52-7778-22EF-B19AA07113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5651" y="3015900"/>
                <a:ext cx="994523" cy="70429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D49B99F-DC5B-2C90-0EBA-B1F9AF15115B}"/>
                  </a:ext>
                </a:extLst>
              </p:cNvPr>
              <p:cNvSpPr txBox="1"/>
              <p:nvPr/>
            </p:nvSpPr>
            <p:spPr>
              <a:xfrm>
                <a:off x="2060901" y="5316503"/>
                <a:ext cx="994523" cy="704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D49B99F-DC5B-2C90-0EBA-B1F9AF1511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0901" y="5316503"/>
                <a:ext cx="994523" cy="70429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9C5C613-87C1-F204-DD5B-5C7C64CEF3AF}"/>
                  </a:ext>
                </a:extLst>
              </p:cNvPr>
              <p:cNvSpPr txBox="1"/>
              <p:nvPr/>
            </p:nvSpPr>
            <p:spPr>
              <a:xfrm>
                <a:off x="6985157" y="3506577"/>
                <a:ext cx="1594076" cy="704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 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9C5C613-87C1-F204-DD5B-5C7C64CEF3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5157" y="3506577"/>
                <a:ext cx="1594076" cy="70429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1516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A24F4B6-BC1E-99C2-4923-504E3A9C4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4817053"/>
              </p:ext>
            </p:extLst>
          </p:nvPr>
        </p:nvGraphicFramePr>
        <p:xfrm>
          <a:off x="1397388" y="839819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2836679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388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70000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22EA3E4-CFF0-5799-193C-9BA733B78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27215" y="4527391"/>
            <a:ext cx="1340346" cy="11813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D20237-8BC8-A890-FC41-09E80003C06E}"/>
              </a:ext>
            </a:extLst>
          </p:cNvPr>
          <p:cNvSpPr txBox="1"/>
          <p:nvPr/>
        </p:nvSpPr>
        <p:spPr>
          <a:xfrm>
            <a:off x="2434752" y="5018228"/>
            <a:ext cx="50435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You can also show equivalent fractions on a number line.</a:t>
            </a:r>
          </a:p>
        </p:txBody>
      </p:sp>
      <p:sp>
        <p:nvSpPr>
          <p:cNvPr id="5" name="Rounded Rectangular Callout 45">
            <a:extLst>
              <a:ext uri="{FF2B5EF4-FFF2-40B4-BE49-F238E27FC236}">
                <a16:creationId xmlns:a16="http://schemas.microsoft.com/office/drawing/2014/main" id="{718A2703-01DD-6D84-8EA7-2240C7593C01}"/>
              </a:ext>
            </a:extLst>
          </p:cNvPr>
          <p:cNvSpPr/>
          <p:nvPr/>
        </p:nvSpPr>
        <p:spPr>
          <a:xfrm>
            <a:off x="2434752" y="4980467"/>
            <a:ext cx="4927582" cy="991867"/>
          </a:xfrm>
          <a:prstGeom prst="wedgeRoundRectCallout">
            <a:avLst>
              <a:gd name="adj1" fmla="val -56869"/>
              <a:gd name="adj2" fmla="val 10873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F93E0A-4216-9E6B-2E6E-0EA8FE566E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608678"/>
              </p:ext>
            </p:extLst>
          </p:nvPr>
        </p:nvGraphicFramePr>
        <p:xfrm>
          <a:off x="1382268" y="2759795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2836679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388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70000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5128462-B890-E6E0-967B-1E15D2CB24B1}"/>
              </a:ext>
            </a:extLst>
          </p:cNvPr>
          <p:cNvSpPr txBox="1"/>
          <p:nvPr/>
        </p:nvSpPr>
        <p:spPr>
          <a:xfrm>
            <a:off x="1203808" y="1485550"/>
            <a:ext cx="387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22C3B3-8C4F-9EBA-52F2-F41D05F15ABD}"/>
              </a:ext>
            </a:extLst>
          </p:cNvPr>
          <p:cNvSpPr txBox="1"/>
          <p:nvPr/>
        </p:nvSpPr>
        <p:spPr>
          <a:xfrm>
            <a:off x="7299808" y="1485550"/>
            <a:ext cx="387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8971CC-BFA7-8B41-E86A-B4734C463910}"/>
              </a:ext>
            </a:extLst>
          </p:cNvPr>
          <p:cNvSpPr txBox="1"/>
          <p:nvPr/>
        </p:nvSpPr>
        <p:spPr>
          <a:xfrm>
            <a:off x="1203808" y="3406487"/>
            <a:ext cx="387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89251A-3D7C-D7D5-CE99-2131D42DE7F8}"/>
              </a:ext>
            </a:extLst>
          </p:cNvPr>
          <p:cNvSpPr txBox="1"/>
          <p:nvPr/>
        </p:nvSpPr>
        <p:spPr>
          <a:xfrm>
            <a:off x="7299808" y="3406487"/>
            <a:ext cx="387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96D4F33-45EF-E945-6E01-B2E4C07719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04444"/>
              </p:ext>
            </p:extLst>
          </p:nvPr>
        </p:nvGraphicFramePr>
        <p:xfrm>
          <a:off x="1397388" y="839819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28366797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48052473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229149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388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70000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8FDFB8B-05F8-28A5-99B9-7C3F179167AC}"/>
                  </a:ext>
                </a:extLst>
              </p:cNvPr>
              <p:cNvSpPr txBox="1"/>
              <p:nvPr/>
            </p:nvSpPr>
            <p:spPr>
              <a:xfrm>
                <a:off x="3254662" y="1523258"/>
                <a:ext cx="387159" cy="702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8FDFB8B-05F8-28A5-99B9-7C3F179167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662" y="1523258"/>
                <a:ext cx="387159" cy="70288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39573DE-F01B-DA32-368D-DFFCECB294BE}"/>
                  </a:ext>
                </a:extLst>
              </p:cNvPr>
              <p:cNvSpPr txBox="1"/>
              <p:nvPr/>
            </p:nvSpPr>
            <p:spPr>
              <a:xfrm>
                <a:off x="5286662" y="1523258"/>
                <a:ext cx="387159" cy="702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39573DE-F01B-DA32-368D-DFFCECB294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6662" y="1523258"/>
                <a:ext cx="387159" cy="7028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1CAE2B04-E967-E58E-BCE2-636F5E80F4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275832"/>
              </p:ext>
            </p:extLst>
          </p:nvPr>
        </p:nvGraphicFramePr>
        <p:xfrm>
          <a:off x="1382268" y="2746082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3283667978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71246665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80524738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67001858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229149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43391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388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70000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4ADF509-D2C5-4BE5-FC0A-88AAC2E9B8AE}"/>
                  </a:ext>
                </a:extLst>
              </p:cNvPr>
              <p:cNvSpPr txBox="1"/>
              <p:nvPr/>
            </p:nvSpPr>
            <p:spPr>
              <a:xfrm>
                <a:off x="2220571" y="3536993"/>
                <a:ext cx="387159" cy="702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4ADF509-D2C5-4BE5-FC0A-88AAC2E9B8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0571" y="3536993"/>
                <a:ext cx="387159" cy="7028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095808-17B8-C6F0-3A8D-125D46E6D3CB}"/>
                  </a:ext>
                </a:extLst>
              </p:cNvPr>
              <p:cNvSpPr txBox="1"/>
              <p:nvPr/>
            </p:nvSpPr>
            <p:spPr>
              <a:xfrm>
                <a:off x="3234707" y="3536993"/>
                <a:ext cx="387159" cy="702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095808-17B8-C6F0-3A8D-125D46E6D3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4707" y="3536993"/>
                <a:ext cx="387159" cy="70288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A25A303-63F6-B35B-5534-4AFC44F8BB91}"/>
                  </a:ext>
                </a:extLst>
              </p:cNvPr>
              <p:cNvSpPr txBox="1"/>
              <p:nvPr/>
            </p:nvSpPr>
            <p:spPr>
              <a:xfrm>
                <a:off x="4248843" y="3536993"/>
                <a:ext cx="387159" cy="702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A25A303-63F6-B35B-5534-4AFC44F8BB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8843" y="3536993"/>
                <a:ext cx="387159" cy="7028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D9BE3A5-A781-D91E-4F04-A0DCF3F0FCEE}"/>
                  </a:ext>
                </a:extLst>
              </p:cNvPr>
              <p:cNvSpPr txBox="1"/>
              <p:nvPr/>
            </p:nvSpPr>
            <p:spPr>
              <a:xfrm>
                <a:off x="5262978" y="3536993"/>
                <a:ext cx="387159" cy="702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D9BE3A5-A781-D91E-4F04-A0DCF3F0FC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2978" y="3536993"/>
                <a:ext cx="387159" cy="70288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008CAB47-9B9B-AF20-BD35-C0D050D752C4}"/>
                  </a:ext>
                </a:extLst>
              </p:cNvPr>
              <p:cNvSpPr txBox="1"/>
              <p:nvPr/>
            </p:nvSpPr>
            <p:spPr>
              <a:xfrm>
                <a:off x="6277113" y="3536993"/>
                <a:ext cx="387159" cy="710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008CAB47-9B9B-AF20-BD35-C0D050D752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7113" y="3536993"/>
                <a:ext cx="387159" cy="71045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12D4B36-CB4F-7ED3-E1B4-E12667906837}"/>
                  </a:ext>
                </a:extLst>
              </p:cNvPr>
              <p:cNvSpPr txBox="1"/>
              <p:nvPr/>
            </p:nvSpPr>
            <p:spPr>
              <a:xfrm>
                <a:off x="2434752" y="5102235"/>
                <a:ext cx="5159450" cy="704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can see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12D4B36-CB4F-7ED3-E1B4-E126679068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4752" y="5102235"/>
                <a:ext cx="5159450" cy="704295"/>
              </a:xfrm>
              <a:prstGeom prst="rect">
                <a:avLst/>
              </a:prstGeom>
              <a:blipFill>
                <a:blip r:embed="rId10"/>
                <a:stretch>
                  <a:fillRect b="-11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ounded Rectangular Callout 45">
            <a:extLst>
              <a:ext uri="{FF2B5EF4-FFF2-40B4-BE49-F238E27FC236}">
                <a16:creationId xmlns:a16="http://schemas.microsoft.com/office/drawing/2014/main" id="{EAF8C368-BD47-0E12-0C08-168B9308F052}"/>
              </a:ext>
            </a:extLst>
          </p:cNvPr>
          <p:cNvSpPr/>
          <p:nvPr/>
        </p:nvSpPr>
        <p:spPr>
          <a:xfrm>
            <a:off x="2434752" y="5064474"/>
            <a:ext cx="5159450" cy="863255"/>
          </a:xfrm>
          <a:prstGeom prst="wedgeRoundRectCallout">
            <a:avLst>
              <a:gd name="adj1" fmla="val -56869"/>
              <a:gd name="adj2" fmla="val 10873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09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/>
      <p:bldP spid="8" grpId="0"/>
      <p:bldP spid="9" grpId="0"/>
      <p:bldP spid="10" grpId="0"/>
      <p:bldP spid="12" grpId="0"/>
      <p:bldP spid="12" grpId="1"/>
      <p:bldP spid="13" grpId="0"/>
      <p:bldP spid="15" grpId="0"/>
      <p:bldP spid="16" grpId="0"/>
      <p:bldP spid="16" grpId="1"/>
      <p:bldP spid="17" grpId="0"/>
      <p:bldP spid="18" grpId="0"/>
      <p:bldP spid="19" grpId="0"/>
      <p:bldP spid="20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2D7E6EB-B1C6-C49B-999D-9C3E526070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488812"/>
              </p:ext>
            </p:extLst>
          </p:nvPr>
        </p:nvGraphicFramePr>
        <p:xfrm>
          <a:off x="2414882" y="489826"/>
          <a:ext cx="4030520" cy="581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630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1007630">
                  <a:extLst>
                    <a:ext uri="{9D8B030D-6E8A-4147-A177-3AD203B41FA5}">
                      <a16:colId xmlns:a16="http://schemas.microsoft.com/office/drawing/2014/main" val="2340881253"/>
                    </a:ext>
                  </a:extLst>
                </a:gridCol>
                <a:gridCol w="1007630">
                  <a:extLst>
                    <a:ext uri="{9D8B030D-6E8A-4147-A177-3AD203B41FA5}">
                      <a16:colId xmlns:a16="http://schemas.microsoft.com/office/drawing/2014/main" val="2586979943"/>
                    </a:ext>
                  </a:extLst>
                </a:gridCol>
                <a:gridCol w="1007630">
                  <a:extLst>
                    <a:ext uri="{9D8B030D-6E8A-4147-A177-3AD203B41FA5}">
                      <a16:colId xmlns:a16="http://schemas.microsoft.com/office/drawing/2014/main" val="164382622"/>
                    </a:ext>
                  </a:extLst>
                </a:gridCol>
              </a:tblGrid>
              <a:tr h="581502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A4561A-4B6E-2D48-5444-06793535B9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256131"/>
              </p:ext>
            </p:extLst>
          </p:nvPr>
        </p:nvGraphicFramePr>
        <p:xfrm>
          <a:off x="2414882" y="1318551"/>
          <a:ext cx="4030520" cy="581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877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335876">
                  <a:extLst>
                    <a:ext uri="{9D8B030D-6E8A-4147-A177-3AD203B41FA5}">
                      <a16:colId xmlns:a16="http://schemas.microsoft.com/office/drawing/2014/main" val="1411294062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3891001407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340881253"/>
                    </a:ext>
                  </a:extLst>
                </a:gridCol>
                <a:gridCol w="335876">
                  <a:extLst>
                    <a:ext uri="{9D8B030D-6E8A-4147-A177-3AD203B41FA5}">
                      <a16:colId xmlns:a16="http://schemas.microsoft.com/office/drawing/2014/main" val="1264573531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797434900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586979943"/>
                    </a:ext>
                  </a:extLst>
                </a:gridCol>
                <a:gridCol w="335876">
                  <a:extLst>
                    <a:ext uri="{9D8B030D-6E8A-4147-A177-3AD203B41FA5}">
                      <a16:colId xmlns:a16="http://schemas.microsoft.com/office/drawing/2014/main" val="1742569720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54192548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164382622"/>
                    </a:ext>
                  </a:extLst>
                </a:gridCol>
                <a:gridCol w="335876">
                  <a:extLst>
                    <a:ext uri="{9D8B030D-6E8A-4147-A177-3AD203B41FA5}">
                      <a16:colId xmlns:a16="http://schemas.microsoft.com/office/drawing/2014/main" val="1564136901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200832165"/>
                    </a:ext>
                  </a:extLst>
                </a:gridCol>
              </a:tblGrid>
              <a:tr h="581502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DCD683B-65CB-4D87-09DC-3FD7717A78DF}"/>
                  </a:ext>
                </a:extLst>
              </p:cNvPr>
              <p:cNvSpPr txBox="1"/>
              <p:nvPr/>
            </p:nvSpPr>
            <p:spPr>
              <a:xfrm>
                <a:off x="3837569" y="2745542"/>
                <a:ext cx="1392424" cy="8757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3600" dirty="0"/>
                  <a:t>  </a:t>
                </a:r>
                <a:endParaRPr lang="en-GB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DCD683B-65CB-4D87-09DC-3FD7717A78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569" y="2745542"/>
                <a:ext cx="1392424" cy="87575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rved Down Arrow 13">
            <a:extLst>
              <a:ext uri="{FF2B5EF4-FFF2-40B4-BE49-F238E27FC236}">
                <a16:creationId xmlns:a16="http://schemas.microsoft.com/office/drawing/2014/main" id="{1D186CD5-B7D8-A306-EFC6-A843D56FBA95}"/>
              </a:ext>
            </a:extLst>
          </p:cNvPr>
          <p:cNvSpPr/>
          <p:nvPr/>
        </p:nvSpPr>
        <p:spPr>
          <a:xfrm>
            <a:off x="4023853" y="2462489"/>
            <a:ext cx="887520" cy="33022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E4D3368-F639-0FEB-E04D-A02139DAA94E}"/>
                  </a:ext>
                </a:extLst>
              </p:cNvPr>
              <p:cNvSpPr txBox="1"/>
              <p:nvPr/>
            </p:nvSpPr>
            <p:spPr>
              <a:xfrm>
                <a:off x="4144967" y="2061154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E4D3368-F639-0FEB-E04D-A02139DAA9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4967" y="2061154"/>
                <a:ext cx="645292" cy="400110"/>
              </a:xfrm>
              <a:prstGeom prst="rect">
                <a:avLst/>
              </a:prstGeom>
              <a:blipFill>
                <a:blip r:embed="rId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2E8000D2-28F7-AA7E-070A-0DCF261684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70822" y="4625116"/>
            <a:ext cx="1277598" cy="10498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BB2B916-D1E4-67D8-E4D6-1CC581605F96}"/>
              </a:ext>
            </a:extLst>
          </p:cNvPr>
          <p:cNvSpPr txBox="1"/>
          <p:nvPr/>
        </p:nvSpPr>
        <p:spPr>
          <a:xfrm>
            <a:off x="791738" y="4569054"/>
            <a:ext cx="5798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notice that with equivalent fractions, you multiply the numerator and the denominator by the same amount.   </a:t>
            </a:r>
          </a:p>
        </p:txBody>
      </p:sp>
      <p:sp>
        <p:nvSpPr>
          <p:cNvPr id="9" name="Rounded Rectangular Callout 45">
            <a:extLst>
              <a:ext uri="{FF2B5EF4-FFF2-40B4-BE49-F238E27FC236}">
                <a16:creationId xmlns:a16="http://schemas.microsoft.com/office/drawing/2014/main" id="{6B64C3C8-A8AD-D4BE-14D4-379CEFA79CB8}"/>
              </a:ext>
            </a:extLst>
          </p:cNvPr>
          <p:cNvSpPr/>
          <p:nvPr/>
        </p:nvSpPr>
        <p:spPr>
          <a:xfrm>
            <a:off x="791737" y="4569055"/>
            <a:ext cx="5798634" cy="1348928"/>
          </a:xfrm>
          <a:prstGeom prst="wedgeRoundRectCallout">
            <a:avLst>
              <a:gd name="adj1" fmla="val 56551"/>
              <a:gd name="adj2" fmla="val 21495"/>
              <a:gd name="adj3" fmla="val 16667"/>
            </a:avLst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urved Down Arrow 13">
            <a:extLst>
              <a:ext uri="{FF2B5EF4-FFF2-40B4-BE49-F238E27FC236}">
                <a16:creationId xmlns:a16="http://schemas.microsoft.com/office/drawing/2014/main" id="{6BD5D0B1-5E26-E3A6-3745-228562114FAF}"/>
              </a:ext>
            </a:extLst>
          </p:cNvPr>
          <p:cNvSpPr/>
          <p:nvPr/>
        </p:nvSpPr>
        <p:spPr>
          <a:xfrm flipV="1">
            <a:off x="4023853" y="3674409"/>
            <a:ext cx="887520" cy="34499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A17C21E-3334-5590-653A-66D86B218000}"/>
                  </a:ext>
                </a:extLst>
              </p:cNvPr>
              <p:cNvSpPr txBox="1"/>
              <p:nvPr/>
            </p:nvSpPr>
            <p:spPr>
              <a:xfrm>
                <a:off x="4144967" y="4013612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A17C21E-3334-5590-653A-66D86B2180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4967" y="4013612"/>
                <a:ext cx="645292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7682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/>
      <p:bldP spid="9" grpId="0" animBg="1"/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C53D332-7A26-CF11-0680-38385DBA00C0}"/>
                  </a:ext>
                </a:extLst>
              </p:cNvPr>
              <p:cNvSpPr txBox="1"/>
              <p:nvPr/>
            </p:nvSpPr>
            <p:spPr>
              <a:xfrm>
                <a:off x="3941956" y="2406339"/>
                <a:ext cx="1392424" cy="8757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/>
                    </m:f>
                  </m:oMath>
                </a14:m>
                <a:r>
                  <a:rPr lang="en-GB" sz="3600" dirty="0"/>
                  <a:t>  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C53D332-7A26-CF11-0680-38385DBA00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1956" y="2406339"/>
                <a:ext cx="1392424" cy="87575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urved Down Arrow 13">
            <a:extLst>
              <a:ext uri="{FF2B5EF4-FFF2-40B4-BE49-F238E27FC236}">
                <a16:creationId xmlns:a16="http://schemas.microsoft.com/office/drawing/2014/main" id="{62990A9E-FCFC-CA57-0E4B-CB89CB675719}"/>
              </a:ext>
            </a:extLst>
          </p:cNvPr>
          <p:cNvSpPr/>
          <p:nvPr/>
        </p:nvSpPr>
        <p:spPr>
          <a:xfrm>
            <a:off x="4128240" y="2123286"/>
            <a:ext cx="887520" cy="33022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42DC1AB-9310-912B-B5B9-D0C3CCE7DE49}"/>
                  </a:ext>
                </a:extLst>
              </p:cNvPr>
              <p:cNvSpPr txBox="1"/>
              <p:nvPr/>
            </p:nvSpPr>
            <p:spPr>
              <a:xfrm>
                <a:off x="4249354" y="1721951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42DC1AB-9310-912B-B5B9-D0C3CCE7DE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9354" y="1721951"/>
                <a:ext cx="645292" cy="400110"/>
              </a:xfrm>
              <a:prstGeom prst="rect">
                <a:avLst/>
              </a:prstGeom>
              <a:blipFill>
                <a:blip r:embed="rId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2AC1C157-C247-B076-B17E-A0FC00C48B1B}"/>
              </a:ext>
            </a:extLst>
          </p:cNvPr>
          <p:cNvSpPr txBox="1"/>
          <p:nvPr/>
        </p:nvSpPr>
        <p:spPr>
          <a:xfrm>
            <a:off x="909660" y="4569054"/>
            <a:ext cx="71192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numerator has been multiplied by ___, so if the denominator is multiplied by ___, then the fractions will be equivalent. </a:t>
            </a:r>
          </a:p>
        </p:txBody>
      </p:sp>
      <p:sp>
        <p:nvSpPr>
          <p:cNvPr id="6" name="Curved Down Arrow 13">
            <a:extLst>
              <a:ext uri="{FF2B5EF4-FFF2-40B4-BE49-F238E27FC236}">
                <a16:creationId xmlns:a16="http://schemas.microsoft.com/office/drawing/2014/main" id="{6C123AC2-5C1D-8188-243E-344A628C691D}"/>
              </a:ext>
            </a:extLst>
          </p:cNvPr>
          <p:cNvSpPr/>
          <p:nvPr/>
        </p:nvSpPr>
        <p:spPr>
          <a:xfrm flipV="1">
            <a:off x="4128240" y="3335206"/>
            <a:ext cx="887520" cy="34499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B913ED7-8B03-5521-3451-79355B73367E}"/>
                  </a:ext>
                </a:extLst>
              </p:cNvPr>
              <p:cNvSpPr txBox="1"/>
              <p:nvPr/>
            </p:nvSpPr>
            <p:spPr>
              <a:xfrm>
                <a:off x="4249354" y="3674409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B913ED7-8B03-5521-3451-79355B7336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9354" y="3674409"/>
                <a:ext cx="645292" cy="400110"/>
              </a:xfrm>
              <a:prstGeom prst="rect">
                <a:avLst/>
              </a:prstGeom>
              <a:blipFill>
                <a:blip r:embed="rId4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F651F026-EB86-0B77-6A3F-68639DE9F4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3855" y="617873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E7914A2-3CAB-54E1-B68E-93F51D5B86F3}"/>
              </a:ext>
            </a:extLst>
          </p:cNvPr>
          <p:cNvSpPr txBox="1"/>
          <p:nvPr/>
        </p:nvSpPr>
        <p:spPr>
          <a:xfrm>
            <a:off x="5516699" y="7605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F43CA1-5DB9-D365-7900-1B74C743C5C5}"/>
              </a:ext>
            </a:extLst>
          </p:cNvPr>
          <p:cNvSpPr txBox="1"/>
          <p:nvPr/>
        </p:nvSpPr>
        <p:spPr>
          <a:xfrm>
            <a:off x="6720384" y="4517041"/>
            <a:ext cx="645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6B31C1-50FC-1559-7ADB-F197C3BE8373}"/>
              </a:ext>
            </a:extLst>
          </p:cNvPr>
          <p:cNvSpPr txBox="1"/>
          <p:nvPr/>
        </p:nvSpPr>
        <p:spPr>
          <a:xfrm>
            <a:off x="5973747" y="4999941"/>
            <a:ext cx="645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CAC349F-CF77-FB58-EC70-C12779FE1B05}"/>
                  </a:ext>
                </a:extLst>
              </p:cNvPr>
              <p:cNvSpPr txBox="1"/>
              <p:nvPr/>
            </p:nvSpPr>
            <p:spPr>
              <a:xfrm>
                <a:off x="4613577" y="2866163"/>
                <a:ext cx="6452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20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CAC349F-CF77-FB58-EC70-C12779FE1B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3577" y="2866163"/>
                <a:ext cx="645292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9096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 animBg="1"/>
      <p:bldP spid="7" grpId="0"/>
      <p:bldP spid="9" grpId="0"/>
      <p:bldP spid="9" grpId="1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A5E14FF-20EE-4B47-E747-3A04FCE68412}"/>
              </a:ext>
            </a:extLst>
          </p:cNvPr>
          <p:cNvGraphicFramePr>
            <a:graphicFrameLocks noGrp="1"/>
          </p:cNvGraphicFramePr>
          <p:nvPr/>
        </p:nvGraphicFramePr>
        <p:xfrm>
          <a:off x="2414882" y="489826"/>
          <a:ext cx="4030520" cy="581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7630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1007630">
                  <a:extLst>
                    <a:ext uri="{9D8B030D-6E8A-4147-A177-3AD203B41FA5}">
                      <a16:colId xmlns:a16="http://schemas.microsoft.com/office/drawing/2014/main" val="2340881253"/>
                    </a:ext>
                  </a:extLst>
                </a:gridCol>
                <a:gridCol w="1007630">
                  <a:extLst>
                    <a:ext uri="{9D8B030D-6E8A-4147-A177-3AD203B41FA5}">
                      <a16:colId xmlns:a16="http://schemas.microsoft.com/office/drawing/2014/main" val="2586979943"/>
                    </a:ext>
                  </a:extLst>
                </a:gridCol>
                <a:gridCol w="1007630">
                  <a:extLst>
                    <a:ext uri="{9D8B030D-6E8A-4147-A177-3AD203B41FA5}">
                      <a16:colId xmlns:a16="http://schemas.microsoft.com/office/drawing/2014/main" val="164382622"/>
                    </a:ext>
                  </a:extLst>
                </a:gridCol>
              </a:tblGrid>
              <a:tr h="581502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3C97F4F-D539-1DED-DC0E-815F11C6C8EE}"/>
              </a:ext>
            </a:extLst>
          </p:cNvPr>
          <p:cNvGraphicFramePr>
            <a:graphicFrameLocks noGrp="1"/>
          </p:cNvGraphicFramePr>
          <p:nvPr/>
        </p:nvGraphicFramePr>
        <p:xfrm>
          <a:off x="2414882" y="1318551"/>
          <a:ext cx="4030520" cy="581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877">
                  <a:extLst>
                    <a:ext uri="{9D8B030D-6E8A-4147-A177-3AD203B41FA5}">
                      <a16:colId xmlns:a16="http://schemas.microsoft.com/office/drawing/2014/main" val="796247317"/>
                    </a:ext>
                  </a:extLst>
                </a:gridCol>
                <a:gridCol w="335876">
                  <a:extLst>
                    <a:ext uri="{9D8B030D-6E8A-4147-A177-3AD203B41FA5}">
                      <a16:colId xmlns:a16="http://schemas.microsoft.com/office/drawing/2014/main" val="1411294062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3891001407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340881253"/>
                    </a:ext>
                  </a:extLst>
                </a:gridCol>
                <a:gridCol w="335876">
                  <a:extLst>
                    <a:ext uri="{9D8B030D-6E8A-4147-A177-3AD203B41FA5}">
                      <a16:colId xmlns:a16="http://schemas.microsoft.com/office/drawing/2014/main" val="1264573531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797434900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586979943"/>
                    </a:ext>
                  </a:extLst>
                </a:gridCol>
                <a:gridCol w="335876">
                  <a:extLst>
                    <a:ext uri="{9D8B030D-6E8A-4147-A177-3AD203B41FA5}">
                      <a16:colId xmlns:a16="http://schemas.microsoft.com/office/drawing/2014/main" val="1742569720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54192548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164382622"/>
                    </a:ext>
                  </a:extLst>
                </a:gridCol>
                <a:gridCol w="335876">
                  <a:extLst>
                    <a:ext uri="{9D8B030D-6E8A-4147-A177-3AD203B41FA5}">
                      <a16:colId xmlns:a16="http://schemas.microsoft.com/office/drawing/2014/main" val="1564136901"/>
                    </a:ext>
                  </a:extLst>
                </a:gridCol>
                <a:gridCol w="335877">
                  <a:extLst>
                    <a:ext uri="{9D8B030D-6E8A-4147-A177-3AD203B41FA5}">
                      <a16:colId xmlns:a16="http://schemas.microsoft.com/office/drawing/2014/main" val="2200832165"/>
                    </a:ext>
                  </a:extLst>
                </a:gridCol>
              </a:tblGrid>
              <a:tr h="581502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8224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D3C898C-445A-F490-1580-3DA3394B8D35}"/>
                  </a:ext>
                </a:extLst>
              </p:cNvPr>
              <p:cNvSpPr txBox="1"/>
              <p:nvPr/>
            </p:nvSpPr>
            <p:spPr>
              <a:xfrm>
                <a:off x="3837569" y="2745542"/>
                <a:ext cx="1392424" cy="8757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3600" dirty="0"/>
                  <a:t>  </a:t>
                </a:r>
                <a:endParaRPr lang="en-GB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D3C898C-445A-F490-1580-3DA3394B8D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569" y="2745542"/>
                <a:ext cx="1392424" cy="87575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rved Down Arrow 13">
            <a:extLst>
              <a:ext uri="{FF2B5EF4-FFF2-40B4-BE49-F238E27FC236}">
                <a16:creationId xmlns:a16="http://schemas.microsoft.com/office/drawing/2014/main" id="{0D1BA160-A185-A333-2550-B2755B2D0881}"/>
              </a:ext>
            </a:extLst>
          </p:cNvPr>
          <p:cNvSpPr/>
          <p:nvPr/>
        </p:nvSpPr>
        <p:spPr>
          <a:xfrm rot="5400000">
            <a:off x="5118652" y="3098175"/>
            <a:ext cx="481196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D5E0338-548C-DAB4-5051-60B6CAE70C47}"/>
                  </a:ext>
                </a:extLst>
              </p:cNvPr>
              <p:cNvSpPr txBox="1"/>
              <p:nvPr/>
            </p:nvSpPr>
            <p:spPr>
              <a:xfrm>
                <a:off x="5505975" y="3028890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D5E0338-548C-DAB4-5051-60B6CAE70C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5975" y="3028890"/>
                <a:ext cx="645292" cy="400110"/>
              </a:xfrm>
              <a:prstGeom prst="rect">
                <a:avLst/>
              </a:prstGeom>
              <a:blipFill>
                <a:blip r:embed="rId3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018D9EF5-400D-6D60-9E8B-428559343B6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70822" y="4625116"/>
            <a:ext cx="1277598" cy="10498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DD2A68-9F58-F2E7-4E6C-B11DE0143D8B}"/>
              </a:ext>
            </a:extLst>
          </p:cNvPr>
          <p:cNvSpPr txBox="1"/>
          <p:nvPr/>
        </p:nvSpPr>
        <p:spPr>
          <a:xfrm>
            <a:off x="791738" y="4569054"/>
            <a:ext cx="57986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notice two fractions are equivalent if both numerators multiply by the same number to make the denominators. </a:t>
            </a:r>
          </a:p>
        </p:txBody>
      </p:sp>
      <p:sp>
        <p:nvSpPr>
          <p:cNvPr id="9" name="Rounded Rectangular Callout 45">
            <a:extLst>
              <a:ext uri="{FF2B5EF4-FFF2-40B4-BE49-F238E27FC236}">
                <a16:creationId xmlns:a16="http://schemas.microsoft.com/office/drawing/2014/main" id="{E4C46970-DD78-0C18-4A05-F829837BBEE7}"/>
              </a:ext>
            </a:extLst>
          </p:cNvPr>
          <p:cNvSpPr/>
          <p:nvPr/>
        </p:nvSpPr>
        <p:spPr>
          <a:xfrm>
            <a:off x="791737" y="4569055"/>
            <a:ext cx="5798634" cy="1348928"/>
          </a:xfrm>
          <a:prstGeom prst="wedgeRoundRectCallout">
            <a:avLst>
              <a:gd name="adj1" fmla="val 56551"/>
              <a:gd name="adj2" fmla="val 21495"/>
              <a:gd name="adj3" fmla="val 16667"/>
            </a:avLst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urved Down Arrow 13">
            <a:extLst>
              <a:ext uri="{FF2B5EF4-FFF2-40B4-BE49-F238E27FC236}">
                <a16:creationId xmlns:a16="http://schemas.microsoft.com/office/drawing/2014/main" id="{785E6A81-91FA-EFC0-AF08-42A4F072CD77}"/>
              </a:ext>
            </a:extLst>
          </p:cNvPr>
          <p:cNvSpPr/>
          <p:nvPr/>
        </p:nvSpPr>
        <p:spPr>
          <a:xfrm rot="5400000" flipV="1">
            <a:off x="3378374" y="3098174"/>
            <a:ext cx="481197" cy="34499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81333D6-F353-B675-5A67-8F37B9BD3DAC}"/>
                  </a:ext>
                </a:extLst>
              </p:cNvPr>
              <p:cNvSpPr txBox="1"/>
              <p:nvPr/>
            </p:nvSpPr>
            <p:spPr>
              <a:xfrm>
                <a:off x="2919818" y="3030311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81333D6-F353-B675-5A67-8F37B9BD3D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9818" y="3030311"/>
                <a:ext cx="645292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427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/>
      <p:bldP spid="9" grpId="0" animBg="1"/>
      <p:bldP spid="10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3645EC-676E-9976-8E6E-864D32C0D373}"/>
              </a:ext>
            </a:extLst>
          </p:cNvPr>
          <p:cNvSpPr txBox="1"/>
          <p:nvPr/>
        </p:nvSpPr>
        <p:spPr>
          <a:xfrm>
            <a:off x="909660" y="4569054"/>
            <a:ext cx="7119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denominator is ___ times the numerator in both fractions, so the fractions are _________ 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FC5772-5AF7-98A3-F41A-9DA08208F6F1}"/>
              </a:ext>
            </a:extLst>
          </p:cNvPr>
          <p:cNvSpPr txBox="1"/>
          <p:nvPr/>
        </p:nvSpPr>
        <p:spPr>
          <a:xfrm>
            <a:off x="3994437" y="4528567"/>
            <a:ext cx="645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63451D-9004-5250-EC88-E16C4194E032}"/>
              </a:ext>
            </a:extLst>
          </p:cNvPr>
          <p:cNvSpPr txBox="1"/>
          <p:nvPr/>
        </p:nvSpPr>
        <p:spPr>
          <a:xfrm>
            <a:off x="6086137" y="4965434"/>
            <a:ext cx="2055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equivalent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67E847D-6679-A7A0-A6FB-90EE4B00C26C}"/>
                  </a:ext>
                </a:extLst>
              </p:cNvPr>
              <p:cNvSpPr txBox="1"/>
              <p:nvPr/>
            </p:nvSpPr>
            <p:spPr>
              <a:xfrm>
                <a:off x="3837569" y="2745542"/>
                <a:ext cx="1392424" cy="8871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3600" dirty="0"/>
                  <a:t>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3600" dirty="0"/>
                  <a:t>  </a:t>
                </a:r>
                <a:endParaRPr lang="en-GB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67E847D-6679-A7A0-A6FB-90EE4B00C2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569" y="2745542"/>
                <a:ext cx="1392424" cy="88716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rved Down Arrow 13">
            <a:extLst>
              <a:ext uri="{FF2B5EF4-FFF2-40B4-BE49-F238E27FC236}">
                <a16:creationId xmlns:a16="http://schemas.microsoft.com/office/drawing/2014/main" id="{D7C7F37A-7B12-79F3-23A3-A8384946089D}"/>
              </a:ext>
            </a:extLst>
          </p:cNvPr>
          <p:cNvSpPr/>
          <p:nvPr/>
        </p:nvSpPr>
        <p:spPr>
          <a:xfrm rot="5400000">
            <a:off x="5118652" y="3098175"/>
            <a:ext cx="481196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7EDFE32-9758-C160-34AE-2B41298A3E48}"/>
                  </a:ext>
                </a:extLst>
              </p:cNvPr>
              <p:cNvSpPr txBox="1"/>
              <p:nvPr/>
            </p:nvSpPr>
            <p:spPr>
              <a:xfrm>
                <a:off x="5505975" y="3028890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7EDFE32-9758-C160-34AE-2B41298A3E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5975" y="3028890"/>
                <a:ext cx="645292" cy="400110"/>
              </a:xfrm>
              <a:prstGeom prst="rect">
                <a:avLst/>
              </a:prstGeom>
              <a:blipFill>
                <a:blip r:embed="rId3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Down Arrow 13">
            <a:extLst>
              <a:ext uri="{FF2B5EF4-FFF2-40B4-BE49-F238E27FC236}">
                <a16:creationId xmlns:a16="http://schemas.microsoft.com/office/drawing/2014/main" id="{A0C87E87-261B-C958-3558-7139D4158EDD}"/>
              </a:ext>
            </a:extLst>
          </p:cNvPr>
          <p:cNvSpPr/>
          <p:nvPr/>
        </p:nvSpPr>
        <p:spPr>
          <a:xfrm rot="5400000" flipV="1">
            <a:off x="3378374" y="3098174"/>
            <a:ext cx="481197" cy="34499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22030EE-A7E9-71E4-1F27-2972B84E9360}"/>
                  </a:ext>
                </a:extLst>
              </p:cNvPr>
              <p:cNvSpPr txBox="1"/>
              <p:nvPr/>
            </p:nvSpPr>
            <p:spPr>
              <a:xfrm>
                <a:off x="2919818" y="3030311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5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22030EE-A7E9-71E4-1F27-2972B84E93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9818" y="3030311"/>
                <a:ext cx="645292" cy="400110"/>
              </a:xfrm>
              <a:prstGeom prst="rect">
                <a:avLst/>
              </a:prstGeom>
              <a:blipFill>
                <a:blip r:embed="rId4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1161F3-FFCC-C142-2F69-F9F85F166006}"/>
                  </a:ext>
                </a:extLst>
              </p:cNvPr>
              <p:cNvSpPr txBox="1"/>
              <p:nvPr/>
            </p:nvSpPr>
            <p:spPr>
              <a:xfrm>
                <a:off x="3771280" y="2865959"/>
                <a:ext cx="139242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1161F3-FFCC-C142-2F69-F9F85F1660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1280" y="2865959"/>
                <a:ext cx="1392424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4157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 animBg="1"/>
      <p:bldP spid="7" grpId="0"/>
      <p:bldP spid="8" grpId="0" animBg="1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92A93C9-F511-E224-4B31-09104C345FA0}"/>
                  </a:ext>
                </a:extLst>
              </p:cNvPr>
              <p:cNvSpPr txBox="1"/>
              <p:nvPr/>
            </p:nvSpPr>
            <p:spPr>
              <a:xfrm>
                <a:off x="667512" y="2336918"/>
                <a:ext cx="7525512" cy="8792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18</m:t>
                        </m:r>
                      </m:den>
                    </m:f>
                  </m:oMath>
                </a14:m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3600" dirty="0"/>
                  <a:t>  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92A93C9-F511-E224-4B31-09104C345F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336918"/>
                <a:ext cx="7525512" cy="87921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970D5F5C-7841-AA3C-4EF3-4A031386DA1C}"/>
              </a:ext>
            </a:extLst>
          </p:cNvPr>
          <p:cNvSpPr txBox="1"/>
          <p:nvPr/>
        </p:nvSpPr>
        <p:spPr>
          <a:xfrm>
            <a:off x="667512" y="629066"/>
            <a:ext cx="7322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Are the fractions equivalent?</a:t>
            </a:r>
          </a:p>
        </p:txBody>
      </p:sp>
      <p:sp>
        <p:nvSpPr>
          <p:cNvPr id="4" name="Curved Down Arrow 13">
            <a:extLst>
              <a:ext uri="{FF2B5EF4-FFF2-40B4-BE49-F238E27FC236}">
                <a16:creationId xmlns:a16="http://schemas.microsoft.com/office/drawing/2014/main" id="{6AB47FFE-135C-1C93-CC00-A874FD7B69AC}"/>
              </a:ext>
            </a:extLst>
          </p:cNvPr>
          <p:cNvSpPr/>
          <p:nvPr/>
        </p:nvSpPr>
        <p:spPr>
          <a:xfrm>
            <a:off x="3300738" y="2057168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7981A3E-26DE-65C7-9B9C-98A32D6BC861}"/>
                  </a:ext>
                </a:extLst>
              </p:cNvPr>
              <p:cNvSpPr txBox="1"/>
              <p:nvPr/>
            </p:nvSpPr>
            <p:spPr>
              <a:xfrm>
                <a:off x="3514519" y="1657058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7981A3E-26DE-65C7-9B9C-98A32D6BC8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519" y="1657058"/>
                <a:ext cx="645292" cy="400110"/>
              </a:xfrm>
              <a:prstGeom prst="rect">
                <a:avLst/>
              </a:prstGeom>
              <a:blipFill>
                <a:blip r:embed="rId3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rved Down Arrow 13">
            <a:extLst>
              <a:ext uri="{FF2B5EF4-FFF2-40B4-BE49-F238E27FC236}">
                <a16:creationId xmlns:a16="http://schemas.microsoft.com/office/drawing/2014/main" id="{1D43983F-C343-2A01-181B-5F9379A61269}"/>
              </a:ext>
            </a:extLst>
          </p:cNvPr>
          <p:cNvSpPr/>
          <p:nvPr/>
        </p:nvSpPr>
        <p:spPr>
          <a:xfrm rot="5400000">
            <a:off x="5673530" y="2728895"/>
            <a:ext cx="526956" cy="329415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B8A8CDE-CA27-8231-58D9-F489BA85A4CB}"/>
                  </a:ext>
                </a:extLst>
              </p:cNvPr>
              <p:cNvSpPr txBox="1"/>
              <p:nvPr/>
            </p:nvSpPr>
            <p:spPr>
              <a:xfrm>
                <a:off x="2074941" y="2663647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B8A8CDE-CA27-8231-58D9-F489BA85A4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4941" y="2663647"/>
                <a:ext cx="645292" cy="400110"/>
              </a:xfrm>
              <a:prstGeom prst="rect">
                <a:avLst/>
              </a:prstGeom>
              <a:blipFill>
                <a:blip r:embed="rId4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Down Arrow 13">
            <a:extLst>
              <a:ext uri="{FF2B5EF4-FFF2-40B4-BE49-F238E27FC236}">
                <a16:creationId xmlns:a16="http://schemas.microsoft.com/office/drawing/2014/main" id="{385EDE4B-6FE3-B35A-FEE1-25CB467355FA}"/>
              </a:ext>
            </a:extLst>
          </p:cNvPr>
          <p:cNvSpPr/>
          <p:nvPr/>
        </p:nvSpPr>
        <p:spPr>
          <a:xfrm flipV="1">
            <a:off x="3300738" y="3279325"/>
            <a:ext cx="1072854" cy="32517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4AADBF2-1B89-2FC0-D555-5D3F9B8EB65E}"/>
                  </a:ext>
                </a:extLst>
              </p:cNvPr>
              <p:cNvSpPr txBox="1"/>
              <p:nvPr/>
            </p:nvSpPr>
            <p:spPr>
              <a:xfrm>
                <a:off x="3514519" y="3560727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4AADBF2-1B89-2FC0-D555-5D3F9B8EB6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519" y="3560727"/>
                <a:ext cx="645292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Curved Down Arrow 13">
            <a:extLst>
              <a:ext uri="{FF2B5EF4-FFF2-40B4-BE49-F238E27FC236}">
                <a16:creationId xmlns:a16="http://schemas.microsoft.com/office/drawing/2014/main" id="{0DA6E60A-6AF7-00E7-915F-2F6A1B9B2A3C}"/>
              </a:ext>
            </a:extLst>
          </p:cNvPr>
          <p:cNvSpPr/>
          <p:nvPr/>
        </p:nvSpPr>
        <p:spPr>
          <a:xfrm rot="5400000" flipV="1">
            <a:off x="2631120" y="2676212"/>
            <a:ext cx="523220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CF24E1D-4163-5647-F28F-C42314CDFD1F}"/>
                  </a:ext>
                </a:extLst>
              </p:cNvPr>
              <p:cNvSpPr txBox="1"/>
              <p:nvPr/>
            </p:nvSpPr>
            <p:spPr>
              <a:xfrm>
                <a:off x="6085477" y="2671870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CF24E1D-4163-5647-F28F-C42314CDFD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5477" y="2671870"/>
                <a:ext cx="645292" cy="400110"/>
              </a:xfrm>
              <a:prstGeom prst="rect">
                <a:avLst/>
              </a:prstGeom>
              <a:blipFill>
                <a:blip r:embed="rId6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L-shape 18">
            <a:extLst>
              <a:ext uri="{FF2B5EF4-FFF2-40B4-BE49-F238E27FC236}">
                <a16:creationId xmlns:a16="http://schemas.microsoft.com/office/drawing/2014/main" id="{D21C567B-A927-AFEB-2054-353874A43DB9}"/>
              </a:ext>
            </a:extLst>
          </p:cNvPr>
          <p:cNvSpPr/>
          <p:nvPr/>
        </p:nvSpPr>
        <p:spPr>
          <a:xfrm rot="2125914" flipH="1">
            <a:off x="3918284" y="3740173"/>
            <a:ext cx="366041" cy="686177"/>
          </a:xfrm>
          <a:prstGeom prst="corner">
            <a:avLst>
              <a:gd name="adj1" fmla="val 39486"/>
              <a:gd name="adj2" fmla="val 3662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-shape 18">
            <a:extLst>
              <a:ext uri="{FF2B5EF4-FFF2-40B4-BE49-F238E27FC236}">
                <a16:creationId xmlns:a16="http://schemas.microsoft.com/office/drawing/2014/main" id="{CC4BFB16-976F-A79E-7EF3-A7746C9AF0DE}"/>
              </a:ext>
            </a:extLst>
          </p:cNvPr>
          <p:cNvSpPr/>
          <p:nvPr/>
        </p:nvSpPr>
        <p:spPr>
          <a:xfrm rot="2125914" flipH="1">
            <a:off x="6683864" y="2873044"/>
            <a:ext cx="366041" cy="686177"/>
          </a:xfrm>
          <a:prstGeom prst="corner">
            <a:avLst>
              <a:gd name="adj1" fmla="val 39486"/>
              <a:gd name="adj2" fmla="val 3662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598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75B0A20-8BBC-EDD7-841F-438E64342926}"/>
                  </a:ext>
                </a:extLst>
              </p:cNvPr>
              <p:cNvSpPr txBox="1"/>
              <p:nvPr/>
            </p:nvSpPr>
            <p:spPr>
              <a:xfrm>
                <a:off x="667512" y="2336918"/>
                <a:ext cx="7525512" cy="9248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/>
                    </m:f>
                  </m:oMath>
                </a14:m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3600" dirty="0"/>
                  <a:t>  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75B0A20-8BBC-EDD7-841F-438E643429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336918"/>
                <a:ext cx="7525512" cy="92480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5DCA4471-807C-AA1F-FD09-6293D95C259A}"/>
              </a:ext>
            </a:extLst>
          </p:cNvPr>
          <p:cNvSpPr txBox="1"/>
          <p:nvPr/>
        </p:nvSpPr>
        <p:spPr>
          <a:xfrm>
            <a:off x="667512" y="629066"/>
            <a:ext cx="7322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are the missing numbers?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A8BD5AE-FC23-777E-9BB5-F94CB9EF4052}"/>
                  </a:ext>
                </a:extLst>
              </p:cNvPr>
              <p:cNvSpPr txBox="1"/>
              <p:nvPr/>
            </p:nvSpPr>
            <p:spPr>
              <a:xfrm>
                <a:off x="4018791" y="2859429"/>
                <a:ext cx="6452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8</m:t>
                      </m:r>
                    </m:oMath>
                  </m:oMathPara>
                </a14:m>
                <a:endParaRPr lang="en-GB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A8BD5AE-FC23-777E-9BB5-F94CB9EF40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8791" y="2859429"/>
                <a:ext cx="645292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rved Down Arrow 13">
            <a:extLst>
              <a:ext uri="{FF2B5EF4-FFF2-40B4-BE49-F238E27FC236}">
                <a16:creationId xmlns:a16="http://schemas.microsoft.com/office/drawing/2014/main" id="{A758CDC5-75DB-1175-488A-0A4E0EEF6390}"/>
              </a:ext>
            </a:extLst>
          </p:cNvPr>
          <p:cNvSpPr/>
          <p:nvPr/>
        </p:nvSpPr>
        <p:spPr>
          <a:xfrm>
            <a:off x="3300738" y="2057168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277EF19-CFC7-7D08-3400-A33C48673733}"/>
                  </a:ext>
                </a:extLst>
              </p:cNvPr>
              <p:cNvSpPr txBox="1"/>
              <p:nvPr/>
            </p:nvSpPr>
            <p:spPr>
              <a:xfrm>
                <a:off x="3514519" y="1657058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277EF19-CFC7-7D08-3400-A33C486737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519" y="1657058"/>
                <a:ext cx="645292" cy="400110"/>
              </a:xfrm>
              <a:prstGeom prst="rect">
                <a:avLst/>
              </a:prstGeom>
              <a:blipFill>
                <a:blip r:embed="rId4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urved Down Arrow 13">
            <a:extLst>
              <a:ext uri="{FF2B5EF4-FFF2-40B4-BE49-F238E27FC236}">
                <a16:creationId xmlns:a16="http://schemas.microsoft.com/office/drawing/2014/main" id="{4F5FE190-88DD-005D-DCC7-EA1C32289293}"/>
              </a:ext>
            </a:extLst>
          </p:cNvPr>
          <p:cNvSpPr/>
          <p:nvPr/>
        </p:nvSpPr>
        <p:spPr>
          <a:xfrm rot="16200000" flipV="1">
            <a:off x="5673530" y="2728895"/>
            <a:ext cx="526956" cy="329415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C4CFBB9-A4C4-50D3-CDCA-558F11706878}"/>
                  </a:ext>
                </a:extLst>
              </p:cNvPr>
              <p:cNvSpPr txBox="1"/>
              <p:nvPr/>
            </p:nvSpPr>
            <p:spPr>
              <a:xfrm>
                <a:off x="2074941" y="2663647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2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C4CFBB9-A4C4-50D3-CDCA-558F117068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4941" y="2663647"/>
                <a:ext cx="645292" cy="400110"/>
              </a:xfrm>
              <a:prstGeom prst="rect">
                <a:avLst/>
              </a:prstGeom>
              <a:blipFill>
                <a:blip r:embed="rId5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urved Down Arrow 13">
            <a:extLst>
              <a:ext uri="{FF2B5EF4-FFF2-40B4-BE49-F238E27FC236}">
                <a16:creationId xmlns:a16="http://schemas.microsoft.com/office/drawing/2014/main" id="{5055329A-A963-A25B-F1C0-76D300EF9B9F}"/>
              </a:ext>
            </a:extLst>
          </p:cNvPr>
          <p:cNvSpPr/>
          <p:nvPr/>
        </p:nvSpPr>
        <p:spPr>
          <a:xfrm flipV="1">
            <a:off x="3300738" y="3279325"/>
            <a:ext cx="1072854" cy="32517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E99F220-A58F-6C41-425E-D42641FBE741}"/>
                  </a:ext>
                </a:extLst>
              </p:cNvPr>
              <p:cNvSpPr txBox="1"/>
              <p:nvPr/>
            </p:nvSpPr>
            <p:spPr>
              <a:xfrm>
                <a:off x="3514519" y="3560727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E99F220-A58F-6C41-425E-D42641FBE7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519" y="3560727"/>
                <a:ext cx="645292" cy="400110"/>
              </a:xfrm>
              <a:prstGeom prst="rect">
                <a:avLst/>
              </a:prstGeom>
              <a:blipFill>
                <a:blip r:embed="rId6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rved Down Arrow 13">
            <a:extLst>
              <a:ext uri="{FF2B5EF4-FFF2-40B4-BE49-F238E27FC236}">
                <a16:creationId xmlns:a16="http://schemas.microsoft.com/office/drawing/2014/main" id="{C5512095-F708-FB23-5E81-9B7D3DB5B102}"/>
              </a:ext>
            </a:extLst>
          </p:cNvPr>
          <p:cNvSpPr/>
          <p:nvPr/>
        </p:nvSpPr>
        <p:spPr>
          <a:xfrm rot="16200000">
            <a:off x="2631120" y="2693464"/>
            <a:ext cx="523220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50B6FBB-66A8-7A64-0D2C-B201E4B5ACD7}"/>
                  </a:ext>
                </a:extLst>
              </p:cNvPr>
              <p:cNvSpPr txBox="1"/>
              <p:nvPr/>
            </p:nvSpPr>
            <p:spPr>
              <a:xfrm>
                <a:off x="6085477" y="2671870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2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50B6FBB-66A8-7A64-0D2C-B201E4B5AC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5477" y="2671870"/>
                <a:ext cx="645292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CC74FE1-233D-CD82-EB48-39324B6F97A1}"/>
                  </a:ext>
                </a:extLst>
              </p:cNvPr>
              <p:cNvSpPr txBox="1"/>
              <p:nvPr/>
            </p:nvSpPr>
            <p:spPr>
              <a:xfrm>
                <a:off x="5117948" y="2353718"/>
                <a:ext cx="6452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5</m:t>
                      </m:r>
                    </m:oMath>
                  </m:oMathPara>
                </a14:m>
                <a:endParaRPr lang="en-GB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CC74FE1-233D-CD82-EB48-39324B6F97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7948" y="2353718"/>
                <a:ext cx="645292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D1DE33F3-CFE2-E97F-2BD7-703BC49E189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7143" y="569225"/>
            <a:ext cx="747045" cy="747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8B33688-4BDC-84A5-75F5-A21266162DA6}"/>
              </a:ext>
            </a:extLst>
          </p:cNvPr>
          <p:cNvSpPr txBox="1"/>
          <p:nvPr/>
        </p:nvSpPr>
        <p:spPr>
          <a:xfrm>
            <a:off x="5669987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3334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/>
      <p:bldP spid="15" grpId="0"/>
      <p:bldP spid="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28B26C0-1ADF-A563-8032-B073A7F1BA54}"/>
              </a:ext>
            </a:extLst>
          </p:cNvPr>
          <p:cNvSpPr txBox="1"/>
          <p:nvPr/>
        </p:nvSpPr>
        <p:spPr>
          <a:xfrm>
            <a:off x="1708029" y="3545782"/>
            <a:ext cx="60902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78054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B378B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3772D0-DA85-CA04-E2F5-5E9879B6B73F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6B4C853-F1D9-A687-0F3A-2266266BDBD2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F80AA-4DF3-8505-6F34-0009949B237C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F475D3-4823-3094-4AAA-262AF37A34AA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18CA2B-C2E6-339E-E33F-EF69F33B35FE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C8B31EB-597D-2D3D-E61F-1DEB6A1B226E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59E4512-CAC8-5CD3-EE17-14C855717AF4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E495AC-8763-EDF5-A3AC-B4B6D2841A32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F1D1472-4FD6-D609-EF47-E0F825911114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9CCF5B4-D0B4-ABEB-BDC4-1DEA6E74BDF6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FD44991F-E1C6-51B4-D6D4-9F674A380A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7BFBDFE-9EA4-3655-5420-2499F8AA8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2E1E3EF5-A5FA-19C2-D07A-C0061F8701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F3B0A299-1557-7004-68B2-027A8772D3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123" name="Oval 122">
            <a:extLst>
              <a:ext uri="{FF2B5EF4-FFF2-40B4-BE49-F238E27FC236}">
                <a16:creationId xmlns:a16="http://schemas.microsoft.com/office/drawing/2014/main" id="{A8D2C1B1-7F43-1CA1-EFCA-38F9BD0BE91D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7A025F4-EA00-606B-9DDB-50DB7A789020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63D7F444-2F30-591D-A39C-99041C97517A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9AD73C6-CED8-A897-8ACB-2627B0B5FD95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82C9BDF-C91D-E020-170D-498DBD9EE0B5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7169508-EC05-3E1B-D45F-A1BE15AB123B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4BE6E44-5146-2A1D-C8D0-62AC67CE366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ACA17FA-04F7-747E-A997-AA6EB6CA80E3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53ACFBD-83B6-C16D-9726-D07172FAA26B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9BE2D6A-B592-ED20-C5AE-B8379D154062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34372D4-6D44-5F9F-CCE4-DD420B5530F4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EC18EBD-B946-630B-853F-E3318372D449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D789422-0063-3FB9-F2F8-336D4FAC4C0C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EED48F2-C137-A561-927F-2AA9C7BA88CB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1C8148-68B7-CA85-0E31-9560F36714C2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D278863-F17C-1961-A10E-09EBC788E455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49A0BB5-CFE0-DD38-56CD-DC0A5A82B5BA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82E1D7C-2BFD-37CC-7BDD-8738D79167D2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2118258E-1687-5229-B3F5-ED0ADCC74C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1D362AD4-2243-BC36-12E2-79EDF0BDA52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D42A972-64AF-C057-49AE-AC4C614A6F7C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D84A412-AA69-E7C5-3E17-71C86ED9392B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EE05713-E44D-35F1-B99B-86C5E907726E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DA021128-B5FC-B3E4-4BD9-3D559142297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502A790-EB1B-2060-1C82-1F69A9682322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1A26F52-75D9-5CEC-56CD-717C31FA4E90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4E96C21-6D83-CAFC-728D-F7D18154A150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B6210B90-2D37-3E6D-D953-B4055E9B0DF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8547F4-05A9-371C-8846-4F599A3BEB77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2DCB1AD-146E-437A-FDD3-839948B1E545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6694E57E-1EBA-A8DB-CF3E-C71207D03D41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C1A58D87-A12C-F692-5CC5-ACF8F3D9FAFD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8BE7CC-32A8-DCF3-6ABC-4FB3B4237180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E7804D0-D756-BF19-AE95-005E3F30CA0B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5686660E-401C-67B0-244A-395F17D1904C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EAA3E52-375A-A070-160C-22AC8C71758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C235558A-ADC6-F533-DD68-427DC59EFA1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38A7647-EADD-B897-D2AF-4DBC29B1DB90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2580256-CD89-3199-7C27-AD1E9374D94E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D1BC186A-095E-BFAA-9396-9A721FF54D3C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01EE8DBB-E6DD-2D56-2FF9-D2CB9F1D9A44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4253CD40-3A3D-2C1D-C0BF-55EFD665A5F7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539522ED-0850-4F01-DAB1-0AF5C1D3DC4B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1AD3972-526B-3947-AFFD-12108641574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2E8FC112-27FB-2287-FF28-BFA8FB45E098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21879FB-B8D2-3863-7E0D-283DE585D479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82C5E0E2-30BB-3B2E-A71D-9643F2326C33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2C07710-C929-6ED7-59E8-371CD9E99890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260703C4-CFEF-AE63-423B-A59123F0FABF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15540858-C8EE-EC9F-B1D0-079E3974C644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660EB11D-96E3-618E-08FE-1BCF94450FE3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84550F5D-342D-808A-E9DA-98FBE664216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DB45424D-E17C-FE3A-8336-AD9B9B58549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F0AC529-FECA-0760-32C6-EDCAF88AB14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785E334F-BBBE-9CA7-2B28-6D532DAB45C3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4B9F840-DBDC-2E30-57AB-86A783CE6C15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7DB456C-12FC-152F-2111-6152CA475DED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0D452C5-A3AF-7F5D-A106-C8A6DC816245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6C76C0F-B688-34A7-3A5E-2B96FAE351C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FD292D9-983A-53CE-B969-6F197C395C58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27503504-908E-B639-8A43-645F976E9406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34FC29-1EDC-42E6-AD4C-0B1CDE580B92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5804AE7E-16C9-E632-8EC1-65A2DD466B87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FEBDCD5F-C0F2-325B-9169-45F38531E49F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A7BB9B31-B57B-092E-C325-A7219EF0483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0DBA8E49-CE89-0178-C1E8-C0EDB86701ED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E29E564C-838B-6539-D4BB-9F1D3681E322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CF616CA-ED5F-1526-A40A-BE7AB660A4F0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E48F0227-E791-B523-2B5D-6155CD98F386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1CE2D5D2-BB2C-D54C-7777-65C8B8A53AC2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BFBA7674-406A-6A4D-9B7D-54F7FF962512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88D0C7D-CADF-423D-1542-573486354140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75BD38D7-6C9A-D286-ACF0-A7E8AE7358D1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CCE65BA8-C1FC-7CBA-802D-F64EB77BAA0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441364C3-0689-CF99-C611-DA0F5B13B8B4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5A928AAC-5092-33C2-6917-6A4CA91335CA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7ECD7F4B-19AC-7C55-664B-9A3B23368D42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125F5EE-4B74-72B4-828D-6C6D1184C56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87A062C5-4D1D-E4AB-DE26-726F80B3AF6A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736DC11D-B700-A784-82C4-3ED6A6C65D2E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6BAE60B-116E-D918-BE89-5EEAC8465B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351215D-3943-F701-3959-318DB551AE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22249598-C541-E4BE-D8DC-F609E44376E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A63B4A02-BA93-BBCB-16D2-222F3A2C0E3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3D81BB33-11EC-F58B-2890-FE5565BBF8EE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210F60E7-01C9-7045-059E-FE80818C3F84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7AADCCE8-C1B0-BEB4-6543-CF6A09759C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BE302BDC-98B6-98AA-FD5F-13D2B464F7D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223" name="Table 139">
            <a:extLst>
              <a:ext uri="{FF2B5EF4-FFF2-40B4-BE49-F238E27FC236}">
                <a16:creationId xmlns:a16="http://schemas.microsoft.com/office/drawing/2014/main" id="{82934D6A-87DC-128D-1CDA-B1608D870553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25" name="Oval 224">
            <a:extLst>
              <a:ext uri="{FF2B5EF4-FFF2-40B4-BE49-F238E27FC236}">
                <a16:creationId xmlns:a16="http://schemas.microsoft.com/office/drawing/2014/main" id="{4787F402-438D-F044-3D4E-4B7857CDC527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6" name="Table 139">
            <a:extLst>
              <a:ext uri="{FF2B5EF4-FFF2-40B4-BE49-F238E27FC236}">
                <a16:creationId xmlns:a16="http://schemas.microsoft.com/office/drawing/2014/main" id="{4D23BA25-9F9E-E8C6-C402-B3D60F34C188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227" name="Graphic 226">
            <a:extLst>
              <a:ext uri="{FF2B5EF4-FFF2-40B4-BE49-F238E27FC236}">
                <a16:creationId xmlns:a16="http://schemas.microsoft.com/office/drawing/2014/main" id="{9C36BFBF-FA38-0135-B021-19F1FDDC654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B4B76CBB-4F06-9913-E37C-65A91C8DA498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229" name="Graphic 228">
            <a:extLst>
              <a:ext uri="{FF2B5EF4-FFF2-40B4-BE49-F238E27FC236}">
                <a16:creationId xmlns:a16="http://schemas.microsoft.com/office/drawing/2014/main" id="{1163E1D7-ADCD-659C-2E76-9574CA903EF0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230" name="Picture 22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3C88A6C3-6F1C-8F71-3434-18655FAB36EE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231" name="Picture 23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B28436D-9A0B-2505-779F-DB3D9312396C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232" name="Picture 23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5FDB0667-F76A-8A65-7498-05C54DFDACA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233" name="Picture 23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182AEF6-F7C4-2545-7A99-7CA57CC6C717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234" name="Picture 233" descr="A circle with numbers on it&#10;&#10;Description automatically generated">
            <a:extLst>
              <a:ext uri="{FF2B5EF4-FFF2-40B4-BE49-F238E27FC236}">
                <a16:creationId xmlns:a16="http://schemas.microsoft.com/office/drawing/2014/main" id="{0793AA33-917E-82DB-7196-9F4456689121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35" name="Picture 234" descr="A number in a circle&#10;&#10;Description automatically generated">
            <a:extLst>
              <a:ext uri="{FF2B5EF4-FFF2-40B4-BE49-F238E27FC236}">
                <a16:creationId xmlns:a16="http://schemas.microsoft.com/office/drawing/2014/main" id="{476BFF77-E6B1-7CF6-1475-36BA8C366320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36" name="Picture 235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04268D6A-5012-1540-C77D-7218FEA1BB7F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37" name="Picture 236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4577458-776F-7118-2109-B6FD5EBC1B2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38" name="Picture 237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43F835C1-8151-6782-1B2F-85AEFF477A01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30A2BADC-98D4-EEB8-03E8-0EE99BD5B1E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0C0496D4-FCAC-E757-EA1A-9E505EC45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0B218535-722A-DA80-FDF8-A7C63F7F6C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55B7B746-0678-F88F-1710-93BA0C1EBF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2039BF87-BE96-8BC7-383E-861AA9D6047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9BD3F330-E526-5B67-744E-6696F97BED2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AE5ED4EE-F472-58C9-0F60-C33607FF29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75345FE6-01DC-C67A-9DC3-A89F30ACB3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3A5534E5-886F-78C2-EEE5-07879755C79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5DC621D6-0344-170D-AA3E-2F7F7A86916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E2DBEC86-5B52-F27A-BEA0-607701237A3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67A0C266-A0E4-D45D-D2EA-84867B0B25F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8773B917-0E39-53BC-5EFB-CBE62810F29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800C9340-F482-D8D8-7136-6D5625676A5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CCE8B9EF-5CCD-A16B-0D6C-687768B741E8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3F984A88-78F2-E921-8D8A-C382984B731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28172FA6-905A-7FFB-3CE2-51FE69F76759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FD680B19-B511-EDAE-35CF-9666752DC98E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679535A7-3DAC-70DD-5E73-A557CFB851BF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83859D18-B026-1729-4E07-D0C015506593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C29202FC-8B7A-5582-DAFC-96ECC2EEB034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4258219F-A521-894E-BDED-3E7299F2EFFF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A818DFE6-D187-4A34-66B9-BDC33B3F3D67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E9EA35B5-ABD9-408C-C5E0-EC440086A5A3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A79A2801-0B47-21D3-F20F-B002F370524C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46A90874-5E45-DE14-9EC1-61F3E6E53E36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81D1F58C-6A1F-67EC-8BBA-9D7B37C9131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DE99A0B0-D7ED-ED5D-997B-7DC3CEAD60F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B5A8638F-6314-1D69-42CD-EB9C9DC1E56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7ABE73EF-75F5-71DC-D51F-1BC0116FE2D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8F7E2C0-F181-50A5-B799-166A3BEB95C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16886738-0412-C82A-6F2C-55161BC3D2A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D92D17E6-262A-3F18-C9FB-E1614E94F09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E3FE0AC5-9AE4-0F9E-DEAC-77B3C7CC8CA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0989E63B-F8CE-B70F-29F6-1013C3000628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3C0A93D3-CF6B-D707-5650-18D28DA9D89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FE09E41B-0B4B-1894-DED2-DFAE7586B5B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C93A91DD-DDCA-DF3B-393C-ABD0D813853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879FBDF1-3A4A-0AA2-E6B7-6FAAFAED18D1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9577CF9-1AAC-CF42-A7E2-CF4FD5D14717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DBE6B236-C23D-5839-0C88-38AFC08BE6C5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698CE1BB-0320-1337-DF0D-C67242ECC6A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1E0AF0DE-348D-6D1C-85EC-4AE6A93774A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0A795076-6789-2370-0D7C-047FA6F89574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2ABD26F1-2A37-2C1D-5B6F-B84AD31D3D41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5B8147A7-228F-2154-EC2A-54CE8638D1F2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D06828FC-0E66-9053-0D48-AF47C52FDBB5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F86C5476-0D1A-7A08-D64D-B0351BDE7627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6C9C5652-6940-5676-C4B5-F8D9EB00D47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221582BE-E33A-F0E6-DD91-A3453C572BA1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2A7B95DB-076A-16F6-208E-C0DCC26A58A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E0903AD8-C1E3-4609-C323-3BBAB5917C2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6390C76C-0BCF-EB82-13F2-F7D51BA461C6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AB8D7C08-B575-BFBB-1AB8-14C9B779BA28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585F61D-F500-B1E7-D399-0FB54E4860EF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38C9D308-FBFD-66C3-1C88-74CF8DECB5E3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8BC5B90-03D5-87F0-0639-FD902CA75F0C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EE3582A2-13D7-244B-72B5-2A23ADADE5CB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2EF935-039D-4372-918A-54DD8B00453B}">
  <ds:schemaRefs>
    <ds:schemaRef ds:uri="e9e213f7-a068-4185-ae5b-85aa76b56dbd"/>
    <ds:schemaRef ds:uri="1773a752-338d-48d4-aab1-fb5d939e1fab"/>
    <ds:schemaRef ds:uri="http://purl.org/dc/terms/"/>
    <ds:schemaRef ds:uri="http://purl.org/dc/elements/1.1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D4A0FDF-6DA9-495C-8F22-4ECF3AD2FF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745</TotalTime>
  <Words>462</Words>
  <Application>Microsoft Macintosh PowerPoint</Application>
  <PresentationFormat>On-screen Show (4:3)</PresentationFormat>
  <Paragraphs>187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Calibri</vt:lpstr>
      <vt:lpstr>Cambria Math</vt:lpstr>
      <vt:lpstr>White_Rose_Noto 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Janet Bygate</cp:lastModifiedBy>
  <cp:revision>13</cp:revision>
  <dcterms:created xsi:type="dcterms:W3CDTF">2023-08-02T14:09:38Z</dcterms:created>
  <dcterms:modified xsi:type="dcterms:W3CDTF">2026-01-25T14:03:08Z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