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265" r:id="rId25"/>
    <p:sldId id="276" r:id="rId26"/>
    <p:sldId id="266" r:id="rId27"/>
    <p:sldId id="260" r:id="rId28"/>
    <p:sldId id="261" r:id="rId29"/>
    <p:sldId id="262" r:id="rId30"/>
    <p:sldId id="264" r:id="rId31"/>
    <p:sldId id="263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83C668-9A85-41EC-BD01-F5B654965DD6}" v="1" dt="2024-08-20T14:12:55.9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B183C668-9A85-41EC-BD01-F5B654965DD6}"/>
    <pc:docChg chg="delSld">
      <pc:chgData name="Zenab Mahmood" userId="93739503-e554-47e8-ab35-bcf89cedf0fb" providerId="ADAL" clId="{B183C668-9A85-41EC-BD01-F5B654965DD6}" dt="2024-08-20T14:12:48.521" v="4" actId="47"/>
      <pc:docMkLst>
        <pc:docMk/>
      </pc:docMkLst>
      <pc:sldChg chg="del">
        <pc:chgData name="Zenab Mahmood" userId="93739503-e554-47e8-ab35-bcf89cedf0fb" providerId="ADAL" clId="{B183C668-9A85-41EC-BD01-F5B654965DD6}" dt="2024-08-20T14:12:48.521" v="4" actId="47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B183C668-9A85-41EC-BD01-F5B654965DD6}" dt="2024-08-20T14:12:45.871" v="3" actId="47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B183C668-9A85-41EC-BD01-F5B654965DD6}" dt="2024-08-20T14:12:45.371" v="2" actId="47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B183C668-9A85-41EC-BD01-F5B654965DD6}" dt="2024-08-20T14:12:44.660" v="0" actId="47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B183C668-9A85-41EC-BD01-F5B654965DD6}" dt="2024-08-20T14:12:45" v="1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4.png"/><Relationship Id="rId4" Type="http://schemas.openxmlformats.org/officeDocument/2006/relationships/image" Target="../media/image6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5.png"/><Relationship Id="rId7" Type="http://schemas.openxmlformats.org/officeDocument/2006/relationships/image" Target="../media/image6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4.png"/><Relationship Id="rId4" Type="http://schemas.openxmlformats.org/officeDocument/2006/relationships/image" Target="../media/image6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69.png"/><Relationship Id="rId4" Type="http://schemas.openxmlformats.org/officeDocument/2006/relationships/image" Target="../media/image71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5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17" Type="http://schemas.openxmlformats.org/officeDocument/2006/relationships/image" Target="../media/image97.png"/><Relationship Id="rId2" Type="http://schemas.openxmlformats.org/officeDocument/2006/relationships/image" Target="../media/image82.png"/><Relationship Id="rId16" Type="http://schemas.openxmlformats.org/officeDocument/2006/relationships/image" Target="../media/image9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5" Type="http://schemas.openxmlformats.org/officeDocument/2006/relationships/image" Target="../media/image9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18" Type="http://schemas.openxmlformats.org/officeDocument/2006/relationships/image" Target="../media/image117.png"/><Relationship Id="rId26" Type="http://schemas.openxmlformats.org/officeDocument/2006/relationships/image" Target="../media/image125.png"/><Relationship Id="rId3" Type="http://schemas.openxmlformats.org/officeDocument/2006/relationships/image" Target="../media/image102.png"/><Relationship Id="rId21" Type="http://schemas.openxmlformats.org/officeDocument/2006/relationships/image" Target="../media/image120.png"/><Relationship Id="rId7" Type="http://schemas.openxmlformats.org/officeDocument/2006/relationships/image" Target="../media/image106.png"/><Relationship Id="rId12" Type="http://schemas.openxmlformats.org/officeDocument/2006/relationships/image" Target="../media/image111.svg"/><Relationship Id="rId17" Type="http://schemas.openxmlformats.org/officeDocument/2006/relationships/image" Target="../media/image116.png"/><Relationship Id="rId25" Type="http://schemas.openxmlformats.org/officeDocument/2006/relationships/image" Target="../media/image124.png"/><Relationship Id="rId2" Type="http://schemas.openxmlformats.org/officeDocument/2006/relationships/image" Target="../media/image101.png"/><Relationship Id="rId16" Type="http://schemas.openxmlformats.org/officeDocument/2006/relationships/image" Target="../media/image115.svg"/><Relationship Id="rId20" Type="http://schemas.openxmlformats.org/officeDocument/2006/relationships/image" Target="../media/image11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24" Type="http://schemas.openxmlformats.org/officeDocument/2006/relationships/image" Target="../media/image123.png"/><Relationship Id="rId5" Type="http://schemas.openxmlformats.org/officeDocument/2006/relationships/image" Target="../media/image104.png"/><Relationship Id="rId15" Type="http://schemas.openxmlformats.org/officeDocument/2006/relationships/image" Target="../media/image114.png"/><Relationship Id="rId23" Type="http://schemas.openxmlformats.org/officeDocument/2006/relationships/image" Target="../media/image122.png"/><Relationship Id="rId10" Type="http://schemas.openxmlformats.org/officeDocument/2006/relationships/image" Target="../media/image109.png"/><Relationship Id="rId19" Type="http://schemas.openxmlformats.org/officeDocument/2006/relationships/image" Target="../media/image118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Relationship Id="rId14" Type="http://schemas.openxmlformats.org/officeDocument/2006/relationships/image" Target="../media/image113.svg"/><Relationship Id="rId22" Type="http://schemas.openxmlformats.org/officeDocument/2006/relationships/image" Target="../media/image121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7.png"/><Relationship Id="rId18" Type="http://schemas.openxmlformats.org/officeDocument/2006/relationships/image" Target="../media/image142.png"/><Relationship Id="rId26" Type="http://schemas.openxmlformats.org/officeDocument/2006/relationships/image" Target="../media/image150.png"/><Relationship Id="rId39" Type="http://schemas.openxmlformats.org/officeDocument/2006/relationships/image" Target="../media/image163.png"/><Relationship Id="rId21" Type="http://schemas.openxmlformats.org/officeDocument/2006/relationships/image" Target="../media/image145.png"/><Relationship Id="rId34" Type="http://schemas.openxmlformats.org/officeDocument/2006/relationships/image" Target="../media/image158.png"/><Relationship Id="rId7" Type="http://schemas.openxmlformats.org/officeDocument/2006/relationships/image" Target="../media/image131.png"/><Relationship Id="rId2" Type="http://schemas.openxmlformats.org/officeDocument/2006/relationships/image" Target="../media/image126.png"/><Relationship Id="rId16" Type="http://schemas.openxmlformats.org/officeDocument/2006/relationships/image" Target="../media/image140.png"/><Relationship Id="rId20" Type="http://schemas.openxmlformats.org/officeDocument/2006/relationships/image" Target="../media/image144.png"/><Relationship Id="rId29" Type="http://schemas.openxmlformats.org/officeDocument/2006/relationships/image" Target="../media/image153.png"/><Relationship Id="rId41" Type="http://schemas.openxmlformats.org/officeDocument/2006/relationships/image" Target="../media/image16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0.png"/><Relationship Id="rId11" Type="http://schemas.openxmlformats.org/officeDocument/2006/relationships/image" Target="../media/image135.png"/><Relationship Id="rId24" Type="http://schemas.openxmlformats.org/officeDocument/2006/relationships/image" Target="../media/image148.png"/><Relationship Id="rId32" Type="http://schemas.openxmlformats.org/officeDocument/2006/relationships/image" Target="../media/image156.png"/><Relationship Id="rId37" Type="http://schemas.openxmlformats.org/officeDocument/2006/relationships/image" Target="../media/image161.png"/><Relationship Id="rId40" Type="http://schemas.openxmlformats.org/officeDocument/2006/relationships/image" Target="../media/image164.png"/><Relationship Id="rId5" Type="http://schemas.openxmlformats.org/officeDocument/2006/relationships/image" Target="../media/image129.png"/><Relationship Id="rId15" Type="http://schemas.openxmlformats.org/officeDocument/2006/relationships/image" Target="../media/image139.png"/><Relationship Id="rId23" Type="http://schemas.openxmlformats.org/officeDocument/2006/relationships/image" Target="../media/image147.png"/><Relationship Id="rId28" Type="http://schemas.openxmlformats.org/officeDocument/2006/relationships/image" Target="../media/image152.png"/><Relationship Id="rId36" Type="http://schemas.openxmlformats.org/officeDocument/2006/relationships/image" Target="../media/image160.png"/><Relationship Id="rId10" Type="http://schemas.openxmlformats.org/officeDocument/2006/relationships/image" Target="../media/image134.png"/><Relationship Id="rId19" Type="http://schemas.openxmlformats.org/officeDocument/2006/relationships/image" Target="../media/image143.png"/><Relationship Id="rId31" Type="http://schemas.openxmlformats.org/officeDocument/2006/relationships/image" Target="../media/image155.png"/><Relationship Id="rId4" Type="http://schemas.openxmlformats.org/officeDocument/2006/relationships/image" Target="../media/image128.jpg"/><Relationship Id="rId9" Type="http://schemas.openxmlformats.org/officeDocument/2006/relationships/image" Target="../media/image133.png"/><Relationship Id="rId14" Type="http://schemas.openxmlformats.org/officeDocument/2006/relationships/image" Target="../media/image138.png"/><Relationship Id="rId22" Type="http://schemas.openxmlformats.org/officeDocument/2006/relationships/image" Target="../media/image146.png"/><Relationship Id="rId27" Type="http://schemas.openxmlformats.org/officeDocument/2006/relationships/image" Target="../media/image151.png"/><Relationship Id="rId30" Type="http://schemas.openxmlformats.org/officeDocument/2006/relationships/image" Target="../media/image154.png"/><Relationship Id="rId35" Type="http://schemas.openxmlformats.org/officeDocument/2006/relationships/image" Target="../media/image159.png"/><Relationship Id="rId8" Type="http://schemas.openxmlformats.org/officeDocument/2006/relationships/image" Target="../media/image132.png"/><Relationship Id="rId3" Type="http://schemas.openxmlformats.org/officeDocument/2006/relationships/image" Target="../media/image127.png"/><Relationship Id="rId12" Type="http://schemas.openxmlformats.org/officeDocument/2006/relationships/image" Target="../media/image136.png"/><Relationship Id="rId17" Type="http://schemas.openxmlformats.org/officeDocument/2006/relationships/image" Target="../media/image141.png"/><Relationship Id="rId25" Type="http://schemas.openxmlformats.org/officeDocument/2006/relationships/image" Target="../media/image149.png"/><Relationship Id="rId33" Type="http://schemas.openxmlformats.org/officeDocument/2006/relationships/image" Target="../media/image157.png"/><Relationship Id="rId38" Type="http://schemas.openxmlformats.org/officeDocument/2006/relationships/image" Target="../media/image162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7.png"/><Relationship Id="rId18" Type="http://schemas.openxmlformats.org/officeDocument/2006/relationships/image" Target="../media/image182.png"/><Relationship Id="rId26" Type="http://schemas.openxmlformats.org/officeDocument/2006/relationships/image" Target="../media/image190.png"/><Relationship Id="rId39" Type="http://schemas.openxmlformats.org/officeDocument/2006/relationships/image" Target="../media/image203.png"/><Relationship Id="rId21" Type="http://schemas.openxmlformats.org/officeDocument/2006/relationships/image" Target="../media/image185.png"/><Relationship Id="rId34" Type="http://schemas.openxmlformats.org/officeDocument/2006/relationships/image" Target="../media/image198.png"/><Relationship Id="rId42" Type="http://schemas.openxmlformats.org/officeDocument/2006/relationships/image" Target="../media/image206.png"/><Relationship Id="rId47" Type="http://schemas.openxmlformats.org/officeDocument/2006/relationships/image" Target="../media/image211.png"/><Relationship Id="rId50" Type="http://schemas.openxmlformats.org/officeDocument/2006/relationships/image" Target="../media/image214.png"/><Relationship Id="rId55" Type="http://schemas.openxmlformats.org/officeDocument/2006/relationships/image" Target="../media/image219.png"/><Relationship Id="rId7" Type="http://schemas.openxmlformats.org/officeDocument/2006/relationships/image" Target="../media/image171.png"/><Relationship Id="rId2" Type="http://schemas.openxmlformats.org/officeDocument/2006/relationships/image" Target="../media/image166.png"/><Relationship Id="rId16" Type="http://schemas.openxmlformats.org/officeDocument/2006/relationships/image" Target="../media/image180.png"/><Relationship Id="rId29" Type="http://schemas.openxmlformats.org/officeDocument/2006/relationships/image" Target="../media/image193.png"/><Relationship Id="rId11" Type="http://schemas.openxmlformats.org/officeDocument/2006/relationships/image" Target="../media/image175.png"/><Relationship Id="rId24" Type="http://schemas.openxmlformats.org/officeDocument/2006/relationships/image" Target="../media/image188.png"/><Relationship Id="rId32" Type="http://schemas.openxmlformats.org/officeDocument/2006/relationships/image" Target="../media/image196.png"/><Relationship Id="rId37" Type="http://schemas.openxmlformats.org/officeDocument/2006/relationships/image" Target="../media/image201.png"/><Relationship Id="rId40" Type="http://schemas.openxmlformats.org/officeDocument/2006/relationships/image" Target="../media/image204.png"/><Relationship Id="rId45" Type="http://schemas.openxmlformats.org/officeDocument/2006/relationships/image" Target="../media/image209.png"/><Relationship Id="rId53" Type="http://schemas.openxmlformats.org/officeDocument/2006/relationships/image" Target="../media/image217.png"/><Relationship Id="rId58" Type="http://schemas.openxmlformats.org/officeDocument/2006/relationships/image" Target="../media/image222.png"/><Relationship Id="rId5" Type="http://schemas.openxmlformats.org/officeDocument/2006/relationships/image" Target="../media/image169.png"/><Relationship Id="rId19" Type="http://schemas.openxmlformats.org/officeDocument/2006/relationships/image" Target="../media/image183.png"/><Relationship Id="rId4" Type="http://schemas.openxmlformats.org/officeDocument/2006/relationships/image" Target="../media/image168.png"/><Relationship Id="rId9" Type="http://schemas.openxmlformats.org/officeDocument/2006/relationships/image" Target="../media/image173.png"/><Relationship Id="rId14" Type="http://schemas.openxmlformats.org/officeDocument/2006/relationships/image" Target="../media/image178.png"/><Relationship Id="rId22" Type="http://schemas.openxmlformats.org/officeDocument/2006/relationships/image" Target="../media/image186.png"/><Relationship Id="rId27" Type="http://schemas.openxmlformats.org/officeDocument/2006/relationships/image" Target="../media/image191.png"/><Relationship Id="rId30" Type="http://schemas.openxmlformats.org/officeDocument/2006/relationships/image" Target="../media/image194.png"/><Relationship Id="rId35" Type="http://schemas.openxmlformats.org/officeDocument/2006/relationships/image" Target="../media/image199.png"/><Relationship Id="rId43" Type="http://schemas.openxmlformats.org/officeDocument/2006/relationships/image" Target="../media/image207.png"/><Relationship Id="rId48" Type="http://schemas.openxmlformats.org/officeDocument/2006/relationships/image" Target="../media/image212.png"/><Relationship Id="rId56" Type="http://schemas.openxmlformats.org/officeDocument/2006/relationships/image" Target="../media/image220.png"/><Relationship Id="rId8" Type="http://schemas.openxmlformats.org/officeDocument/2006/relationships/image" Target="../media/image172.png"/><Relationship Id="rId51" Type="http://schemas.openxmlformats.org/officeDocument/2006/relationships/image" Target="../media/image215.png"/><Relationship Id="rId3" Type="http://schemas.openxmlformats.org/officeDocument/2006/relationships/image" Target="../media/image167.png"/><Relationship Id="rId12" Type="http://schemas.openxmlformats.org/officeDocument/2006/relationships/image" Target="../media/image176.png"/><Relationship Id="rId17" Type="http://schemas.openxmlformats.org/officeDocument/2006/relationships/image" Target="../media/image181.png"/><Relationship Id="rId25" Type="http://schemas.openxmlformats.org/officeDocument/2006/relationships/image" Target="../media/image189.png"/><Relationship Id="rId33" Type="http://schemas.openxmlformats.org/officeDocument/2006/relationships/image" Target="../media/image197.png"/><Relationship Id="rId38" Type="http://schemas.openxmlformats.org/officeDocument/2006/relationships/image" Target="../media/image202.png"/><Relationship Id="rId46" Type="http://schemas.openxmlformats.org/officeDocument/2006/relationships/image" Target="../media/image210.png"/><Relationship Id="rId20" Type="http://schemas.openxmlformats.org/officeDocument/2006/relationships/image" Target="../media/image184.png"/><Relationship Id="rId41" Type="http://schemas.openxmlformats.org/officeDocument/2006/relationships/image" Target="../media/image205.png"/><Relationship Id="rId54" Type="http://schemas.openxmlformats.org/officeDocument/2006/relationships/image" Target="../media/image21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70.png"/><Relationship Id="rId15" Type="http://schemas.openxmlformats.org/officeDocument/2006/relationships/image" Target="../media/image179.png"/><Relationship Id="rId23" Type="http://schemas.openxmlformats.org/officeDocument/2006/relationships/image" Target="../media/image187.png"/><Relationship Id="rId28" Type="http://schemas.openxmlformats.org/officeDocument/2006/relationships/image" Target="../media/image192.png"/><Relationship Id="rId36" Type="http://schemas.openxmlformats.org/officeDocument/2006/relationships/image" Target="../media/image200.png"/><Relationship Id="rId49" Type="http://schemas.openxmlformats.org/officeDocument/2006/relationships/image" Target="../media/image213.png"/><Relationship Id="rId57" Type="http://schemas.openxmlformats.org/officeDocument/2006/relationships/image" Target="../media/image221.png"/><Relationship Id="rId10" Type="http://schemas.openxmlformats.org/officeDocument/2006/relationships/image" Target="../media/image174.png"/><Relationship Id="rId31" Type="http://schemas.openxmlformats.org/officeDocument/2006/relationships/image" Target="../media/image195.png"/><Relationship Id="rId44" Type="http://schemas.openxmlformats.org/officeDocument/2006/relationships/image" Target="../media/image208.png"/><Relationship Id="rId52" Type="http://schemas.openxmlformats.org/officeDocument/2006/relationships/image" Target="../media/image2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ADC513-05D7-F943-25BE-2B15ADDFA0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799" y="2177744"/>
            <a:ext cx="6846401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90B4BAB-CAB9-4DED-E42B-6C837502326A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Find the origin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Label the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axis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the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coordinate pair (5, 7)?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90B4BAB-CAB9-4DED-E42B-6C83750232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blipFill>
                <a:blip r:embed="rId2"/>
                <a:stretch>
                  <a:fillRect l="-1217" t="-926" b="-16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81C9DD-B882-C6E6-4FB9-5F566FD735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549331"/>
              </p:ext>
            </p:extLst>
          </p:nvPr>
        </p:nvGraphicFramePr>
        <p:xfrm>
          <a:off x="4018208" y="1261969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2F5A58B-0E60-277C-54EC-94D189D21327}"/>
              </a:ext>
            </a:extLst>
          </p:cNvPr>
          <p:cNvCxnSpPr>
            <a:cxnSpLocks/>
          </p:cNvCxnSpPr>
          <p:nvPr/>
        </p:nvCxnSpPr>
        <p:spPr>
          <a:xfrm>
            <a:off x="4025608" y="4331536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72D3CAA-A713-786A-3479-85AE1C2EF263}"/>
              </a:ext>
            </a:extLst>
          </p:cNvPr>
          <p:cNvCxnSpPr>
            <a:cxnSpLocks/>
          </p:cNvCxnSpPr>
          <p:nvPr/>
        </p:nvCxnSpPr>
        <p:spPr>
          <a:xfrm flipV="1">
            <a:off x="4292369" y="1488729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03715BC-32BB-D223-7B09-3A1F44499EC3}"/>
              </a:ext>
            </a:extLst>
          </p:cNvPr>
          <p:cNvSpPr txBox="1"/>
          <p:nvPr/>
        </p:nvSpPr>
        <p:spPr>
          <a:xfrm>
            <a:off x="4047670" y="389797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ED9673-DCFE-2B55-092E-442C8AE590F1}"/>
              </a:ext>
            </a:extLst>
          </p:cNvPr>
          <p:cNvSpPr txBox="1"/>
          <p:nvPr/>
        </p:nvSpPr>
        <p:spPr>
          <a:xfrm>
            <a:off x="4047670" y="365170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267021-CD33-EB49-E2B8-AC2EECFCC88F}"/>
              </a:ext>
            </a:extLst>
          </p:cNvPr>
          <p:cNvSpPr txBox="1"/>
          <p:nvPr/>
        </p:nvSpPr>
        <p:spPr>
          <a:xfrm>
            <a:off x="4047670" y="339828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189951-C87F-6A56-4839-8E87EB1092B0}"/>
              </a:ext>
            </a:extLst>
          </p:cNvPr>
          <p:cNvSpPr txBox="1"/>
          <p:nvPr/>
        </p:nvSpPr>
        <p:spPr>
          <a:xfrm>
            <a:off x="4047670" y="314487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108088-381D-1740-FC33-9C3FA7A58ED3}"/>
              </a:ext>
            </a:extLst>
          </p:cNvPr>
          <p:cNvSpPr txBox="1"/>
          <p:nvPr/>
        </p:nvSpPr>
        <p:spPr>
          <a:xfrm>
            <a:off x="4047670" y="289145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C32B79-4014-3F78-9593-EA0A90296DE4}"/>
              </a:ext>
            </a:extLst>
          </p:cNvPr>
          <p:cNvSpPr txBox="1"/>
          <p:nvPr/>
        </p:nvSpPr>
        <p:spPr>
          <a:xfrm>
            <a:off x="4474459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D37B40-450A-DCE4-4725-67AB741FEA59}"/>
              </a:ext>
            </a:extLst>
          </p:cNvPr>
          <p:cNvSpPr txBox="1"/>
          <p:nvPr/>
        </p:nvSpPr>
        <p:spPr>
          <a:xfrm>
            <a:off x="475091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517C50-BA92-F742-F583-6EEE3FB63E1E}"/>
              </a:ext>
            </a:extLst>
          </p:cNvPr>
          <p:cNvSpPr txBox="1"/>
          <p:nvPr/>
        </p:nvSpPr>
        <p:spPr>
          <a:xfrm>
            <a:off x="502970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ED5968-BBC6-5A6E-4E0D-AB886F09A41A}"/>
              </a:ext>
            </a:extLst>
          </p:cNvPr>
          <p:cNvSpPr txBox="1"/>
          <p:nvPr/>
        </p:nvSpPr>
        <p:spPr>
          <a:xfrm>
            <a:off x="529589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CF0C99-F417-FFC2-5BE2-682896CCE0EC}"/>
              </a:ext>
            </a:extLst>
          </p:cNvPr>
          <p:cNvSpPr txBox="1"/>
          <p:nvPr/>
        </p:nvSpPr>
        <p:spPr>
          <a:xfrm>
            <a:off x="55885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B1C01D-346F-225D-A314-298248019E0E}"/>
              </a:ext>
            </a:extLst>
          </p:cNvPr>
          <p:cNvSpPr txBox="1"/>
          <p:nvPr/>
        </p:nvSpPr>
        <p:spPr>
          <a:xfrm>
            <a:off x="4047670" y="263803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CD164E-4DF6-0464-EFE0-8EF167297B81}"/>
              </a:ext>
            </a:extLst>
          </p:cNvPr>
          <p:cNvSpPr txBox="1"/>
          <p:nvPr/>
        </p:nvSpPr>
        <p:spPr>
          <a:xfrm>
            <a:off x="4079245" y="2384617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54A7581-64B6-E852-84A7-7D32B94CCEC3}"/>
              </a:ext>
            </a:extLst>
          </p:cNvPr>
          <p:cNvSpPr txBox="1"/>
          <p:nvPr/>
        </p:nvSpPr>
        <p:spPr>
          <a:xfrm>
            <a:off x="4047670" y="213119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4F5E66C-5EBA-4A98-FB5C-3E48B0371C8C}"/>
              </a:ext>
            </a:extLst>
          </p:cNvPr>
          <p:cNvSpPr txBox="1"/>
          <p:nvPr/>
        </p:nvSpPr>
        <p:spPr>
          <a:xfrm>
            <a:off x="4047670" y="187778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4079BB-B262-7617-CA18-7626248D9698}"/>
              </a:ext>
            </a:extLst>
          </p:cNvPr>
          <p:cNvSpPr txBox="1"/>
          <p:nvPr/>
        </p:nvSpPr>
        <p:spPr>
          <a:xfrm>
            <a:off x="3913993" y="1618401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BB849E-A3D3-9077-A69E-761FE6188B60}"/>
              </a:ext>
            </a:extLst>
          </p:cNvPr>
          <p:cNvSpPr txBox="1"/>
          <p:nvPr/>
        </p:nvSpPr>
        <p:spPr>
          <a:xfrm>
            <a:off x="586008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22E4B2-44DD-5D65-002A-4BFFD302F773}"/>
              </a:ext>
            </a:extLst>
          </p:cNvPr>
          <p:cNvSpPr txBox="1"/>
          <p:nvPr/>
        </p:nvSpPr>
        <p:spPr>
          <a:xfrm>
            <a:off x="614450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9F89892-CD99-48F1-1397-A8443290147A}"/>
              </a:ext>
            </a:extLst>
          </p:cNvPr>
          <p:cNvSpPr txBox="1"/>
          <p:nvPr/>
        </p:nvSpPr>
        <p:spPr>
          <a:xfrm>
            <a:off x="64159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2324DEC-83E4-6DE0-22B6-474F106DFAAB}"/>
              </a:ext>
            </a:extLst>
          </p:cNvPr>
          <p:cNvSpPr txBox="1"/>
          <p:nvPr/>
        </p:nvSpPr>
        <p:spPr>
          <a:xfrm>
            <a:off x="669013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E957303-007F-BA72-D371-C83B2D6A632B}"/>
              </a:ext>
            </a:extLst>
          </p:cNvPr>
          <p:cNvSpPr txBox="1"/>
          <p:nvPr/>
        </p:nvSpPr>
        <p:spPr>
          <a:xfrm>
            <a:off x="6821387" y="4291625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E75E58B-124A-7531-C3FB-29FBAFC2726A}"/>
              </a:ext>
            </a:extLst>
          </p:cNvPr>
          <p:cNvSpPr txBox="1"/>
          <p:nvPr/>
        </p:nvSpPr>
        <p:spPr>
          <a:xfrm>
            <a:off x="403958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752352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ED15ED1-250A-CFDB-7B19-635BCA97B3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025879"/>
              </p:ext>
            </p:extLst>
          </p:nvPr>
        </p:nvGraphicFramePr>
        <p:xfrm>
          <a:off x="4018208" y="1261969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B258069-17EB-8019-28E7-BE374E462FCA}"/>
              </a:ext>
            </a:extLst>
          </p:cNvPr>
          <p:cNvCxnSpPr>
            <a:cxnSpLocks/>
          </p:cNvCxnSpPr>
          <p:nvPr/>
        </p:nvCxnSpPr>
        <p:spPr>
          <a:xfrm>
            <a:off x="4025608" y="4331536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57E9A57-3CCA-55A9-6A3D-9504E34CDA34}"/>
              </a:ext>
            </a:extLst>
          </p:cNvPr>
          <p:cNvCxnSpPr>
            <a:cxnSpLocks/>
          </p:cNvCxnSpPr>
          <p:nvPr/>
        </p:nvCxnSpPr>
        <p:spPr>
          <a:xfrm flipV="1">
            <a:off x="4292369" y="1488729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7EF2554-29A1-1FAC-A01E-60F09BC79CE1}"/>
              </a:ext>
            </a:extLst>
          </p:cNvPr>
          <p:cNvSpPr txBox="1"/>
          <p:nvPr/>
        </p:nvSpPr>
        <p:spPr>
          <a:xfrm>
            <a:off x="4047670" y="389797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1D3024-693C-E55A-43EF-A20529F5EFE0}"/>
              </a:ext>
            </a:extLst>
          </p:cNvPr>
          <p:cNvSpPr txBox="1"/>
          <p:nvPr/>
        </p:nvSpPr>
        <p:spPr>
          <a:xfrm>
            <a:off x="4047670" y="365170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BC2341-CDA7-A122-FB62-D3D97E49841C}"/>
              </a:ext>
            </a:extLst>
          </p:cNvPr>
          <p:cNvSpPr txBox="1"/>
          <p:nvPr/>
        </p:nvSpPr>
        <p:spPr>
          <a:xfrm>
            <a:off x="4047670" y="339828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62B5E6-9B6F-8201-F309-1298A31481DA}"/>
              </a:ext>
            </a:extLst>
          </p:cNvPr>
          <p:cNvSpPr txBox="1"/>
          <p:nvPr/>
        </p:nvSpPr>
        <p:spPr>
          <a:xfrm>
            <a:off x="4047670" y="314487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EC8C62-604F-6610-73A6-307ED7BFE552}"/>
              </a:ext>
            </a:extLst>
          </p:cNvPr>
          <p:cNvSpPr txBox="1"/>
          <p:nvPr/>
        </p:nvSpPr>
        <p:spPr>
          <a:xfrm>
            <a:off x="4047670" y="289145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FE081C-F881-BAAE-2976-1A29DA07D1DD}"/>
              </a:ext>
            </a:extLst>
          </p:cNvPr>
          <p:cNvSpPr txBox="1"/>
          <p:nvPr/>
        </p:nvSpPr>
        <p:spPr>
          <a:xfrm>
            <a:off x="4474459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6741AE-BD32-A743-4E51-33937F293E5D}"/>
              </a:ext>
            </a:extLst>
          </p:cNvPr>
          <p:cNvSpPr txBox="1"/>
          <p:nvPr/>
        </p:nvSpPr>
        <p:spPr>
          <a:xfrm>
            <a:off x="475091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20E7AE-3426-4D23-9A67-49EF0D66879F}"/>
              </a:ext>
            </a:extLst>
          </p:cNvPr>
          <p:cNvSpPr txBox="1"/>
          <p:nvPr/>
        </p:nvSpPr>
        <p:spPr>
          <a:xfrm>
            <a:off x="502970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2940BD-B8C0-B9B5-2D4C-4C290C9EF73E}"/>
              </a:ext>
            </a:extLst>
          </p:cNvPr>
          <p:cNvSpPr txBox="1"/>
          <p:nvPr/>
        </p:nvSpPr>
        <p:spPr>
          <a:xfrm>
            <a:off x="529589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F130CE-9BCC-0B7D-9455-19A55FB588F8}"/>
              </a:ext>
            </a:extLst>
          </p:cNvPr>
          <p:cNvSpPr txBox="1"/>
          <p:nvPr/>
        </p:nvSpPr>
        <p:spPr>
          <a:xfrm>
            <a:off x="55885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8E4BE5-0344-6AC4-7C4D-47201073078A}"/>
              </a:ext>
            </a:extLst>
          </p:cNvPr>
          <p:cNvSpPr txBox="1"/>
          <p:nvPr/>
        </p:nvSpPr>
        <p:spPr>
          <a:xfrm>
            <a:off x="4047670" y="263803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82EC0CB-8C38-35D9-86A2-E4A55C99DDE0}"/>
              </a:ext>
            </a:extLst>
          </p:cNvPr>
          <p:cNvSpPr txBox="1"/>
          <p:nvPr/>
        </p:nvSpPr>
        <p:spPr>
          <a:xfrm>
            <a:off x="4079245" y="2384617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AED7F4-97F7-45FF-1B7A-5A78196C767A}"/>
              </a:ext>
            </a:extLst>
          </p:cNvPr>
          <p:cNvSpPr txBox="1"/>
          <p:nvPr/>
        </p:nvSpPr>
        <p:spPr>
          <a:xfrm>
            <a:off x="4047670" y="213119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0C0379-210E-9380-C094-35BAEA056B2C}"/>
              </a:ext>
            </a:extLst>
          </p:cNvPr>
          <p:cNvSpPr txBox="1"/>
          <p:nvPr/>
        </p:nvSpPr>
        <p:spPr>
          <a:xfrm>
            <a:off x="4047670" y="187778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EAC0CE-4D80-FBD0-720D-C96E75BB6E17}"/>
              </a:ext>
            </a:extLst>
          </p:cNvPr>
          <p:cNvSpPr txBox="1"/>
          <p:nvPr/>
        </p:nvSpPr>
        <p:spPr>
          <a:xfrm>
            <a:off x="3913993" y="1618401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017F31-A040-B671-2EFE-14572DC54522}"/>
              </a:ext>
            </a:extLst>
          </p:cNvPr>
          <p:cNvSpPr txBox="1"/>
          <p:nvPr/>
        </p:nvSpPr>
        <p:spPr>
          <a:xfrm>
            <a:off x="586008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54FD1C-5B7D-1A91-36A2-450C629DF4E5}"/>
              </a:ext>
            </a:extLst>
          </p:cNvPr>
          <p:cNvSpPr txBox="1"/>
          <p:nvPr/>
        </p:nvSpPr>
        <p:spPr>
          <a:xfrm>
            <a:off x="614450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6F1637-E3E2-42F6-C785-04E0B3975BAD}"/>
              </a:ext>
            </a:extLst>
          </p:cNvPr>
          <p:cNvSpPr txBox="1"/>
          <p:nvPr/>
        </p:nvSpPr>
        <p:spPr>
          <a:xfrm>
            <a:off x="64159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FCA3F2-69C3-7C7E-592B-1CC33744835E}"/>
              </a:ext>
            </a:extLst>
          </p:cNvPr>
          <p:cNvSpPr txBox="1"/>
          <p:nvPr/>
        </p:nvSpPr>
        <p:spPr>
          <a:xfrm>
            <a:off x="669013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BAD1B67-8FFB-C72C-F0F7-C5A1EA36DA91}"/>
              </a:ext>
            </a:extLst>
          </p:cNvPr>
          <p:cNvSpPr txBox="1"/>
          <p:nvPr/>
        </p:nvSpPr>
        <p:spPr>
          <a:xfrm>
            <a:off x="6821387" y="4291625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12006B-017F-FAE1-06CA-C661D526A8C7}"/>
              </a:ext>
            </a:extLst>
          </p:cNvPr>
          <p:cNvSpPr txBox="1"/>
          <p:nvPr/>
        </p:nvSpPr>
        <p:spPr>
          <a:xfrm>
            <a:off x="403958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C15194D-355B-F569-8E31-3019ECEC9252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Find the origin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Label the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axis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the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coordinate pair (5, 7)?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C15194D-355B-F569-8E31-3019ECEC92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blipFill>
                <a:blip r:embed="rId2"/>
                <a:stretch>
                  <a:fillRect l="-1217" t="-926" b="-16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60280738-F1A7-CE2E-164D-923C9FDBA891}"/>
              </a:ext>
            </a:extLst>
          </p:cNvPr>
          <p:cNvSpPr txBox="1"/>
          <p:nvPr/>
        </p:nvSpPr>
        <p:spPr>
          <a:xfrm>
            <a:off x="4017434" y="5318373"/>
            <a:ext cx="4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861224-EF05-07CE-2E67-B73DC8D6FC9E}"/>
              </a:ext>
            </a:extLst>
          </p:cNvPr>
          <p:cNvSpPr/>
          <p:nvPr/>
        </p:nvSpPr>
        <p:spPr>
          <a:xfrm>
            <a:off x="3944672" y="4210633"/>
            <a:ext cx="473350" cy="39913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E35E804-B227-24A5-D0E3-AB0341155B0F}"/>
                  </a:ext>
                </a:extLst>
              </p:cNvPr>
              <p:cNvSpPr txBox="1"/>
              <p:nvPr/>
            </p:nvSpPr>
            <p:spPr>
              <a:xfrm>
                <a:off x="6838664" y="4210493"/>
                <a:ext cx="1261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E35E804-B227-24A5-D0E3-AB0341155B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8664" y="4210493"/>
                <a:ext cx="1261195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B14A529-C467-ADC8-FDDB-0F5CF8EEEEC9}"/>
                  </a:ext>
                </a:extLst>
              </p:cNvPr>
              <p:cNvSpPr txBox="1"/>
              <p:nvPr/>
            </p:nvSpPr>
            <p:spPr>
              <a:xfrm>
                <a:off x="3536319" y="1153720"/>
                <a:ext cx="1261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5B14A529-C467-ADC8-FDDB-0F5CF8EEE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6319" y="1153720"/>
                <a:ext cx="1261195" cy="461665"/>
              </a:xfrm>
              <a:prstGeom prst="rect">
                <a:avLst/>
              </a:prstGeom>
              <a:blipFill>
                <a:blip r:embed="rId4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7486E34-E623-C54A-A44B-AEB85376C56E}"/>
              </a:ext>
            </a:extLst>
          </p:cNvPr>
          <p:cNvCxnSpPr/>
          <p:nvPr/>
        </p:nvCxnSpPr>
        <p:spPr>
          <a:xfrm>
            <a:off x="3382763" y="5728625"/>
            <a:ext cx="32094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58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9B15EA-E8C4-CA97-FA3A-12ABBDFDE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561703"/>
            <a:ext cx="4608864" cy="4428308"/>
          </a:xfrm>
          <a:prstGeom prst="rect">
            <a:avLst/>
          </a:prstGeom>
        </p:spPr>
      </p:pic>
      <p:sp>
        <p:nvSpPr>
          <p:cNvPr id="3" name="Right Arrow 6">
            <a:extLst>
              <a:ext uri="{FF2B5EF4-FFF2-40B4-BE49-F238E27FC236}">
                <a16:creationId xmlns:a16="http://schemas.microsoft.com/office/drawing/2014/main" id="{238EEB03-004C-B08B-DE22-8E7571928723}"/>
              </a:ext>
            </a:extLst>
          </p:cNvPr>
          <p:cNvSpPr/>
          <p:nvPr/>
        </p:nvSpPr>
        <p:spPr>
          <a:xfrm>
            <a:off x="2941027" y="4862147"/>
            <a:ext cx="3798277" cy="378069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Right Arrow 7">
            <a:extLst>
              <a:ext uri="{FF2B5EF4-FFF2-40B4-BE49-F238E27FC236}">
                <a16:creationId xmlns:a16="http://schemas.microsoft.com/office/drawing/2014/main" id="{A75CE9A7-F557-4B68-CC4F-5520656FD034}"/>
              </a:ext>
            </a:extLst>
          </p:cNvPr>
          <p:cNvSpPr/>
          <p:nvPr/>
        </p:nvSpPr>
        <p:spPr>
          <a:xfrm rot="16200000">
            <a:off x="649127" y="2474958"/>
            <a:ext cx="3543375" cy="378069"/>
          </a:xfrm>
          <a:prstGeom prst="rightArrow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4DF0B15-5DE6-DEB7-B536-D19DDFA44951}"/>
                  </a:ext>
                </a:extLst>
              </p:cNvPr>
              <p:cNvSpPr txBox="1"/>
              <p:nvPr/>
            </p:nvSpPr>
            <p:spPr>
              <a:xfrm>
                <a:off x="542036" y="2215510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Increasing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4DF0B15-5DE6-DEB7-B536-D19DDFA449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36" y="2215510"/>
                <a:ext cx="1852246" cy="830997"/>
              </a:xfrm>
              <a:prstGeom prst="rect">
                <a:avLst/>
              </a:prstGeom>
              <a:blipFill>
                <a:blip r:embed="rId3"/>
                <a:stretch>
                  <a:fillRect l="-4605" t="-5839" r="-7895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9AABFE2-0811-AFD6-BC95-8060565E3929}"/>
                  </a:ext>
                </a:extLst>
              </p:cNvPr>
              <p:cNvSpPr txBox="1"/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Increasing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9AABFE2-0811-AFD6-BC95-8060565E39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4276" t="-5882" r="-8224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304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BC7382-84B2-018B-3F00-C2ECDAC51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561703"/>
            <a:ext cx="4608864" cy="4428308"/>
          </a:xfrm>
          <a:prstGeom prst="rect">
            <a:avLst/>
          </a:prstGeom>
        </p:spPr>
      </p:pic>
      <p:sp>
        <p:nvSpPr>
          <p:cNvPr id="3" name="Right Arrow 2">
            <a:extLst>
              <a:ext uri="{FF2B5EF4-FFF2-40B4-BE49-F238E27FC236}">
                <a16:creationId xmlns:a16="http://schemas.microsoft.com/office/drawing/2014/main" id="{164DFAC7-0966-86DF-1A22-D6B65FC9F3B3}"/>
              </a:ext>
            </a:extLst>
          </p:cNvPr>
          <p:cNvSpPr/>
          <p:nvPr/>
        </p:nvSpPr>
        <p:spPr>
          <a:xfrm rot="10800000">
            <a:off x="2941027" y="4862147"/>
            <a:ext cx="3798277" cy="378069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4508EA7C-116B-EC39-16CD-4EBD1694172E}"/>
              </a:ext>
            </a:extLst>
          </p:cNvPr>
          <p:cNvSpPr/>
          <p:nvPr/>
        </p:nvSpPr>
        <p:spPr>
          <a:xfrm rot="5400000">
            <a:off x="649127" y="2474958"/>
            <a:ext cx="3543375" cy="378069"/>
          </a:xfrm>
          <a:prstGeom prst="rightArrow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D61520-0351-E873-2A63-E94E7A3E5635}"/>
                  </a:ext>
                </a:extLst>
              </p:cNvPr>
              <p:cNvSpPr txBox="1"/>
              <p:nvPr/>
            </p:nvSpPr>
            <p:spPr>
              <a:xfrm>
                <a:off x="523523" y="2197271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Decreasing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D61520-0351-E873-2A63-E94E7A3E56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523" y="2197271"/>
                <a:ext cx="1852246" cy="830997"/>
              </a:xfrm>
              <a:prstGeom prst="rect">
                <a:avLst/>
              </a:prstGeom>
              <a:blipFill>
                <a:blip r:embed="rId3"/>
                <a:stretch>
                  <a:fillRect l="-3618" t="-5839" r="-3289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C985AC9-EF1A-CD4A-3DE5-513C7C5BA025}"/>
                  </a:ext>
                </a:extLst>
              </p:cNvPr>
              <p:cNvSpPr txBox="1"/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Decreasing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C985AC9-EF1A-CD4A-3DE5-513C7C5BA0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3289" t="-5882" r="-3289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961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BCADF8-EE23-CEE0-16EB-07AD1B54D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9B45D5-33AE-FE46-4EF4-8FE24BEEFFDD}"/>
              </a:ext>
            </a:extLst>
          </p:cNvPr>
          <p:cNvSpPr txBox="1"/>
          <p:nvPr/>
        </p:nvSpPr>
        <p:spPr>
          <a:xfrm>
            <a:off x="6339382" y="1554560"/>
            <a:ext cx="1852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describe the position of point     ?</a:t>
            </a:r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FEE67F11-E179-D4CA-F453-887E14E770A9}"/>
              </a:ext>
            </a:extLst>
          </p:cNvPr>
          <p:cNvSpPr/>
          <p:nvPr/>
        </p:nvSpPr>
        <p:spPr>
          <a:xfrm>
            <a:off x="7404581" y="275902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1D250AA-E065-0983-2FCA-386C453A6AC8}"/>
              </a:ext>
            </a:extLst>
          </p:cNvPr>
          <p:cNvCxnSpPr/>
          <p:nvPr/>
        </p:nvCxnSpPr>
        <p:spPr>
          <a:xfrm flipV="1">
            <a:off x="1106092" y="703612"/>
            <a:ext cx="0" cy="4567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87723DF-2EF9-B534-82C2-CA2E7F870A52}"/>
              </a:ext>
            </a:extLst>
          </p:cNvPr>
          <p:cNvSpPr/>
          <p:nvPr/>
        </p:nvSpPr>
        <p:spPr>
          <a:xfrm>
            <a:off x="1801206" y="5260755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6">
            <a:extLst>
              <a:ext uri="{FF2B5EF4-FFF2-40B4-BE49-F238E27FC236}">
                <a16:creationId xmlns:a16="http://schemas.microsoft.com/office/drawing/2014/main" id="{B56D4CFC-D8F0-F713-20CA-E359C55A208D}"/>
              </a:ext>
            </a:extLst>
          </p:cNvPr>
          <p:cNvSpPr/>
          <p:nvPr/>
        </p:nvSpPr>
        <p:spPr>
          <a:xfrm>
            <a:off x="1804291" y="361843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B0A74FC-9057-C4E2-8164-0C02DF2F42AA}"/>
                  </a:ext>
                </a:extLst>
              </p:cNvPr>
              <p:cNvSpPr txBox="1"/>
              <p:nvPr/>
            </p:nvSpPr>
            <p:spPr>
              <a:xfrm>
                <a:off x="6640518" y="3060300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B0A74FC-9057-C4E2-8164-0C02DF2F42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0518" y="3060300"/>
                <a:ext cx="2620108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ultiply 8">
            <a:extLst>
              <a:ext uri="{FF2B5EF4-FFF2-40B4-BE49-F238E27FC236}">
                <a16:creationId xmlns:a16="http://schemas.microsoft.com/office/drawing/2014/main" id="{CCA68BE3-7D27-DC32-A33D-9DF827CA3E9A}"/>
              </a:ext>
            </a:extLst>
          </p:cNvPr>
          <p:cNvSpPr/>
          <p:nvPr/>
        </p:nvSpPr>
        <p:spPr>
          <a:xfrm>
            <a:off x="6441580" y="319443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84DA19F-8F3C-6C85-5504-2BCA82080D86}"/>
              </a:ext>
            </a:extLst>
          </p:cNvPr>
          <p:cNvSpPr/>
          <p:nvPr/>
        </p:nvSpPr>
        <p:spPr>
          <a:xfrm>
            <a:off x="6986631" y="3080205"/>
            <a:ext cx="256317" cy="413163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9CB42A4-E567-132E-1F8C-B8EF7B1FB96F}"/>
              </a:ext>
            </a:extLst>
          </p:cNvPr>
          <p:cNvSpPr/>
          <p:nvPr/>
        </p:nvSpPr>
        <p:spPr>
          <a:xfrm>
            <a:off x="7422624" y="3073189"/>
            <a:ext cx="256994" cy="413163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EAAFA6E-34CE-383E-4AAE-AD14A3973D66}"/>
              </a:ext>
            </a:extLst>
          </p:cNvPr>
          <p:cNvCxnSpPr/>
          <p:nvPr/>
        </p:nvCxnSpPr>
        <p:spPr>
          <a:xfrm flipV="1">
            <a:off x="7114737" y="3521965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D12DA65-C27D-9B32-DC32-8CF48CD4BDD7}"/>
                  </a:ext>
                </a:extLst>
              </p:cNvPr>
              <p:cNvSpPr txBox="1"/>
              <p:nvPr/>
            </p:nvSpPr>
            <p:spPr>
              <a:xfrm>
                <a:off x="6187712" y="3919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D12DA65-C27D-9B32-DC32-8CF48CD4BD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7712" y="3919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3289" t="-5882" r="-526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365D7F0D-1230-227D-2E07-A3AEC9B14954}"/>
              </a:ext>
            </a:extLst>
          </p:cNvPr>
          <p:cNvSpPr txBox="1"/>
          <p:nvPr/>
        </p:nvSpPr>
        <p:spPr>
          <a:xfrm>
            <a:off x="6891400" y="3090565"/>
            <a:ext cx="450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1825F41-8529-1856-7F66-CED22D6C35F0}"/>
              </a:ext>
            </a:extLst>
          </p:cNvPr>
          <p:cNvCxnSpPr/>
          <p:nvPr/>
        </p:nvCxnSpPr>
        <p:spPr>
          <a:xfrm flipV="1">
            <a:off x="7542628" y="3521533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B95DAE2-C559-EF91-8DD3-5F5473761519}"/>
                  </a:ext>
                </a:extLst>
              </p:cNvPr>
              <p:cNvSpPr txBox="1"/>
              <p:nvPr/>
            </p:nvSpPr>
            <p:spPr>
              <a:xfrm>
                <a:off x="6381335" y="3924430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B95DAE2-C559-EF91-8DD3-5F5473761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1335" y="3924430"/>
                <a:ext cx="1852246" cy="830997"/>
              </a:xfrm>
              <a:prstGeom prst="rect">
                <a:avLst/>
              </a:prstGeom>
              <a:blipFill>
                <a:blip r:embed="rId5"/>
                <a:stretch>
                  <a:fillRect l="-3618" t="-5882" r="-4934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C14B076-06FE-9878-C69E-833FA0307AF5}"/>
              </a:ext>
            </a:extLst>
          </p:cNvPr>
          <p:cNvCxnSpPr/>
          <p:nvPr/>
        </p:nvCxnSpPr>
        <p:spPr>
          <a:xfrm flipH="1">
            <a:off x="1097280" y="5271012"/>
            <a:ext cx="513861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CCF304E-E3D6-86AE-68DA-CEE4FCAF80A5}"/>
              </a:ext>
            </a:extLst>
          </p:cNvPr>
          <p:cNvSpPr/>
          <p:nvPr/>
        </p:nvSpPr>
        <p:spPr>
          <a:xfrm>
            <a:off x="827938" y="3590468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E8647A-3D47-A18B-6310-EC56155C5777}"/>
              </a:ext>
            </a:extLst>
          </p:cNvPr>
          <p:cNvSpPr txBox="1"/>
          <p:nvPr/>
        </p:nvSpPr>
        <p:spPr>
          <a:xfrm>
            <a:off x="7323877" y="3088889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BC5D84-8F42-9592-7531-E23F09878E85}"/>
              </a:ext>
            </a:extLst>
          </p:cNvPr>
          <p:cNvSpPr txBox="1"/>
          <p:nvPr/>
        </p:nvSpPr>
        <p:spPr>
          <a:xfrm>
            <a:off x="827938" y="721834"/>
            <a:ext cx="7300101" cy="2108299"/>
          </a:xfrm>
          <a:prstGeom prst="cloudCallout">
            <a:avLst>
              <a:gd name="adj1" fmla="val -43313"/>
              <a:gd name="adj2" fmla="val 51125"/>
            </a:avLst>
          </a:prstGeom>
          <a:solidFill>
            <a:schemeClr val="bg1">
              <a:alpha val="50000"/>
            </a:schemeClr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reading or plotting coordinates, which axis do you look at first?</a:t>
            </a:r>
          </a:p>
        </p:txBody>
      </p:sp>
    </p:spTree>
    <p:extLst>
      <p:ext uri="{BB962C8B-B14F-4D97-AF65-F5344CB8AC3E}">
        <p14:creationId xmlns:p14="http://schemas.microsoft.com/office/powerpoint/2010/main" val="371357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9253 3.33333E-6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-0.2196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6" grpId="1" animBg="1"/>
      <p:bldP spid="8" grpId="0"/>
      <p:bldP spid="9" grpId="0" animBg="1"/>
      <p:bldP spid="10" grpId="0" animBg="1"/>
      <p:bldP spid="10" grpId="1" animBg="1"/>
      <p:bldP spid="11" grpId="0" animBg="1"/>
      <p:bldP spid="11" grpId="1" animBg="1"/>
      <p:bldP spid="13" grpId="0"/>
      <p:bldP spid="13" grpId="1"/>
      <p:bldP spid="14" grpId="0"/>
      <p:bldP spid="16" grpId="0"/>
      <p:bldP spid="16" grpId="1"/>
      <p:bldP spid="18" grpId="0" animBg="1"/>
      <p:bldP spid="18" grpId="1" animBg="1"/>
      <p:bldP spid="19" grpId="0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6705B8-0354-227E-6B35-02BF140E2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4F0151-5808-CDF7-9816-31DFD3FE3014}"/>
              </a:ext>
            </a:extLst>
          </p:cNvPr>
          <p:cNvSpPr txBox="1"/>
          <p:nvPr/>
        </p:nvSpPr>
        <p:spPr>
          <a:xfrm>
            <a:off x="6141591" y="688030"/>
            <a:ext cx="20514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Which point has the coordinates of (4, 9)?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3FE5C65-681F-1EFF-3D6F-A2BF3C97CBBE}"/>
              </a:ext>
            </a:extLst>
          </p:cNvPr>
          <p:cNvGrpSpPr/>
          <p:nvPr/>
        </p:nvGrpSpPr>
        <p:grpSpPr>
          <a:xfrm>
            <a:off x="2598244" y="1309795"/>
            <a:ext cx="450295" cy="678106"/>
            <a:chOff x="2598244" y="1309795"/>
            <a:chExt cx="450295" cy="678106"/>
          </a:xfrm>
        </p:grpSpPr>
        <p:sp>
          <p:nvSpPr>
            <p:cNvPr id="5" name="Multiply 6">
              <a:extLst>
                <a:ext uri="{FF2B5EF4-FFF2-40B4-BE49-F238E27FC236}">
                  <a16:creationId xmlns:a16="http://schemas.microsoft.com/office/drawing/2014/main" id="{A2416017-9954-1347-EECE-D3300727D637}"/>
                </a:ext>
              </a:extLst>
            </p:cNvPr>
            <p:cNvSpPr/>
            <p:nvPr/>
          </p:nvSpPr>
          <p:spPr>
            <a:xfrm>
              <a:off x="2668357" y="1688963"/>
              <a:ext cx="298938" cy="298938"/>
            </a:xfrm>
            <a:prstGeom prst="mathMultiply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7C01683-EA4E-921F-366A-F7F55603B40D}"/>
                </a:ext>
              </a:extLst>
            </p:cNvPr>
            <p:cNvSpPr txBox="1"/>
            <p:nvPr/>
          </p:nvSpPr>
          <p:spPr>
            <a:xfrm>
              <a:off x="2598244" y="1309795"/>
              <a:ext cx="45029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A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54450B2-B7CA-0BD2-EA79-9C417BDBDB5E}"/>
              </a:ext>
            </a:extLst>
          </p:cNvPr>
          <p:cNvGrpSpPr/>
          <p:nvPr/>
        </p:nvGrpSpPr>
        <p:grpSpPr>
          <a:xfrm>
            <a:off x="4706704" y="3194430"/>
            <a:ext cx="450295" cy="712488"/>
            <a:chOff x="4706704" y="3194430"/>
            <a:chExt cx="450295" cy="712488"/>
          </a:xfrm>
        </p:grpSpPr>
        <p:sp>
          <p:nvSpPr>
            <p:cNvPr id="8" name="Multiply 6">
              <a:extLst>
                <a:ext uri="{FF2B5EF4-FFF2-40B4-BE49-F238E27FC236}">
                  <a16:creationId xmlns:a16="http://schemas.microsoft.com/office/drawing/2014/main" id="{59235640-9C3A-6E15-0809-78618DFE462A}"/>
                </a:ext>
              </a:extLst>
            </p:cNvPr>
            <p:cNvSpPr/>
            <p:nvPr/>
          </p:nvSpPr>
          <p:spPr>
            <a:xfrm>
              <a:off x="4782383" y="3607980"/>
              <a:ext cx="298938" cy="298938"/>
            </a:xfrm>
            <a:prstGeom prst="mathMultiply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F9ED561-3BDE-4E89-1307-A3A6AFDA633C}"/>
                </a:ext>
              </a:extLst>
            </p:cNvPr>
            <p:cNvSpPr txBox="1"/>
            <p:nvPr/>
          </p:nvSpPr>
          <p:spPr>
            <a:xfrm>
              <a:off x="4706704" y="3194430"/>
              <a:ext cx="45029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B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81B8733D-2F8C-F74C-3207-5E79FD395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3168" y="500397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9BF559A-A8C1-F050-58A9-06E5EBBC7F8C}"/>
              </a:ext>
            </a:extLst>
          </p:cNvPr>
          <p:cNvSpPr txBox="1"/>
          <p:nvPr/>
        </p:nvSpPr>
        <p:spPr>
          <a:xfrm>
            <a:off x="6294127" y="56628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EAAC83-834A-0F54-1F39-7732F4B2AEE8}"/>
              </a:ext>
            </a:extLst>
          </p:cNvPr>
          <p:cNvSpPr txBox="1"/>
          <p:nvPr/>
        </p:nvSpPr>
        <p:spPr>
          <a:xfrm>
            <a:off x="6140974" y="2761027"/>
            <a:ext cx="20514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are the coordinates of the other point?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8956C2-4DA0-BC08-12E1-A27E097D4435}"/>
              </a:ext>
            </a:extLst>
          </p:cNvPr>
          <p:cNvSpPr txBox="1"/>
          <p:nvPr/>
        </p:nvSpPr>
        <p:spPr>
          <a:xfrm>
            <a:off x="6365810" y="2257690"/>
            <a:ext cx="450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4ADC96-A176-3ACA-579D-79D881E875F7}"/>
              </a:ext>
            </a:extLst>
          </p:cNvPr>
          <p:cNvSpPr txBox="1"/>
          <p:nvPr/>
        </p:nvSpPr>
        <p:spPr>
          <a:xfrm>
            <a:off x="6211463" y="4364058"/>
            <a:ext cx="1154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(9, 4)</a:t>
            </a:r>
          </a:p>
        </p:txBody>
      </p:sp>
    </p:spTree>
    <p:extLst>
      <p:ext uri="{BB962C8B-B14F-4D97-AF65-F5344CB8AC3E}">
        <p14:creationId xmlns:p14="http://schemas.microsoft.com/office/powerpoint/2010/main" val="387829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6D7350-9274-D075-C16B-B0C15BA37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CBA128D0-A6C9-CFEB-318D-FBF998C81F64}"/>
              </a:ext>
            </a:extLst>
          </p:cNvPr>
          <p:cNvSpPr/>
          <p:nvPr/>
        </p:nvSpPr>
        <p:spPr>
          <a:xfrm>
            <a:off x="1803536" y="361611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990E6A9-D1A2-7F5C-A3DA-B54F935DF69A}"/>
                  </a:ext>
                </a:extLst>
              </p:cNvPr>
              <p:cNvSpPr txBox="1"/>
              <p:nvPr/>
            </p:nvSpPr>
            <p:spPr>
              <a:xfrm>
                <a:off x="6779496" y="1937681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990E6A9-D1A2-7F5C-A3DA-B54F935DF6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496" y="1937681"/>
                <a:ext cx="2620108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ultiply 5">
            <a:extLst>
              <a:ext uri="{FF2B5EF4-FFF2-40B4-BE49-F238E27FC236}">
                <a16:creationId xmlns:a16="http://schemas.microsoft.com/office/drawing/2014/main" id="{4005DF8E-569F-A72F-A6DF-06E52C8AB494}"/>
              </a:ext>
            </a:extLst>
          </p:cNvPr>
          <p:cNvSpPr/>
          <p:nvPr/>
        </p:nvSpPr>
        <p:spPr>
          <a:xfrm>
            <a:off x="6332713" y="2056073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781E69-31F9-A945-7EBB-84DB4FBDB8A3}"/>
              </a:ext>
            </a:extLst>
          </p:cNvPr>
          <p:cNvSpPr txBox="1"/>
          <p:nvPr/>
        </p:nvSpPr>
        <p:spPr>
          <a:xfrm>
            <a:off x="7007388" y="1965932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B0F643-CEC2-5F60-71B7-061A030588FE}"/>
              </a:ext>
            </a:extLst>
          </p:cNvPr>
          <p:cNvSpPr txBox="1"/>
          <p:nvPr/>
        </p:nvSpPr>
        <p:spPr>
          <a:xfrm>
            <a:off x="7525054" y="1965932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8" name="Multiply 8">
            <a:extLst>
              <a:ext uri="{FF2B5EF4-FFF2-40B4-BE49-F238E27FC236}">
                <a16:creationId xmlns:a16="http://schemas.microsoft.com/office/drawing/2014/main" id="{0AC92A10-23BD-6C49-7256-6A6A238511C7}"/>
              </a:ext>
            </a:extLst>
          </p:cNvPr>
          <p:cNvSpPr/>
          <p:nvPr/>
        </p:nvSpPr>
        <p:spPr>
          <a:xfrm>
            <a:off x="4787968" y="5129334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Multiply 9">
            <a:extLst>
              <a:ext uri="{FF2B5EF4-FFF2-40B4-BE49-F238E27FC236}">
                <a16:creationId xmlns:a16="http://schemas.microsoft.com/office/drawing/2014/main" id="{3CE7AF3F-5A83-37A7-3B0A-3EDD6010628B}"/>
              </a:ext>
            </a:extLst>
          </p:cNvPr>
          <p:cNvSpPr/>
          <p:nvPr/>
        </p:nvSpPr>
        <p:spPr>
          <a:xfrm>
            <a:off x="959856" y="2843176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Multiply 10">
            <a:extLst>
              <a:ext uri="{FF2B5EF4-FFF2-40B4-BE49-F238E27FC236}">
                <a16:creationId xmlns:a16="http://schemas.microsoft.com/office/drawing/2014/main" id="{89BD4FA1-4BFE-61D3-A868-9EEAA4C8904F}"/>
              </a:ext>
            </a:extLst>
          </p:cNvPr>
          <p:cNvSpPr/>
          <p:nvPr/>
        </p:nvSpPr>
        <p:spPr>
          <a:xfrm>
            <a:off x="2666860" y="4372438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Multiply 11">
            <a:extLst>
              <a:ext uri="{FF2B5EF4-FFF2-40B4-BE49-F238E27FC236}">
                <a16:creationId xmlns:a16="http://schemas.microsoft.com/office/drawing/2014/main" id="{04DEEF26-0BFB-82F5-7B3B-BF8F2E1F3CC1}"/>
              </a:ext>
            </a:extLst>
          </p:cNvPr>
          <p:cNvSpPr/>
          <p:nvPr/>
        </p:nvSpPr>
        <p:spPr>
          <a:xfrm>
            <a:off x="3079729" y="2452058"/>
            <a:ext cx="298938" cy="298938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Multiply 12">
            <a:extLst>
              <a:ext uri="{FF2B5EF4-FFF2-40B4-BE49-F238E27FC236}">
                <a16:creationId xmlns:a16="http://schemas.microsoft.com/office/drawing/2014/main" id="{B447B636-F18F-624E-9E29-95EF7FDDEBE0}"/>
              </a:ext>
            </a:extLst>
          </p:cNvPr>
          <p:cNvSpPr/>
          <p:nvPr/>
        </p:nvSpPr>
        <p:spPr>
          <a:xfrm>
            <a:off x="6332713" y="3025447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9F76B79-4813-F2E1-79B3-D87C4F315FB7}"/>
                  </a:ext>
                </a:extLst>
              </p:cNvPr>
              <p:cNvSpPr txBox="1"/>
              <p:nvPr/>
            </p:nvSpPr>
            <p:spPr>
              <a:xfrm>
                <a:off x="6757458" y="2868845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9F76B79-4813-F2E1-79B3-D87C4F315F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7458" y="2868845"/>
                <a:ext cx="2620108" cy="523220"/>
              </a:xfrm>
              <a:prstGeom prst="rect">
                <a:avLst/>
              </a:prstGeom>
              <a:blipFill>
                <a:blip r:embed="rId4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F91A6061-5D65-285F-99AA-64FE3CA4F8CB}"/>
              </a:ext>
            </a:extLst>
          </p:cNvPr>
          <p:cNvSpPr txBox="1"/>
          <p:nvPr/>
        </p:nvSpPr>
        <p:spPr>
          <a:xfrm>
            <a:off x="7525054" y="2910173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D63E3B-A07A-916C-7155-29D05E35A161}"/>
              </a:ext>
            </a:extLst>
          </p:cNvPr>
          <p:cNvSpPr txBox="1"/>
          <p:nvPr/>
        </p:nvSpPr>
        <p:spPr>
          <a:xfrm>
            <a:off x="7007388" y="2910173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16" name="Multiply 16">
            <a:extLst>
              <a:ext uri="{FF2B5EF4-FFF2-40B4-BE49-F238E27FC236}">
                <a16:creationId xmlns:a16="http://schemas.microsoft.com/office/drawing/2014/main" id="{A95917CF-A67D-D1E3-1B3B-5E2C3860BB44}"/>
              </a:ext>
            </a:extLst>
          </p:cNvPr>
          <p:cNvSpPr/>
          <p:nvPr/>
        </p:nvSpPr>
        <p:spPr>
          <a:xfrm>
            <a:off x="6328318" y="3587905"/>
            <a:ext cx="298938" cy="298938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5AC2FE4-7F74-639F-35F5-2922C918B176}"/>
                  </a:ext>
                </a:extLst>
              </p:cNvPr>
              <p:cNvSpPr txBox="1"/>
              <p:nvPr/>
            </p:nvSpPr>
            <p:spPr>
              <a:xfrm>
                <a:off x="6764880" y="3430754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5AC2FE4-7F74-639F-35F5-2922C918B1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4880" y="3430754"/>
                <a:ext cx="2620108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80103E6B-D352-C7BB-618F-019122E5C1FB}"/>
              </a:ext>
            </a:extLst>
          </p:cNvPr>
          <p:cNvSpPr txBox="1"/>
          <p:nvPr/>
        </p:nvSpPr>
        <p:spPr>
          <a:xfrm>
            <a:off x="7007388" y="3464250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B8C7D4-4DD6-72DA-03AA-02CD9D12B77E}"/>
              </a:ext>
            </a:extLst>
          </p:cNvPr>
          <p:cNvSpPr txBox="1"/>
          <p:nvPr/>
        </p:nvSpPr>
        <p:spPr>
          <a:xfrm>
            <a:off x="7525054" y="3464250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5722A7A-7D8D-0ED2-ECCF-4175AF3AFC91}"/>
                  </a:ext>
                </a:extLst>
              </p:cNvPr>
              <p:cNvSpPr txBox="1"/>
              <p:nvPr/>
            </p:nvSpPr>
            <p:spPr>
              <a:xfrm>
                <a:off x="6779496" y="4018096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5722A7A-7D8D-0ED2-ECCF-4175AF3AFC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496" y="4018096"/>
                <a:ext cx="2620108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9F30A1BF-A620-AAB5-5E20-C20442D97DBF}"/>
              </a:ext>
            </a:extLst>
          </p:cNvPr>
          <p:cNvSpPr txBox="1"/>
          <p:nvPr/>
        </p:nvSpPr>
        <p:spPr>
          <a:xfrm>
            <a:off x="7007388" y="4044504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717F091-5DD7-4E1A-D59A-65E803820FEC}"/>
              </a:ext>
            </a:extLst>
          </p:cNvPr>
          <p:cNvSpPr txBox="1"/>
          <p:nvPr/>
        </p:nvSpPr>
        <p:spPr>
          <a:xfrm>
            <a:off x="7525054" y="4044504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C000C45-F13F-BFA2-9FE6-E8E530102514}"/>
                  </a:ext>
                </a:extLst>
              </p:cNvPr>
              <p:cNvSpPr txBox="1"/>
              <p:nvPr/>
            </p:nvSpPr>
            <p:spPr>
              <a:xfrm>
                <a:off x="6779496" y="4587386"/>
                <a:ext cx="26201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     ,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C000C45-F13F-BFA2-9FE6-E8E530102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496" y="4587386"/>
                <a:ext cx="2620108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DB2BD9F4-35FA-3825-C27A-3F3ADFE17780}"/>
              </a:ext>
            </a:extLst>
          </p:cNvPr>
          <p:cNvSpPr txBox="1"/>
          <p:nvPr/>
        </p:nvSpPr>
        <p:spPr>
          <a:xfrm>
            <a:off x="7007388" y="4599618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1D96764-C7FF-A82B-594E-F4AC7C2FC7EB}"/>
              </a:ext>
            </a:extLst>
          </p:cNvPr>
          <p:cNvSpPr txBox="1"/>
          <p:nvPr/>
        </p:nvSpPr>
        <p:spPr>
          <a:xfrm>
            <a:off x="7525054" y="4599618"/>
            <a:ext cx="43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26" name="Multiply 26">
            <a:extLst>
              <a:ext uri="{FF2B5EF4-FFF2-40B4-BE49-F238E27FC236}">
                <a16:creationId xmlns:a16="http://schemas.microsoft.com/office/drawing/2014/main" id="{20C57D96-96BB-0510-4030-F4537E4BEE59}"/>
              </a:ext>
            </a:extLst>
          </p:cNvPr>
          <p:cNvSpPr/>
          <p:nvPr/>
        </p:nvSpPr>
        <p:spPr>
          <a:xfrm>
            <a:off x="6347329" y="4185781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Multiply 27">
            <a:extLst>
              <a:ext uri="{FF2B5EF4-FFF2-40B4-BE49-F238E27FC236}">
                <a16:creationId xmlns:a16="http://schemas.microsoft.com/office/drawing/2014/main" id="{5122FD6F-C115-9147-BF5E-A05839283074}"/>
              </a:ext>
            </a:extLst>
          </p:cNvPr>
          <p:cNvSpPr/>
          <p:nvPr/>
        </p:nvSpPr>
        <p:spPr>
          <a:xfrm>
            <a:off x="6363441" y="478691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7B2D8B5-9D4F-971E-EAED-6CC1EA13E223}"/>
                  </a:ext>
                </a:extLst>
              </p:cNvPr>
              <p:cNvSpPr txBox="1"/>
              <p:nvPr/>
            </p:nvSpPr>
            <p:spPr>
              <a:xfrm>
                <a:off x="6984087" y="1548341"/>
                <a:ext cx="4366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7B2D8B5-9D4F-971E-EAED-6CC1EA13E2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4087" y="1548341"/>
                <a:ext cx="43667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4307717-C5DD-56A0-97FF-25324F128986}"/>
                  </a:ext>
                </a:extLst>
              </p:cNvPr>
              <p:cNvSpPr txBox="1"/>
              <p:nvPr/>
            </p:nvSpPr>
            <p:spPr>
              <a:xfrm>
                <a:off x="7567582" y="1545878"/>
                <a:ext cx="4366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4307717-C5DD-56A0-97FF-25324F1289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7582" y="1545878"/>
                <a:ext cx="43667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val 29">
            <a:extLst>
              <a:ext uri="{FF2B5EF4-FFF2-40B4-BE49-F238E27FC236}">
                <a16:creationId xmlns:a16="http://schemas.microsoft.com/office/drawing/2014/main" id="{F75FF9EE-DAC3-EB8C-790F-71F83754BF87}"/>
              </a:ext>
            </a:extLst>
          </p:cNvPr>
          <p:cNvSpPr/>
          <p:nvPr/>
        </p:nvSpPr>
        <p:spPr>
          <a:xfrm>
            <a:off x="2622140" y="4336135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DCE013A-02EA-7D7C-39D8-BBB15D2D2528}"/>
              </a:ext>
            </a:extLst>
          </p:cNvPr>
          <p:cNvCxnSpPr>
            <a:cxnSpLocks/>
          </p:cNvCxnSpPr>
          <p:nvPr/>
        </p:nvCxnSpPr>
        <p:spPr>
          <a:xfrm flipV="1">
            <a:off x="2809444" y="693355"/>
            <a:ext cx="0" cy="45828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2">
            <a:extLst>
              <a:ext uri="{FF2B5EF4-FFF2-40B4-BE49-F238E27FC236}">
                <a16:creationId xmlns:a16="http://schemas.microsoft.com/office/drawing/2014/main" id="{F89F8CEF-2459-4106-9705-AA226C24CFE2}"/>
              </a:ext>
            </a:extLst>
          </p:cNvPr>
          <p:cNvSpPr/>
          <p:nvPr/>
        </p:nvSpPr>
        <p:spPr>
          <a:xfrm>
            <a:off x="2653104" y="5276185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CD2C9B3-7237-98A8-1A4E-220ED359C77A}"/>
              </a:ext>
            </a:extLst>
          </p:cNvPr>
          <p:cNvCxnSpPr>
            <a:cxnSpLocks/>
          </p:cNvCxnSpPr>
          <p:nvPr/>
        </p:nvCxnSpPr>
        <p:spPr>
          <a:xfrm flipH="1">
            <a:off x="1109094" y="4508586"/>
            <a:ext cx="5126803" cy="133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4">
            <a:extLst>
              <a:ext uri="{FF2B5EF4-FFF2-40B4-BE49-F238E27FC236}">
                <a16:creationId xmlns:a16="http://schemas.microsoft.com/office/drawing/2014/main" id="{8EF19FA0-EA01-0E31-E678-D210A79DF6C9}"/>
              </a:ext>
            </a:extLst>
          </p:cNvPr>
          <p:cNvSpPr/>
          <p:nvPr/>
        </p:nvSpPr>
        <p:spPr>
          <a:xfrm>
            <a:off x="856203" y="4350775"/>
            <a:ext cx="260571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8875C8B-BF1D-A00F-5AA8-C274F3D30CE6}"/>
              </a:ext>
            </a:extLst>
          </p:cNvPr>
          <p:cNvSpPr/>
          <p:nvPr/>
        </p:nvSpPr>
        <p:spPr>
          <a:xfrm>
            <a:off x="3029601" y="2414670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C65AD56-5FE5-2D7E-95F0-EB9403B2A6F6}"/>
              </a:ext>
            </a:extLst>
          </p:cNvPr>
          <p:cNvCxnSpPr>
            <a:cxnSpLocks/>
            <a:stCxn id="37" idx="0"/>
          </p:cNvCxnSpPr>
          <p:nvPr/>
        </p:nvCxnSpPr>
        <p:spPr>
          <a:xfrm flipV="1">
            <a:off x="3212822" y="693355"/>
            <a:ext cx="8465" cy="459858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7">
            <a:extLst>
              <a:ext uri="{FF2B5EF4-FFF2-40B4-BE49-F238E27FC236}">
                <a16:creationId xmlns:a16="http://schemas.microsoft.com/office/drawing/2014/main" id="{BC49FC56-4FFD-ED0F-6A3D-76D48F83E4B1}"/>
              </a:ext>
            </a:extLst>
          </p:cNvPr>
          <p:cNvSpPr/>
          <p:nvPr/>
        </p:nvSpPr>
        <p:spPr>
          <a:xfrm>
            <a:off x="3063353" y="5291936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B1E61FE-892D-9725-D48D-2583E0A471D0}"/>
              </a:ext>
            </a:extLst>
          </p:cNvPr>
          <p:cNvCxnSpPr>
            <a:cxnSpLocks/>
          </p:cNvCxnSpPr>
          <p:nvPr/>
        </p:nvCxnSpPr>
        <p:spPr>
          <a:xfrm flipH="1">
            <a:off x="1078261" y="2618267"/>
            <a:ext cx="515763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9">
            <a:extLst>
              <a:ext uri="{FF2B5EF4-FFF2-40B4-BE49-F238E27FC236}">
                <a16:creationId xmlns:a16="http://schemas.microsoft.com/office/drawing/2014/main" id="{AFC0232F-3F5C-D213-7E38-2684C86B01FE}"/>
              </a:ext>
            </a:extLst>
          </p:cNvPr>
          <p:cNvSpPr/>
          <p:nvPr/>
        </p:nvSpPr>
        <p:spPr>
          <a:xfrm>
            <a:off x="837949" y="2398363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F1E22E6-F090-32BE-E65E-011BD22339F1}"/>
              </a:ext>
            </a:extLst>
          </p:cNvPr>
          <p:cNvSpPr/>
          <p:nvPr/>
        </p:nvSpPr>
        <p:spPr>
          <a:xfrm>
            <a:off x="908968" y="2794363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EE5ECBD-FD89-0F1A-078A-CF4BDB91C67F}"/>
              </a:ext>
            </a:extLst>
          </p:cNvPr>
          <p:cNvCxnSpPr>
            <a:cxnSpLocks/>
          </p:cNvCxnSpPr>
          <p:nvPr/>
        </p:nvCxnSpPr>
        <p:spPr>
          <a:xfrm flipV="1">
            <a:off x="1109094" y="693355"/>
            <a:ext cx="0" cy="46196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unded Rectangle 42">
            <a:extLst>
              <a:ext uri="{FF2B5EF4-FFF2-40B4-BE49-F238E27FC236}">
                <a16:creationId xmlns:a16="http://schemas.microsoft.com/office/drawing/2014/main" id="{EBA45493-1009-7D66-BC53-3C30E4123494}"/>
              </a:ext>
            </a:extLst>
          </p:cNvPr>
          <p:cNvSpPr/>
          <p:nvPr/>
        </p:nvSpPr>
        <p:spPr>
          <a:xfrm>
            <a:off x="856203" y="5278803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9C54797-65F4-19C4-60CF-0A32798D5552}"/>
              </a:ext>
            </a:extLst>
          </p:cNvPr>
          <p:cNvCxnSpPr>
            <a:cxnSpLocks/>
          </p:cNvCxnSpPr>
          <p:nvPr/>
        </p:nvCxnSpPr>
        <p:spPr>
          <a:xfrm flipH="1" flipV="1">
            <a:off x="1106613" y="2998305"/>
            <a:ext cx="5129284" cy="68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4">
            <a:extLst>
              <a:ext uri="{FF2B5EF4-FFF2-40B4-BE49-F238E27FC236}">
                <a16:creationId xmlns:a16="http://schemas.microsoft.com/office/drawing/2014/main" id="{4E3A8783-1A7A-F529-D67B-2805B415B734}"/>
              </a:ext>
            </a:extLst>
          </p:cNvPr>
          <p:cNvSpPr/>
          <p:nvPr/>
        </p:nvSpPr>
        <p:spPr>
          <a:xfrm>
            <a:off x="826763" y="2816935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B3091C5F-744F-CAF6-B792-3C3AE79CD2D8}"/>
              </a:ext>
            </a:extLst>
          </p:cNvPr>
          <p:cNvSpPr/>
          <p:nvPr/>
        </p:nvSpPr>
        <p:spPr>
          <a:xfrm>
            <a:off x="4751988" y="5074274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E662FC0D-06AB-57A1-4EA0-80637E6C5E01}"/>
              </a:ext>
            </a:extLst>
          </p:cNvPr>
          <p:cNvCxnSpPr>
            <a:cxnSpLocks/>
          </p:cNvCxnSpPr>
          <p:nvPr/>
        </p:nvCxnSpPr>
        <p:spPr>
          <a:xfrm flipV="1">
            <a:off x="4942487" y="693355"/>
            <a:ext cx="0" cy="470726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7">
            <a:extLst>
              <a:ext uri="{FF2B5EF4-FFF2-40B4-BE49-F238E27FC236}">
                <a16:creationId xmlns:a16="http://schemas.microsoft.com/office/drawing/2014/main" id="{C6B7DB0B-99D1-A2A8-F10F-FE243268C68A}"/>
              </a:ext>
            </a:extLst>
          </p:cNvPr>
          <p:cNvSpPr/>
          <p:nvPr/>
        </p:nvSpPr>
        <p:spPr>
          <a:xfrm>
            <a:off x="4787968" y="5267016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686A50E-40F7-660D-E55B-AC1857FB3787}"/>
              </a:ext>
            </a:extLst>
          </p:cNvPr>
          <p:cNvCxnSpPr>
            <a:cxnSpLocks/>
          </p:cNvCxnSpPr>
          <p:nvPr/>
        </p:nvCxnSpPr>
        <p:spPr>
          <a:xfrm flipH="1">
            <a:off x="740130" y="5278803"/>
            <a:ext cx="544685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ounded Rectangle 49">
            <a:extLst>
              <a:ext uri="{FF2B5EF4-FFF2-40B4-BE49-F238E27FC236}">
                <a16:creationId xmlns:a16="http://schemas.microsoft.com/office/drawing/2014/main" id="{B36F0FCB-1ADD-184F-AF29-4D7C9B9EB8E0}"/>
              </a:ext>
            </a:extLst>
          </p:cNvPr>
          <p:cNvSpPr/>
          <p:nvPr/>
        </p:nvSpPr>
        <p:spPr>
          <a:xfrm>
            <a:off x="850596" y="5273421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507D8F8C-C457-C2E1-44A8-13AD1495CA1E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969867" y="346475"/>
            <a:ext cx="747045" cy="74704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AA52B1F-E0C2-2A9D-1700-715526602565}"/>
              </a:ext>
            </a:extLst>
          </p:cNvPr>
          <p:cNvSpPr txBox="1"/>
          <p:nvPr/>
        </p:nvSpPr>
        <p:spPr>
          <a:xfrm>
            <a:off x="6427496" y="10450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22306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1" grpId="0"/>
      <p:bldP spid="24" grpId="0"/>
      <p:bldP spid="25" grpId="0"/>
      <p:bldP spid="30" grpId="0" animBg="1"/>
      <p:bldP spid="30" grpId="1" animBg="1"/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47" grpId="0" animBg="1"/>
      <p:bldP spid="47" grpId="1" animBg="1"/>
      <p:bldP spid="49" grpId="0" animBg="1"/>
      <p:bldP spid="49" grpId="1" animBg="1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BEC7B6-87CE-5DA3-8EB9-DD9F3842A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DC5A6679-B3CB-D918-8065-13B83B689CA7}"/>
              </a:ext>
            </a:extLst>
          </p:cNvPr>
          <p:cNvSpPr/>
          <p:nvPr/>
        </p:nvSpPr>
        <p:spPr>
          <a:xfrm>
            <a:off x="1835302" y="344374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4">
            <a:extLst>
              <a:ext uri="{FF2B5EF4-FFF2-40B4-BE49-F238E27FC236}">
                <a16:creationId xmlns:a16="http://schemas.microsoft.com/office/drawing/2014/main" id="{B7A63FA9-A3C6-07FB-E65C-E966FCD1B5D4}"/>
              </a:ext>
            </a:extLst>
          </p:cNvPr>
          <p:cNvSpPr/>
          <p:nvPr/>
        </p:nvSpPr>
        <p:spPr>
          <a:xfrm>
            <a:off x="3110218" y="344374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30D58DD-B7C4-3AF3-8E9E-ED0AA30DF010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30D58DD-B7C4-3AF3-8E9E-ED0AA30DF0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3"/>
                <a:stretch>
                  <a:fillRect l="-1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BCAAF0-5114-20B4-B5E3-4A378EBCBE21}"/>
                  </a:ext>
                </a:extLst>
              </p:cNvPr>
              <p:cNvSpPr txBox="1"/>
              <p:nvPr/>
            </p:nvSpPr>
            <p:spPr>
              <a:xfrm>
                <a:off x="2968775" y="360065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BCAAF0-5114-20B4-B5E3-4A378EBCBE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8775" y="3600657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1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483FF4CC-5D7C-BAA7-DCA6-A21CBFA77746}"/>
              </a:ext>
            </a:extLst>
          </p:cNvPr>
          <p:cNvSpPr txBox="1"/>
          <p:nvPr/>
        </p:nvSpPr>
        <p:spPr>
          <a:xfrm>
            <a:off x="2618833" y="1690187"/>
            <a:ext cx="3086100" cy="9194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same?</a:t>
            </a:r>
          </a:p>
          <a:p>
            <a:pPr algn="ctr"/>
            <a:r>
              <a:rPr lang="en-GB" sz="2400" dirty="0"/>
              <a:t>What’s different?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74ABCF-07E6-7BAE-007D-26C0A17A2D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4771" y="546220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1860B6-2366-F264-EA3E-F2A214845A85}"/>
              </a:ext>
            </a:extLst>
          </p:cNvPr>
          <p:cNvSpPr txBox="1"/>
          <p:nvPr/>
        </p:nvSpPr>
        <p:spPr>
          <a:xfrm>
            <a:off x="6465730" y="12051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80545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A77743-C56A-36E2-9D8F-F6C12D117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E9840B2-DDB9-E9D5-93F6-F31D6B7F4889}"/>
                  </a:ext>
                </a:extLst>
              </p:cNvPr>
              <p:cNvSpPr txBox="1"/>
              <p:nvPr/>
            </p:nvSpPr>
            <p:spPr>
              <a:xfrm>
                <a:off x="6821007" y="1547809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E9840B2-DDB9-E9D5-93F6-F31D6B7F48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007" y="1547809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209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ultiply 8">
            <a:extLst>
              <a:ext uri="{FF2B5EF4-FFF2-40B4-BE49-F238E27FC236}">
                <a16:creationId xmlns:a16="http://schemas.microsoft.com/office/drawing/2014/main" id="{4823066B-C8A9-596C-8F31-A835670BDEA6}"/>
              </a:ext>
            </a:extLst>
          </p:cNvPr>
          <p:cNvSpPr/>
          <p:nvPr/>
        </p:nvSpPr>
        <p:spPr>
          <a:xfrm>
            <a:off x="6429388" y="1603696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157EB9-E46F-8037-E505-14AF3277EE74}"/>
              </a:ext>
            </a:extLst>
          </p:cNvPr>
          <p:cNvSpPr txBox="1"/>
          <p:nvPr/>
        </p:nvSpPr>
        <p:spPr>
          <a:xfrm>
            <a:off x="6966210" y="1581151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2121C5-7879-D2ED-D06D-73B531E228B1}"/>
              </a:ext>
            </a:extLst>
          </p:cNvPr>
          <p:cNvSpPr txBox="1"/>
          <p:nvPr/>
        </p:nvSpPr>
        <p:spPr>
          <a:xfrm>
            <a:off x="7456078" y="1586027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B63EE88-A751-0AC9-5F29-87A21A19A909}"/>
                  </a:ext>
                </a:extLst>
              </p:cNvPr>
              <p:cNvSpPr txBox="1"/>
              <p:nvPr/>
            </p:nvSpPr>
            <p:spPr>
              <a:xfrm>
                <a:off x="6218372" y="174193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B63EE88-A751-0AC9-5F29-87A21A19A9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8372" y="1741937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3636" r="-10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Multiply 12">
            <a:extLst>
              <a:ext uri="{FF2B5EF4-FFF2-40B4-BE49-F238E27FC236}">
                <a16:creationId xmlns:a16="http://schemas.microsoft.com/office/drawing/2014/main" id="{9BF0D11A-62A4-F285-19F1-3A53BDB0D117}"/>
              </a:ext>
            </a:extLst>
          </p:cNvPr>
          <p:cNvSpPr/>
          <p:nvPr/>
        </p:nvSpPr>
        <p:spPr>
          <a:xfrm>
            <a:off x="6437483" y="2509775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FC1481-89F7-456F-F788-930DDC53483F}"/>
                  </a:ext>
                </a:extLst>
              </p:cNvPr>
              <p:cNvSpPr txBox="1"/>
              <p:nvPr/>
            </p:nvSpPr>
            <p:spPr>
              <a:xfrm>
                <a:off x="6252844" y="2656365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FC1481-89F7-456F-F788-930DDC534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2844" y="2656365"/>
                <a:ext cx="334108" cy="461665"/>
              </a:xfrm>
              <a:prstGeom prst="rect">
                <a:avLst/>
              </a:prstGeom>
              <a:blipFill>
                <a:blip r:embed="rId5"/>
                <a:stretch>
                  <a:fillRect l="-16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C77DBD0-3811-7EF2-D55F-DFC4C783AAF1}"/>
                  </a:ext>
                </a:extLst>
              </p:cNvPr>
              <p:cNvSpPr txBox="1"/>
              <p:nvPr/>
            </p:nvSpPr>
            <p:spPr>
              <a:xfrm>
                <a:off x="6840024" y="2451329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C77DBD0-3811-7EF2-D55F-DFC4C783AA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024" y="2451329"/>
                <a:ext cx="2620108" cy="461665"/>
              </a:xfrm>
              <a:prstGeom prst="rect">
                <a:avLst/>
              </a:prstGeom>
              <a:blipFill>
                <a:blip r:embed="rId6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AFF7892B-6CF6-A0E1-23A0-84138BB907D5}"/>
              </a:ext>
            </a:extLst>
          </p:cNvPr>
          <p:cNvSpPr txBox="1"/>
          <p:nvPr/>
        </p:nvSpPr>
        <p:spPr>
          <a:xfrm>
            <a:off x="6966210" y="2487111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C19A67-10B0-577A-ED7B-B55F11CD1246}"/>
              </a:ext>
            </a:extLst>
          </p:cNvPr>
          <p:cNvSpPr txBox="1"/>
          <p:nvPr/>
        </p:nvSpPr>
        <p:spPr>
          <a:xfrm>
            <a:off x="7456078" y="2491987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38EEBEB3-E7E6-24EA-6A0D-F22CBCBFAA88}"/>
              </a:ext>
            </a:extLst>
          </p:cNvPr>
          <p:cNvSpPr/>
          <p:nvPr/>
        </p:nvSpPr>
        <p:spPr>
          <a:xfrm>
            <a:off x="7522389" y="1524472"/>
            <a:ext cx="282325" cy="148585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90FA933-EBF2-2922-D083-41822FFC9FDB}"/>
              </a:ext>
            </a:extLst>
          </p:cNvPr>
          <p:cNvCxnSpPr>
            <a:cxnSpLocks/>
          </p:cNvCxnSpPr>
          <p:nvPr/>
        </p:nvCxnSpPr>
        <p:spPr>
          <a:xfrm>
            <a:off x="1132938" y="3583727"/>
            <a:ext cx="43170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976F866-9622-6AAD-3A6D-472D7863AA74}"/>
              </a:ext>
            </a:extLst>
          </p:cNvPr>
          <p:cNvSpPr txBox="1"/>
          <p:nvPr/>
        </p:nvSpPr>
        <p:spPr>
          <a:xfrm>
            <a:off x="2737401" y="1251342"/>
            <a:ext cx="2628900" cy="132802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other points could be on this line?</a:t>
            </a:r>
          </a:p>
        </p:txBody>
      </p:sp>
      <p:sp>
        <p:nvSpPr>
          <p:cNvPr id="16" name="Multiply 20">
            <a:extLst>
              <a:ext uri="{FF2B5EF4-FFF2-40B4-BE49-F238E27FC236}">
                <a16:creationId xmlns:a16="http://schemas.microsoft.com/office/drawing/2014/main" id="{535CCB28-BCA7-71B6-F2C3-383776A285E2}"/>
              </a:ext>
            </a:extLst>
          </p:cNvPr>
          <p:cNvSpPr/>
          <p:nvPr/>
        </p:nvSpPr>
        <p:spPr>
          <a:xfrm>
            <a:off x="4395193" y="3431517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Multiply 21">
            <a:extLst>
              <a:ext uri="{FF2B5EF4-FFF2-40B4-BE49-F238E27FC236}">
                <a16:creationId xmlns:a16="http://schemas.microsoft.com/office/drawing/2014/main" id="{ED7E29F4-4F1D-372C-4B09-667C03FD01D1}"/>
              </a:ext>
            </a:extLst>
          </p:cNvPr>
          <p:cNvSpPr/>
          <p:nvPr/>
        </p:nvSpPr>
        <p:spPr>
          <a:xfrm>
            <a:off x="2260661" y="3431517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AA42AFE-7453-8870-1E2E-0F7F9000C5B3}"/>
              </a:ext>
            </a:extLst>
          </p:cNvPr>
          <p:cNvCxnSpPr>
            <a:cxnSpLocks/>
          </p:cNvCxnSpPr>
          <p:nvPr/>
        </p:nvCxnSpPr>
        <p:spPr>
          <a:xfrm flipV="1">
            <a:off x="5370067" y="3580413"/>
            <a:ext cx="2745233" cy="33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6AA305F-D301-7B2E-8E72-35F607F1132E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6AA305F-D301-7B2E-8E72-35F607F113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7"/>
                <a:stretch>
                  <a:fillRect l="-1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0C57C72-B145-B831-AE1F-88B540F659B5}"/>
                  </a:ext>
                </a:extLst>
              </p:cNvPr>
              <p:cNvSpPr txBox="1"/>
              <p:nvPr/>
            </p:nvSpPr>
            <p:spPr>
              <a:xfrm>
                <a:off x="2968775" y="360065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0C57C72-B145-B831-AE1F-88B540F659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8775" y="3600657"/>
                <a:ext cx="334108" cy="461665"/>
              </a:xfrm>
              <a:prstGeom prst="rect">
                <a:avLst/>
              </a:prstGeom>
              <a:blipFill>
                <a:blip r:embed="rId8"/>
                <a:stretch>
                  <a:fillRect l="-1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Multiply 22">
            <a:extLst>
              <a:ext uri="{FF2B5EF4-FFF2-40B4-BE49-F238E27FC236}">
                <a16:creationId xmlns:a16="http://schemas.microsoft.com/office/drawing/2014/main" id="{84EF049E-FE9F-C574-5008-CA848FF36D63}"/>
              </a:ext>
            </a:extLst>
          </p:cNvPr>
          <p:cNvSpPr/>
          <p:nvPr/>
        </p:nvSpPr>
        <p:spPr>
          <a:xfrm>
            <a:off x="5676775" y="3431517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Multiply 23">
            <a:extLst>
              <a:ext uri="{FF2B5EF4-FFF2-40B4-BE49-F238E27FC236}">
                <a16:creationId xmlns:a16="http://schemas.microsoft.com/office/drawing/2014/main" id="{7E9673AC-95F2-BC23-25C0-ACDC4966ABAE}"/>
              </a:ext>
            </a:extLst>
          </p:cNvPr>
          <p:cNvSpPr/>
          <p:nvPr/>
        </p:nvSpPr>
        <p:spPr>
          <a:xfrm>
            <a:off x="6988613" y="3431517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D2CBA82-F6CC-BAF9-703F-80C6CECC1678}"/>
              </a:ext>
            </a:extLst>
          </p:cNvPr>
          <p:cNvSpPr/>
          <p:nvPr/>
        </p:nvSpPr>
        <p:spPr>
          <a:xfrm>
            <a:off x="6988613" y="4271058"/>
            <a:ext cx="199265" cy="30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8002110-1A92-C94B-0BFB-599A2A5B8524}"/>
              </a:ext>
            </a:extLst>
          </p:cNvPr>
          <p:cNvSpPr/>
          <p:nvPr/>
        </p:nvSpPr>
        <p:spPr>
          <a:xfrm>
            <a:off x="7141013" y="4423458"/>
            <a:ext cx="199265" cy="30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E5E852-173A-9BFF-71FE-3418D9599713}"/>
              </a:ext>
            </a:extLst>
          </p:cNvPr>
          <p:cNvSpPr/>
          <p:nvPr/>
        </p:nvSpPr>
        <p:spPr>
          <a:xfrm>
            <a:off x="7293413" y="4575858"/>
            <a:ext cx="199265" cy="30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Multiply 3">
            <a:extLst>
              <a:ext uri="{FF2B5EF4-FFF2-40B4-BE49-F238E27FC236}">
                <a16:creationId xmlns:a16="http://schemas.microsoft.com/office/drawing/2014/main" id="{6D00A1F3-8002-62F5-5759-E8F6651710EE}"/>
              </a:ext>
            </a:extLst>
          </p:cNvPr>
          <p:cNvSpPr/>
          <p:nvPr/>
        </p:nvSpPr>
        <p:spPr>
          <a:xfrm>
            <a:off x="1835302" y="344374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Multiply 4">
            <a:extLst>
              <a:ext uri="{FF2B5EF4-FFF2-40B4-BE49-F238E27FC236}">
                <a16:creationId xmlns:a16="http://schemas.microsoft.com/office/drawing/2014/main" id="{E136B6C4-7C64-AC36-8339-B1E7F6FB6E6C}"/>
              </a:ext>
            </a:extLst>
          </p:cNvPr>
          <p:cNvSpPr/>
          <p:nvPr/>
        </p:nvSpPr>
        <p:spPr>
          <a:xfrm>
            <a:off x="3110218" y="344374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52905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/>
      <p:bldP spid="8" grpId="0" animBg="1"/>
      <p:bldP spid="9" grpId="0"/>
      <p:bldP spid="10" grpId="0"/>
      <p:bldP spid="11" grpId="0"/>
      <p:bldP spid="12" grpId="0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8FB343-FB49-67C1-4EC0-7F284A4D0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780B89B0-F083-7B1B-D6BB-49262A48594F}"/>
              </a:ext>
            </a:extLst>
          </p:cNvPr>
          <p:cNvSpPr/>
          <p:nvPr/>
        </p:nvSpPr>
        <p:spPr>
          <a:xfrm>
            <a:off x="1835395" y="344351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4">
            <a:extLst>
              <a:ext uri="{FF2B5EF4-FFF2-40B4-BE49-F238E27FC236}">
                <a16:creationId xmlns:a16="http://schemas.microsoft.com/office/drawing/2014/main" id="{B458C809-D571-3FFA-58F0-E2ED5775E9DB}"/>
              </a:ext>
            </a:extLst>
          </p:cNvPr>
          <p:cNvSpPr/>
          <p:nvPr/>
        </p:nvSpPr>
        <p:spPr>
          <a:xfrm>
            <a:off x="1832526" y="190580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732BB43-540F-40B7-1BD2-73ACB8A60FFD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732BB43-540F-40B7-1BD2-73ACB8A60F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3"/>
                <a:stretch>
                  <a:fillRect l="-1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202AA7B-8BD2-DD57-C21C-56E3249F24F8}"/>
                  </a:ext>
                </a:extLst>
              </p:cNvPr>
              <p:cNvSpPr txBox="1"/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202AA7B-8BD2-DD57-C21C-56E3249F24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1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2DF296B-5796-29B6-01FC-8F24783F6368}"/>
              </a:ext>
            </a:extLst>
          </p:cNvPr>
          <p:cNvSpPr txBox="1"/>
          <p:nvPr/>
        </p:nvSpPr>
        <p:spPr>
          <a:xfrm>
            <a:off x="3109095" y="2497726"/>
            <a:ext cx="3086100" cy="9194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same?</a:t>
            </a:r>
          </a:p>
          <a:p>
            <a:pPr algn="ctr"/>
            <a:r>
              <a:rPr lang="en-GB" sz="2400" dirty="0"/>
              <a:t>What’s different?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4DC268-C023-D216-94FC-B1D61BE5AE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8294" y="355550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4A7B40-D4C4-1095-50E1-56ECB9ED3218}"/>
              </a:ext>
            </a:extLst>
          </p:cNvPr>
          <p:cNvSpPr txBox="1"/>
          <p:nvPr/>
        </p:nvSpPr>
        <p:spPr>
          <a:xfrm>
            <a:off x="5641138" y="4982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80133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FF0BD2-0D53-5480-36E6-5E6795BFE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883664-E159-A3DD-B87E-B9AFEF015F98}"/>
                  </a:ext>
                </a:extLst>
              </p:cNvPr>
              <p:cNvSpPr txBox="1"/>
              <p:nvPr/>
            </p:nvSpPr>
            <p:spPr>
              <a:xfrm>
                <a:off x="6670544" y="1788028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883664-E159-A3DD-B87E-B9AFEF015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544" y="1788028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ultiply 7">
            <a:extLst>
              <a:ext uri="{FF2B5EF4-FFF2-40B4-BE49-F238E27FC236}">
                <a16:creationId xmlns:a16="http://schemas.microsoft.com/office/drawing/2014/main" id="{956B3F72-68D9-0E65-F6DD-C47A5A053DF1}"/>
              </a:ext>
            </a:extLst>
          </p:cNvPr>
          <p:cNvSpPr/>
          <p:nvPr/>
        </p:nvSpPr>
        <p:spPr>
          <a:xfrm>
            <a:off x="6419853" y="18924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41C443-0F2B-AA9F-FEE1-D89CCF451454}"/>
              </a:ext>
            </a:extLst>
          </p:cNvPr>
          <p:cNvSpPr txBox="1"/>
          <p:nvPr/>
        </p:nvSpPr>
        <p:spPr>
          <a:xfrm>
            <a:off x="6800037" y="180207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42F79B-C7DD-9F2A-7003-36EB7FEB3FCA}"/>
              </a:ext>
            </a:extLst>
          </p:cNvPr>
          <p:cNvSpPr txBox="1"/>
          <p:nvPr/>
        </p:nvSpPr>
        <p:spPr>
          <a:xfrm>
            <a:off x="7181027" y="180694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832A013-641D-5872-2640-0BB2F691AD69}"/>
                  </a:ext>
                </a:extLst>
              </p:cNvPr>
              <p:cNvSpPr txBox="1"/>
              <p:nvPr/>
            </p:nvSpPr>
            <p:spPr>
              <a:xfrm>
                <a:off x="6208837" y="2030652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832A013-641D-5872-2640-0BB2F691AD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837" y="2030652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3704" r="-129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Multiply 11">
            <a:extLst>
              <a:ext uri="{FF2B5EF4-FFF2-40B4-BE49-F238E27FC236}">
                <a16:creationId xmlns:a16="http://schemas.microsoft.com/office/drawing/2014/main" id="{46A03C3A-0AD4-BEF9-441A-00D4EA96596B}"/>
              </a:ext>
            </a:extLst>
          </p:cNvPr>
          <p:cNvSpPr/>
          <p:nvPr/>
        </p:nvSpPr>
        <p:spPr>
          <a:xfrm>
            <a:off x="6419853" y="276412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2AE7C8F-A10C-2953-6201-A3D6EAE0F981}"/>
                  </a:ext>
                </a:extLst>
              </p:cNvPr>
              <p:cNvSpPr txBox="1"/>
              <p:nvPr/>
            </p:nvSpPr>
            <p:spPr>
              <a:xfrm>
                <a:off x="6235214" y="2910711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2AE7C8F-A10C-2953-6201-A3D6EAE0F9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5214" y="2910711"/>
                <a:ext cx="334108" cy="461665"/>
              </a:xfrm>
              <a:prstGeom prst="rect">
                <a:avLst/>
              </a:prstGeom>
              <a:blipFill>
                <a:blip r:embed="rId5"/>
                <a:stretch>
                  <a:fillRect l="-1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E0856A7-3027-9F09-DCCE-98686512864E}"/>
                  </a:ext>
                </a:extLst>
              </p:cNvPr>
              <p:cNvSpPr txBox="1"/>
              <p:nvPr/>
            </p:nvSpPr>
            <p:spPr>
              <a:xfrm>
                <a:off x="6670544" y="2693988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E0856A7-3027-9F09-DCCE-9868651286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544" y="2693988"/>
                <a:ext cx="2620108" cy="461665"/>
              </a:xfrm>
              <a:prstGeom prst="rect">
                <a:avLst/>
              </a:prstGeom>
              <a:blipFill>
                <a:blip r:embed="rId6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9262D3F-F12B-13D7-52C9-B35A5AAD313C}"/>
              </a:ext>
            </a:extLst>
          </p:cNvPr>
          <p:cNvSpPr txBox="1"/>
          <p:nvPr/>
        </p:nvSpPr>
        <p:spPr>
          <a:xfrm>
            <a:off x="6792694" y="270803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AB02A5-7D4E-05A1-8749-C8F8429BF268}"/>
              </a:ext>
            </a:extLst>
          </p:cNvPr>
          <p:cNvSpPr txBox="1"/>
          <p:nvPr/>
        </p:nvSpPr>
        <p:spPr>
          <a:xfrm>
            <a:off x="7173684" y="271290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3" name="Rounded Rectangle 16">
            <a:extLst>
              <a:ext uri="{FF2B5EF4-FFF2-40B4-BE49-F238E27FC236}">
                <a16:creationId xmlns:a16="http://schemas.microsoft.com/office/drawing/2014/main" id="{FF0234BC-37C2-352C-ED05-84361BBC89E1}"/>
              </a:ext>
            </a:extLst>
          </p:cNvPr>
          <p:cNvSpPr/>
          <p:nvPr/>
        </p:nvSpPr>
        <p:spPr>
          <a:xfrm>
            <a:off x="6869789" y="1802070"/>
            <a:ext cx="295724" cy="148585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80CC73F-4636-C106-8409-5376CDE2DDA6}"/>
              </a:ext>
            </a:extLst>
          </p:cNvPr>
          <p:cNvCxnSpPr>
            <a:cxnSpLocks/>
          </p:cNvCxnSpPr>
          <p:nvPr/>
        </p:nvCxnSpPr>
        <p:spPr>
          <a:xfrm flipV="1">
            <a:off x="1985092" y="533671"/>
            <a:ext cx="0" cy="53269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urved Connector 18">
            <a:extLst>
              <a:ext uri="{FF2B5EF4-FFF2-40B4-BE49-F238E27FC236}">
                <a16:creationId xmlns:a16="http://schemas.microsoft.com/office/drawing/2014/main" id="{DF6774AA-23B4-384E-5C63-536A512BCDCE}"/>
              </a:ext>
            </a:extLst>
          </p:cNvPr>
          <p:cNvCxnSpPr>
            <a:cxnSpLocks/>
          </p:cNvCxnSpPr>
          <p:nvPr/>
        </p:nvCxnSpPr>
        <p:spPr>
          <a:xfrm flipH="1">
            <a:off x="7632008" y="2037779"/>
            <a:ext cx="7343" cy="905960"/>
          </a:xfrm>
          <a:prstGeom prst="curvedConnector3">
            <a:avLst>
              <a:gd name="adj1" fmla="val -3113169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DAA52BB-420D-8BB6-5170-87EC23A34FBA}"/>
                  </a:ext>
                </a:extLst>
              </p:cNvPr>
              <p:cNvSpPr txBox="1"/>
              <p:nvPr/>
            </p:nvSpPr>
            <p:spPr>
              <a:xfrm>
                <a:off x="7173751" y="2248346"/>
                <a:ext cx="753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4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DAA52BB-420D-8BB6-5170-87EC23A34F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3751" y="2248346"/>
                <a:ext cx="753240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Up Arrow 20">
            <a:extLst>
              <a:ext uri="{FF2B5EF4-FFF2-40B4-BE49-F238E27FC236}">
                <a16:creationId xmlns:a16="http://schemas.microsoft.com/office/drawing/2014/main" id="{94BC3BB5-04CD-D4EE-7697-67FD10B5A0A5}"/>
              </a:ext>
            </a:extLst>
          </p:cNvPr>
          <p:cNvSpPr/>
          <p:nvPr/>
        </p:nvSpPr>
        <p:spPr>
          <a:xfrm>
            <a:off x="1929945" y="2154089"/>
            <a:ext cx="115422" cy="1329680"/>
          </a:xfrm>
          <a:prstGeom prst="upArrow">
            <a:avLst/>
          </a:prstGeom>
          <a:solidFill>
            <a:schemeClr val="accent6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4295CDC-506D-A39E-2854-76D623F794F7}"/>
                  </a:ext>
                </a:extLst>
              </p:cNvPr>
              <p:cNvSpPr txBox="1"/>
              <p:nvPr/>
            </p:nvSpPr>
            <p:spPr>
              <a:xfrm>
                <a:off x="1892521" y="2646633"/>
                <a:ext cx="753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4295CDC-506D-A39E-2854-76D623F794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2521" y="2646633"/>
                <a:ext cx="753240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ultiply 3">
            <a:extLst>
              <a:ext uri="{FF2B5EF4-FFF2-40B4-BE49-F238E27FC236}">
                <a16:creationId xmlns:a16="http://schemas.microsoft.com/office/drawing/2014/main" id="{2F8637FB-068A-1933-0039-688BE4B2B370}"/>
              </a:ext>
            </a:extLst>
          </p:cNvPr>
          <p:cNvSpPr/>
          <p:nvPr/>
        </p:nvSpPr>
        <p:spPr>
          <a:xfrm>
            <a:off x="1835395" y="344351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Multiply 4">
            <a:extLst>
              <a:ext uri="{FF2B5EF4-FFF2-40B4-BE49-F238E27FC236}">
                <a16:creationId xmlns:a16="http://schemas.microsoft.com/office/drawing/2014/main" id="{9A8DA491-0F62-4704-064C-0E54EFF635BD}"/>
              </a:ext>
            </a:extLst>
          </p:cNvPr>
          <p:cNvSpPr/>
          <p:nvPr/>
        </p:nvSpPr>
        <p:spPr>
          <a:xfrm>
            <a:off x="1832526" y="190580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25D338F-AF3D-03C4-745C-441CCC6D2A6B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25D338F-AF3D-03C4-745C-441CCC6D2A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9"/>
                <a:stretch>
                  <a:fillRect l="-1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887ED65-8456-A980-FA40-065AE1E8E493}"/>
                  </a:ext>
                </a:extLst>
              </p:cNvPr>
              <p:cNvSpPr txBox="1"/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887ED65-8456-A980-FA40-065AE1E8E4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blipFill>
                <a:blip r:embed="rId10"/>
                <a:stretch>
                  <a:fillRect l="-14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455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/>
      <p:bldP spid="13" grpId="0" animBg="1"/>
      <p:bldP spid="16" grpId="0"/>
      <p:bldP spid="17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47E48F-2FE0-17DE-D859-0CDC7A9D0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2">
            <a:extLst>
              <a:ext uri="{FF2B5EF4-FFF2-40B4-BE49-F238E27FC236}">
                <a16:creationId xmlns:a16="http://schemas.microsoft.com/office/drawing/2014/main" id="{179A828D-1146-4100-774E-107D5C6A2419}"/>
              </a:ext>
            </a:extLst>
          </p:cNvPr>
          <p:cNvSpPr/>
          <p:nvPr/>
        </p:nvSpPr>
        <p:spPr>
          <a:xfrm>
            <a:off x="1837689" y="383118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2FC942A6-8017-04E4-80F9-4A20DA0D4F23}"/>
              </a:ext>
            </a:extLst>
          </p:cNvPr>
          <p:cNvSpPr/>
          <p:nvPr/>
        </p:nvSpPr>
        <p:spPr>
          <a:xfrm>
            <a:off x="3969325" y="3831180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C888972-0FB6-077B-7F0C-83D598AC7F64}"/>
                  </a:ext>
                </a:extLst>
              </p:cNvPr>
              <p:cNvSpPr txBox="1"/>
              <p:nvPr/>
            </p:nvSpPr>
            <p:spPr>
              <a:xfrm>
                <a:off x="1887838" y="4041706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2 , 3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C888972-0FB6-077B-7F0C-83D598AC7F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7838" y="4041706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20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Multiply 10">
            <a:extLst>
              <a:ext uri="{FF2B5EF4-FFF2-40B4-BE49-F238E27FC236}">
                <a16:creationId xmlns:a16="http://schemas.microsoft.com/office/drawing/2014/main" id="{978C3E5D-73B3-C0B2-EE84-5EEA561AC770}"/>
              </a:ext>
            </a:extLst>
          </p:cNvPr>
          <p:cNvSpPr/>
          <p:nvPr/>
        </p:nvSpPr>
        <p:spPr>
          <a:xfrm>
            <a:off x="3969325" y="2300857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2B6FACE-295C-76FF-8432-3ACE08386160}"/>
                  </a:ext>
                </a:extLst>
              </p:cNvPr>
              <p:cNvSpPr txBox="1"/>
              <p:nvPr/>
            </p:nvSpPr>
            <p:spPr>
              <a:xfrm>
                <a:off x="4132820" y="3915689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7 , 3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2B6FACE-295C-76FF-8432-3ACE08386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2820" y="3915689"/>
                <a:ext cx="1922587" cy="461665"/>
              </a:xfrm>
              <a:prstGeom prst="rect">
                <a:avLst/>
              </a:prstGeom>
              <a:blipFill>
                <a:blip r:embed="rId4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13">
            <a:extLst>
              <a:ext uri="{FF2B5EF4-FFF2-40B4-BE49-F238E27FC236}">
                <a16:creationId xmlns:a16="http://schemas.microsoft.com/office/drawing/2014/main" id="{63AB74B4-9916-5ACD-4F0E-D6BF7993C62C}"/>
              </a:ext>
            </a:extLst>
          </p:cNvPr>
          <p:cNvSpPr/>
          <p:nvPr/>
        </p:nvSpPr>
        <p:spPr>
          <a:xfrm>
            <a:off x="4220410" y="3955817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9" name="Rounded Rectangle 14">
            <a:extLst>
              <a:ext uri="{FF2B5EF4-FFF2-40B4-BE49-F238E27FC236}">
                <a16:creationId xmlns:a16="http://schemas.microsoft.com/office/drawing/2014/main" id="{D28DA6B2-E0A5-432F-416F-6691C90A1DBC}"/>
              </a:ext>
            </a:extLst>
          </p:cNvPr>
          <p:cNvSpPr/>
          <p:nvPr/>
        </p:nvSpPr>
        <p:spPr>
          <a:xfrm>
            <a:off x="4671752" y="3955817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Up Arrow 16">
            <a:extLst>
              <a:ext uri="{FF2B5EF4-FFF2-40B4-BE49-F238E27FC236}">
                <a16:creationId xmlns:a16="http://schemas.microsoft.com/office/drawing/2014/main" id="{33E9E106-A6AE-7822-C3BC-70DA5BB030E0}"/>
              </a:ext>
            </a:extLst>
          </p:cNvPr>
          <p:cNvSpPr/>
          <p:nvPr/>
        </p:nvSpPr>
        <p:spPr>
          <a:xfrm>
            <a:off x="2441437" y="4447884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Up Arrow 17">
            <a:extLst>
              <a:ext uri="{FF2B5EF4-FFF2-40B4-BE49-F238E27FC236}">
                <a16:creationId xmlns:a16="http://schemas.microsoft.com/office/drawing/2014/main" id="{517F7F18-B06E-E257-DE17-4214939FFE37}"/>
              </a:ext>
            </a:extLst>
          </p:cNvPr>
          <p:cNvSpPr/>
          <p:nvPr/>
        </p:nvSpPr>
        <p:spPr>
          <a:xfrm>
            <a:off x="4271246" y="2359371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AB700CB-1C55-EDA2-EB70-E59D8DBBF265}"/>
                  </a:ext>
                </a:extLst>
              </p:cNvPr>
              <p:cNvSpPr txBox="1"/>
              <p:nvPr/>
            </p:nvSpPr>
            <p:spPr>
              <a:xfrm>
                <a:off x="4105791" y="1940247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7 , 7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AB700CB-1C55-EDA2-EB70-E59D8DBBF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5791" y="1940247"/>
                <a:ext cx="1618759" cy="461665"/>
              </a:xfrm>
              <a:prstGeom prst="rect">
                <a:avLst/>
              </a:prstGeom>
              <a:blipFill>
                <a:blip r:embed="rId5"/>
                <a:stretch>
                  <a:fillRect l="-339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0B1AECDF-A84A-B8D6-C971-89D31AC21027}"/>
              </a:ext>
            </a:extLst>
          </p:cNvPr>
          <p:cNvSpPr txBox="1"/>
          <p:nvPr/>
        </p:nvSpPr>
        <p:spPr>
          <a:xfrm>
            <a:off x="6339382" y="541125"/>
            <a:ext cx="185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are the missing coordinates?</a:t>
            </a:r>
          </a:p>
        </p:txBody>
      </p:sp>
    </p:spTree>
    <p:extLst>
      <p:ext uri="{BB962C8B-B14F-4D97-AF65-F5344CB8AC3E}">
        <p14:creationId xmlns:p14="http://schemas.microsoft.com/office/powerpoint/2010/main" val="12889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F92B8A-0292-130A-0063-EC9009A6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2">
            <a:extLst>
              <a:ext uri="{FF2B5EF4-FFF2-40B4-BE49-F238E27FC236}">
                <a16:creationId xmlns:a16="http://schemas.microsoft.com/office/drawing/2014/main" id="{A9C04FF5-8B7D-6003-72E3-B745A400F741}"/>
              </a:ext>
            </a:extLst>
          </p:cNvPr>
          <p:cNvSpPr/>
          <p:nvPr/>
        </p:nvSpPr>
        <p:spPr>
          <a:xfrm>
            <a:off x="1837689" y="383118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B1F57D3F-62AB-1D6C-48FB-B0C3761CF04F}"/>
              </a:ext>
            </a:extLst>
          </p:cNvPr>
          <p:cNvSpPr/>
          <p:nvPr/>
        </p:nvSpPr>
        <p:spPr>
          <a:xfrm>
            <a:off x="3969325" y="3831180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0FC1123-3D08-A4D1-A402-3699133D47B9}"/>
                  </a:ext>
                </a:extLst>
              </p:cNvPr>
              <p:cNvSpPr txBox="1"/>
              <p:nvPr/>
            </p:nvSpPr>
            <p:spPr>
              <a:xfrm>
                <a:off x="1887838" y="4041706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2 , 3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0FC1123-3D08-A4D1-A402-3699133D4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7838" y="4041706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20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Multiply 10">
            <a:extLst>
              <a:ext uri="{FF2B5EF4-FFF2-40B4-BE49-F238E27FC236}">
                <a16:creationId xmlns:a16="http://schemas.microsoft.com/office/drawing/2014/main" id="{0FF1A3AA-FA07-3900-8514-E57D4E6DDBA4}"/>
              </a:ext>
            </a:extLst>
          </p:cNvPr>
          <p:cNvSpPr/>
          <p:nvPr/>
        </p:nvSpPr>
        <p:spPr>
          <a:xfrm>
            <a:off x="3969325" y="2300857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D06F80E-B59B-C763-7015-AC501BCEA12E}"/>
                  </a:ext>
                </a:extLst>
              </p:cNvPr>
              <p:cNvSpPr txBox="1"/>
              <p:nvPr/>
            </p:nvSpPr>
            <p:spPr>
              <a:xfrm>
                <a:off x="4132820" y="3915689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7 , 3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D06F80E-B59B-C763-7015-AC501BCEA1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2820" y="3915689"/>
                <a:ext cx="1922587" cy="461665"/>
              </a:xfrm>
              <a:prstGeom prst="rect">
                <a:avLst/>
              </a:prstGeom>
              <a:blipFill>
                <a:blip r:embed="rId4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78AA76D-92DF-3D8C-586B-6B605191D778}"/>
                  </a:ext>
                </a:extLst>
              </p:cNvPr>
              <p:cNvSpPr txBox="1"/>
              <p:nvPr/>
            </p:nvSpPr>
            <p:spPr>
              <a:xfrm>
                <a:off x="4105791" y="1940247"/>
                <a:ext cx="16187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7 , 7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78AA76D-92DF-3D8C-586B-6B605191D7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5791" y="1940247"/>
                <a:ext cx="1618759" cy="461665"/>
              </a:xfrm>
              <a:prstGeom prst="rect">
                <a:avLst/>
              </a:prstGeom>
              <a:blipFill>
                <a:blip r:embed="rId5"/>
                <a:stretch>
                  <a:fillRect l="-339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3D309D2-4B4C-8E56-2F4E-054CE8F21A11}"/>
                  </a:ext>
                </a:extLst>
              </p:cNvPr>
              <p:cNvSpPr txBox="1"/>
              <p:nvPr/>
            </p:nvSpPr>
            <p:spPr>
              <a:xfrm>
                <a:off x="2003014" y="1940247"/>
                <a:ext cx="20103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2 , 7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3D309D2-4B4C-8E56-2F4E-054CE8F21A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14" y="1940247"/>
                <a:ext cx="2010357" cy="461665"/>
              </a:xfrm>
              <a:prstGeom prst="rect">
                <a:avLst/>
              </a:prstGeom>
              <a:blipFill>
                <a:blip r:embed="rId6"/>
                <a:stretch>
                  <a:fillRect l="-27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19">
            <a:extLst>
              <a:ext uri="{FF2B5EF4-FFF2-40B4-BE49-F238E27FC236}">
                <a16:creationId xmlns:a16="http://schemas.microsoft.com/office/drawing/2014/main" id="{ADC86E5A-258A-3D11-3E6C-5C0F934B78D5}"/>
              </a:ext>
            </a:extLst>
          </p:cNvPr>
          <p:cNvSpPr/>
          <p:nvPr/>
        </p:nvSpPr>
        <p:spPr>
          <a:xfrm>
            <a:off x="2112036" y="1986791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20">
            <a:extLst>
              <a:ext uri="{FF2B5EF4-FFF2-40B4-BE49-F238E27FC236}">
                <a16:creationId xmlns:a16="http://schemas.microsoft.com/office/drawing/2014/main" id="{665D48EF-FB07-68C4-4398-45DEB29BF1B3}"/>
              </a:ext>
            </a:extLst>
          </p:cNvPr>
          <p:cNvSpPr/>
          <p:nvPr/>
        </p:nvSpPr>
        <p:spPr>
          <a:xfrm>
            <a:off x="2531721" y="1986791"/>
            <a:ext cx="322388" cy="4177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Multiply 14">
            <a:extLst>
              <a:ext uri="{FF2B5EF4-FFF2-40B4-BE49-F238E27FC236}">
                <a16:creationId xmlns:a16="http://schemas.microsoft.com/office/drawing/2014/main" id="{EF76FABF-F74B-A902-4B9B-15465ACC21FB}"/>
              </a:ext>
            </a:extLst>
          </p:cNvPr>
          <p:cNvSpPr/>
          <p:nvPr/>
        </p:nvSpPr>
        <p:spPr>
          <a:xfrm>
            <a:off x="1837689" y="2300857"/>
            <a:ext cx="298938" cy="298938"/>
          </a:xfrm>
          <a:prstGeom prst="mathMultiply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6CCD08-89DB-BA20-B445-8552F2ECF0DA}"/>
              </a:ext>
            </a:extLst>
          </p:cNvPr>
          <p:cNvSpPr txBox="1"/>
          <p:nvPr/>
        </p:nvSpPr>
        <p:spPr>
          <a:xfrm>
            <a:off x="6339382" y="541125"/>
            <a:ext cx="185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are the missing coordinates?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195DD5-FE98-16A9-BAE6-3791C39042F8}"/>
              </a:ext>
            </a:extLst>
          </p:cNvPr>
          <p:cNvSpPr txBox="1"/>
          <p:nvPr/>
        </p:nvSpPr>
        <p:spPr>
          <a:xfrm>
            <a:off x="6208569" y="2122553"/>
            <a:ext cx="194705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points are 3 of 4 vertices of a rectangle. Plot the final vertex.</a:t>
            </a:r>
          </a:p>
          <a:p>
            <a:pPr algn="ctr"/>
            <a:r>
              <a:rPr lang="en-GB" sz="2400" dirty="0"/>
              <a:t>What are the coordinates?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B6887E5-15CA-56B3-E61F-A67292D831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8423" y="5076807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5165BB6-C5B9-B70F-A4B3-DE5246A39E12}"/>
              </a:ext>
            </a:extLst>
          </p:cNvPr>
          <p:cNvSpPr txBox="1"/>
          <p:nvPr/>
        </p:nvSpPr>
        <p:spPr>
          <a:xfrm>
            <a:off x="6339382" y="57357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409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1" grpId="0" animBg="1"/>
      <p:bldP spid="11" grpId="1" animBg="1"/>
      <p:bldP spid="12" grpId="0" animBg="1"/>
      <p:bldP spid="16" grpId="0"/>
      <p:bldP spid="1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810EC2-A33D-7807-1CA6-A5E61AE0FEE0}"/>
              </a:ext>
            </a:extLst>
          </p:cNvPr>
          <p:cNvSpPr txBox="1"/>
          <p:nvPr/>
        </p:nvSpPr>
        <p:spPr>
          <a:xfrm>
            <a:off x="1882209" y="3856617"/>
            <a:ext cx="566676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Have a go at </a:t>
            </a:r>
            <a:r>
              <a:rPr lang="en-GB" sz="4000" dirty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questions   </a:t>
            </a:r>
          </a:p>
          <a:p>
            <a:pPr algn="ctr"/>
            <a:endParaRPr lang="en-GB" sz="4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6963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EF935-039D-4372-918A-54DD8B00453B}">
  <ds:schemaRefs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1773a752-338d-48d4-aab1-fb5d939e1fab"/>
    <ds:schemaRef ds:uri="http://schemas.microsoft.com/office/infopath/2007/PartnerControls"/>
    <ds:schemaRef ds:uri="e9e213f7-a068-4185-ae5b-85aa76b56dbd"/>
  </ds:schemaRefs>
</ds:datastoreItem>
</file>

<file path=customXml/itemProps3.xml><?xml version="1.0" encoding="utf-8"?>
<ds:datastoreItem xmlns:ds="http://schemas.openxmlformats.org/officeDocument/2006/customXml" ds:itemID="{143B8E4C-90DD-426F-A764-2AE92D51D80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</TotalTime>
  <Words>465</Words>
  <Application>Microsoft Office PowerPoint</Application>
  <PresentationFormat>On-screen Show (4:3)</PresentationFormat>
  <Paragraphs>201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3</cp:revision>
  <dcterms:created xsi:type="dcterms:W3CDTF">2023-08-02T14:09:38Z</dcterms:created>
  <dcterms:modified xsi:type="dcterms:W3CDTF">2024-08-20T14:12:56Z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