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64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80" r:id="rId14"/>
    <p:sldId id="281" r:id="rId15"/>
    <p:sldId id="278" r:id="rId16"/>
    <p:sldId id="279" r:id="rId17"/>
    <p:sldId id="282" r:id="rId18"/>
    <p:sldId id="283" r:id="rId19"/>
    <p:sldId id="284" r:id="rId20"/>
    <p:sldId id="285" r:id="rId21"/>
    <p:sldId id="286" r:id="rId22"/>
    <p:sldId id="287" r:id="rId23"/>
    <p:sldId id="267" r:id="rId24"/>
  </p:sldIdLst>
  <p:sldSz cx="9144000" cy="6858000" type="screen4x3"/>
  <p:notesSz cx="6858000" cy="9144000"/>
  <p:embeddedFontLst>
    <p:embeddedFont>
      <p:font typeface="Twinkl" pitchFamily="2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001"/>
    <a:srgbClr val="BE0928"/>
    <a:srgbClr val="E9506C"/>
    <a:srgbClr val="EE7D0F"/>
    <a:srgbClr val="0F1418"/>
    <a:srgbClr val="1C1C1C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slide" Target="slide6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8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slide" Target="slide8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slide" Target="slide10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6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slide" Target="slide1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slide" Target="slide14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25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slide" Target="slide16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7" Type="http://schemas.openxmlformats.org/officeDocument/2006/relationships/image" Target="../media/image3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slide" Target="slide18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7" Type="http://schemas.openxmlformats.org/officeDocument/2006/relationships/image" Target="../media/image1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30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slide" Target="slide20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27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4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3.xml"/><Relationship Id="rId5" Type="http://schemas.openxmlformats.org/officeDocument/2006/relationships/image" Target="../media/image42.pn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Instructions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0885" y="1473201"/>
            <a:ext cx="7632700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For best results, play the PowerPoint as a slideshow.</a:t>
            </a:r>
          </a:p>
          <a:p>
            <a:endParaRPr lang="en-GB" altLang="en-US" dirty="0">
              <a:latin typeface="Twinkl" pitchFamily="2" charset="0"/>
            </a:endParaRPr>
          </a:p>
          <a:p>
            <a:r>
              <a:rPr lang="en-GB" altLang="en-US" dirty="0">
                <a:latin typeface="Twinkl" pitchFamily="2" charset="0"/>
              </a:rPr>
              <a:t>Read the number that the dragon is asking for.</a:t>
            </a:r>
          </a:p>
          <a:p>
            <a:endParaRPr lang="en-GB" altLang="en-US" dirty="0">
              <a:latin typeface="Twinkl" pitchFamily="2" charset="0"/>
            </a:endParaRPr>
          </a:p>
          <a:p>
            <a:r>
              <a:rPr lang="en-GB" altLang="en-US" dirty="0">
                <a:latin typeface="Twinkl" pitchFamily="2" charset="0"/>
              </a:rPr>
              <a:t>Look at the number shapes. Choose the number shape that matches the number the dragon wants.</a:t>
            </a:r>
          </a:p>
          <a:p>
            <a:endParaRPr lang="en-GB" altLang="en-US" dirty="0">
              <a:latin typeface="Twinkl" pitchFamily="2" charset="0"/>
            </a:endParaRPr>
          </a:p>
          <a:p>
            <a:r>
              <a:rPr lang="en-GB" altLang="en-US" dirty="0">
                <a:latin typeface="Twinkl" pitchFamily="2" charset="0"/>
              </a:rPr>
              <a:t>Click on the ‘check’ button to check your answer.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2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43" name="Green Lan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6" r="36397"/>
          <a:stretch/>
        </p:blipFill>
        <p:spPr>
          <a:xfrm>
            <a:off x="3207657" y="381357"/>
            <a:ext cx="2881801" cy="3842300"/>
          </a:xfrm>
          <a:prstGeom prst="rect">
            <a:avLst/>
          </a:prstGeom>
        </p:spPr>
      </p:pic>
      <p:pic>
        <p:nvPicPr>
          <p:cNvPr id="44" name="Blue La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965877" y="381357"/>
            <a:ext cx="2728180" cy="3842300"/>
          </a:xfrm>
          <a:prstGeom prst="rect">
            <a:avLst/>
          </a:prstGeom>
        </p:spPr>
      </p:pic>
      <p:pic>
        <p:nvPicPr>
          <p:cNvPr id="32" name="Red La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449943" y="381357"/>
            <a:ext cx="2888343" cy="3842300"/>
          </a:xfrm>
          <a:prstGeom prst="rect">
            <a:avLst/>
          </a:prstGeom>
        </p:spPr>
      </p:pic>
      <p:pic>
        <p:nvPicPr>
          <p:cNvPr id="40" name="Drag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679" y="1690500"/>
            <a:ext cx="880401" cy="93749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431" y="1841544"/>
            <a:ext cx="1232225" cy="65944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551" y="1714749"/>
            <a:ext cx="1107149" cy="117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16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een La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6" r="36397"/>
          <a:stretch/>
        </p:blipFill>
        <p:spPr>
          <a:xfrm>
            <a:off x="5312647" y="1435624"/>
            <a:ext cx="3591389" cy="4788393"/>
          </a:xfrm>
          <a:prstGeom prst="rect">
            <a:avLst/>
          </a:prstGeom>
        </p:spPr>
      </p:pic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58" y="3344876"/>
            <a:ext cx="1686919" cy="902776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89885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4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40" name="Drag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3" name="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64" y="762923"/>
            <a:ext cx="2751074" cy="1697433"/>
          </a:xfrm>
          <a:prstGeom prst="rect">
            <a:avLst/>
          </a:prstGeom>
        </p:spPr>
      </p:pic>
      <p:pic>
        <p:nvPicPr>
          <p:cNvPr id="14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601" y="2033892"/>
            <a:ext cx="2751074" cy="1697433"/>
          </a:xfrm>
          <a:prstGeom prst="rect">
            <a:avLst/>
          </a:prstGeom>
        </p:spPr>
      </p:pic>
      <p:pic>
        <p:nvPicPr>
          <p:cNvPr id="15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649" y="610297"/>
            <a:ext cx="2751074" cy="16974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960" y="2517583"/>
            <a:ext cx="660147" cy="7029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89" y="1087970"/>
            <a:ext cx="989623" cy="10473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868" y="696834"/>
            <a:ext cx="989623" cy="161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2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4</a:t>
            </a:r>
          </a:p>
        </p:txBody>
      </p:sp>
      <p:pic>
        <p:nvPicPr>
          <p:cNvPr id="12" name="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360" y="1984193"/>
            <a:ext cx="3354611" cy="20698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826" y="2328106"/>
            <a:ext cx="1305839" cy="138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062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1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4" name="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52" y="912233"/>
            <a:ext cx="3081528" cy="1180098"/>
          </a:xfrm>
          <a:prstGeom prst="rect">
            <a:avLst/>
          </a:prstGeom>
        </p:spPr>
      </p:pic>
      <p:pic>
        <p:nvPicPr>
          <p:cNvPr id="16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349" y="2619832"/>
            <a:ext cx="3081528" cy="1180098"/>
          </a:xfrm>
          <a:prstGeom prst="rect">
            <a:avLst/>
          </a:prstGeom>
        </p:spPr>
      </p:pic>
      <p:pic>
        <p:nvPicPr>
          <p:cNvPr id="18" name="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915" y="1021589"/>
            <a:ext cx="3081528" cy="1180098"/>
          </a:xfrm>
          <a:prstGeom prst="rect">
            <a:avLst/>
          </a:prstGeom>
        </p:spPr>
      </p:pic>
      <p:pic>
        <p:nvPicPr>
          <p:cNvPr id="40" name="Drag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642" y="1086796"/>
            <a:ext cx="660147" cy="7029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602" y="2339911"/>
            <a:ext cx="973021" cy="15972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122" y="1207014"/>
            <a:ext cx="1232225" cy="6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84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1</a:t>
            </a:r>
          </a:p>
        </p:txBody>
      </p:sp>
      <p:pic>
        <p:nvPicPr>
          <p:cNvPr id="14" name="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902" y="2480263"/>
            <a:ext cx="3081528" cy="11800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592" y="2654826"/>
            <a:ext cx="660147" cy="70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773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5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3" name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15" y="615886"/>
            <a:ext cx="3048000" cy="1724025"/>
          </a:xfrm>
          <a:prstGeom prst="rect">
            <a:avLst/>
          </a:prstGeom>
        </p:spPr>
      </p:pic>
      <p:pic>
        <p:nvPicPr>
          <p:cNvPr id="14" name="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97" y="2552282"/>
            <a:ext cx="3048000" cy="1724025"/>
          </a:xfrm>
          <a:prstGeom prst="rect">
            <a:avLst/>
          </a:prstGeom>
        </p:spPr>
      </p:pic>
      <p:pic>
        <p:nvPicPr>
          <p:cNvPr id="15" name="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096" y="722071"/>
            <a:ext cx="3048000" cy="1724025"/>
          </a:xfrm>
          <a:prstGeom prst="rect">
            <a:avLst/>
          </a:prstGeom>
        </p:spPr>
      </p:pic>
      <p:pic>
        <p:nvPicPr>
          <p:cNvPr id="40" name="Drag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03" y="683161"/>
            <a:ext cx="955875" cy="18691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513" y="615885"/>
            <a:ext cx="970264" cy="15793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128" y="2093902"/>
            <a:ext cx="807750" cy="200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5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5</a:t>
            </a:r>
          </a:p>
        </p:txBody>
      </p:sp>
      <p:pic>
        <p:nvPicPr>
          <p:cNvPr id="12" name="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4894">
            <a:off x="5436620" y="2034962"/>
            <a:ext cx="3048000" cy="17240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319" y="2252631"/>
            <a:ext cx="970264" cy="157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164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3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40" name="Drag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3" name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28" y="660400"/>
            <a:ext cx="2274980" cy="2336800"/>
          </a:xfrm>
          <a:prstGeom prst="rect">
            <a:avLst/>
          </a:prstGeom>
        </p:spPr>
      </p:pic>
      <p:pic>
        <p:nvPicPr>
          <p:cNvPr id="14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028" y="660400"/>
            <a:ext cx="2274980" cy="2336800"/>
          </a:xfrm>
          <a:prstGeom prst="rect">
            <a:avLst/>
          </a:prstGeom>
        </p:spPr>
      </p:pic>
      <p:pic>
        <p:nvPicPr>
          <p:cNvPr id="15" name="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228" y="660400"/>
            <a:ext cx="2274980" cy="23368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489" y="1519770"/>
            <a:ext cx="989623" cy="10473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451" y="1391592"/>
            <a:ext cx="1107149" cy="11755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469" y="641404"/>
            <a:ext cx="944097" cy="237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99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3</a:t>
            </a:r>
          </a:p>
        </p:txBody>
      </p:sp>
      <p:pic>
        <p:nvPicPr>
          <p:cNvPr id="12" name="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900" y="1984193"/>
            <a:ext cx="2618908" cy="26900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775" y="2842385"/>
            <a:ext cx="1274526" cy="135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49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8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6" name="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63" y="832047"/>
            <a:ext cx="2619510" cy="1641886"/>
          </a:xfrm>
          <a:prstGeom prst="rect">
            <a:avLst/>
          </a:prstGeom>
        </p:spPr>
      </p:pic>
      <p:pic>
        <p:nvPicPr>
          <p:cNvPr id="21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910" y="2035547"/>
            <a:ext cx="2619510" cy="1641886"/>
          </a:xfrm>
          <a:prstGeom prst="rect">
            <a:avLst/>
          </a:prstGeom>
        </p:spPr>
      </p:pic>
      <p:pic>
        <p:nvPicPr>
          <p:cNvPr id="22" name="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790" y="791912"/>
            <a:ext cx="2619510" cy="1641886"/>
          </a:xfrm>
          <a:prstGeom prst="rect">
            <a:avLst/>
          </a:prstGeom>
        </p:spPr>
      </p:pic>
      <p:pic>
        <p:nvPicPr>
          <p:cNvPr id="40" name="Drag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390" y="645669"/>
            <a:ext cx="966357" cy="19343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65" y="2057879"/>
            <a:ext cx="973021" cy="15972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0" y="670002"/>
            <a:ext cx="1173396" cy="191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5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8</a:t>
            </a:r>
          </a:p>
        </p:txBody>
      </p:sp>
      <p:pic>
        <p:nvPicPr>
          <p:cNvPr id="14" name="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530" y="2371516"/>
            <a:ext cx="2801543" cy="175598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938" y="2185139"/>
            <a:ext cx="1033510" cy="206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2646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7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40" name="Drag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4" name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01" y="558800"/>
            <a:ext cx="1419683" cy="3090125"/>
          </a:xfrm>
          <a:prstGeom prst="rect">
            <a:avLst/>
          </a:prstGeom>
        </p:spPr>
      </p:pic>
      <p:pic>
        <p:nvPicPr>
          <p:cNvPr id="16" name="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675" y="558799"/>
            <a:ext cx="1419683" cy="3090125"/>
          </a:xfrm>
          <a:prstGeom prst="rect">
            <a:avLst/>
          </a:prstGeom>
        </p:spPr>
      </p:pic>
      <p:pic>
        <p:nvPicPr>
          <p:cNvPr id="18" name="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451" y="558798"/>
            <a:ext cx="1419683" cy="30901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867" y="1204902"/>
            <a:ext cx="807750" cy="20095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1940" y="1273862"/>
            <a:ext cx="957155" cy="18716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113" y="1242493"/>
            <a:ext cx="966357" cy="193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4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7</a:t>
            </a:r>
          </a:p>
        </p:txBody>
      </p:sp>
      <p:pic>
        <p:nvPicPr>
          <p:cNvPr id="14" name="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653" y="1435099"/>
            <a:ext cx="1919505" cy="41780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9336" y="2358817"/>
            <a:ext cx="1294137" cy="253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0548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9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3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79" y="802031"/>
            <a:ext cx="2176643" cy="2577525"/>
          </a:xfrm>
          <a:prstGeom prst="rect">
            <a:avLst/>
          </a:prstGeom>
        </p:spPr>
      </p:pic>
      <p:pic>
        <p:nvPicPr>
          <p:cNvPr id="14" name="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510" y="802031"/>
            <a:ext cx="2176643" cy="2577525"/>
          </a:xfrm>
          <a:prstGeom prst="rect">
            <a:avLst/>
          </a:prstGeom>
        </p:spPr>
      </p:pic>
      <p:pic>
        <p:nvPicPr>
          <p:cNvPr id="15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841" y="802031"/>
            <a:ext cx="2176643" cy="2577525"/>
          </a:xfrm>
          <a:prstGeom prst="rect">
            <a:avLst/>
          </a:prstGeom>
        </p:spPr>
      </p:pic>
      <p:pic>
        <p:nvPicPr>
          <p:cNvPr id="40" name="Drag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321" y="1242493"/>
            <a:ext cx="966357" cy="19343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782" y="968302"/>
            <a:ext cx="944097" cy="237479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64" y="1362179"/>
            <a:ext cx="1173396" cy="191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9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9</a:t>
            </a:r>
          </a:p>
        </p:txBody>
      </p:sp>
      <p:pic>
        <p:nvPicPr>
          <p:cNvPr id="12" name="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408" y="1734576"/>
            <a:ext cx="2696551" cy="31931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808" y="2459647"/>
            <a:ext cx="944097" cy="237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3208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6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4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21" y="809879"/>
            <a:ext cx="2442919" cy="2286000"/>
          </a:xfrm>
          <a:prstGeom prst="rect">
            <a:avLst/>
          </a:prstGeom>
        </p:spPr>
      </p:pic>
      <p:pic>
        <p:nvPicPr>
          <p:cNvPr id="16" name="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616" y="809879"/>
            <a:ext cx="2442919" cy="2286000"/>
          </a:xfrm>
          <a:prstGeom prst="rect">
            <a:avLst/>
          </a:prstGeom>
        </p:spPr>
      </p:pic>
      <p:pic>
        <p:nvPicPr>
          <p:cNvPr id="18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111" y="809879"/>
            <a:ext cx="2442919" cy="2286000"/>
          </a:xfrm>
          <a:prstGeom prst="rect">
            <a:avLst/>
          </a:prstGeom>
        </p:spPr>
      </p:pic>
      <p:pic>
        <p:nvPicPr>
          <p:cNvPr id="40" name="Drag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882" y="997857"/>
            <a:ext cx="1173396" cy="19100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733" y="1154267"/>
            <a:ext cx="973021" cy="15972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758" y="1429209"/>
            <a:ext cx="989623" cy="104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6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6</a:t>
            </a:r>
          </a:p>
        </p:txBody>
      </p:sp>
      <p:pic>
        <p:nvPicPr>
          <p:cNvPr id="14" name="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902" y="2219116"/>
            <a:ext cx="2818033" cy="26370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825" y="2665105"/>
            <a:ext cx="1122430" cy="18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5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umber"/>
          <p:cNvSpPr/>
          <p:nvPr/>
        </p:nvSpPr>
        <p:spPr>
          <a:xfrm>
            <a:off x="4276278" y="4595086"/>
            <a:ext cx="1689599" cy="1689599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10</a:t>
            </a:r>
            <a:endParaRPr lang="en-GB" b="1" dirty="0"/>
          </a:p>
        </p:txBody>
      </p:sp>
      <p:sp>
        <p:nvSpPr>
          <p:cNvPr id="30" name="Try Again 1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sp>
        <p:nvSpPr>
          <p:cNvPr id="45" name="Try Again 2"/>
          <p:cNvSpPr/>
          <p:nvPr/>
        </p:nvSpPr>
        <p:spPr>
          <a:xfrm>
            <a:off x="6299200" y="5074919"/>
            <a:ext cx="3422770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/>
              <a:t>Try Again</a:t>
            </a:r>
          </a:p>
        </p:txBody>
      </p:sp>
      <p:pic>
        <p:nvPicPr>
          <p:cNvPr id="40" name="Drag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95439" y="3937134"/>
            <a:ext cx="5639515" cy="3599543"/>
          </a:xfrm>
          <a:prstGeom prst="rect">
            <a:avLst/>
          </a:prstGeom>
        </p:spPr>
      </p:pic>
      <p:pic>
        <p:nvPicPr>
          <p:cNvPr id="3" name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41" y="926810"/>
            <a:ext cx="2393848" cy="1908298"/>
          </a:xfrm>
          <a:prstGeom prst="rect">
            <a:avLst/>
          </a:prstGeom>
        </p:spPr>
      </p:pic>
      <p:pic>
        <p:nvPicPr>
          <p:cNvPr id="14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174" y="963204"/>
            <a:ext cx="2393848" cy="1908298"/>
          </a:xfrm>
          <a:prstGeom prst="rect">
            <a:avLst/>
          </a:prstGeom>
        </p:spPr>
      </p:pic>
      <p:pic>
        <p:nvPicPr>
          <p:cNvPr id="15" name="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441" y="999598"/>
            <a:ext cx="2393848" cy="190829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269" y="693563"/>
            <a:ext cx="944097" cy="237479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6171" y="963474"/>
            <a:ext cx="957155" cy="187163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830" y="801842"/>
            <a:ext cx="911036" cy="226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3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" grpId="0" animBg="1"/>
      <p:bldP spid="4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lue Lan" hidden="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9" r="12276"/>
          <a:stretch/>
        </p:blipFill>
        <p:spPr>
          <a:xfrm>
            <a:off x="5504092" y="1304996"/>
            <a:ext cx="3399944" cy="4788394"/>
          </a:xfrm>
          <a:prstGeom prst="rect">
            <a:avLst/>
          </a:prstGeom>
        </p:spPr>
      </p:pic>
      <p:pic>
        <p:nvPicPr>
          <p:cNvPr id="7" name="Red Lan" hidden="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r="61874"/>
          <a:stretch/>
        </p:blipFill>
        <p:spPr>
          <a:xfrm>
            <a:off x="5485902" y="1740425"/>
            <a:ext cx="3317827" cy="4413633"/>
          </a:xfrm>
          <a:prstGeom prst="rect">
            <a:avLst/>
          </a:prstGeom>
        </p:spPr>
      </p:pic>
      <p:pic>
        <p:nvPicPr>
          <p:cNvPr id="9" name="Drago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99" b="13812"/>
          <a:stretch/>
        </p:blipFill>
        <p:spPr>
          <a:xfrm flipH="1">
            <a:off x="435429" y="1984193"/>
            <a:ext cx="5050473" cy="4431121"/>
          </a:xfrm>
          <a:prstGeom prst="rect">
            <a:avLst/>
          </a:prstGeom>
        </p:spPr>
      </p:pic>
      <p:sp>
        <p:nvSpPr>
          <p:cNvPr id="10" name="Try Again"/>
          <p:cNvSpPr/>
          <p:nvPr/>
        </p:nvSpPr>
        <p:spPr>
          <a:xfrm>
            <a:off x="605277" y="1008501"/>
            <a:ext cx="4416021" cy="854246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600" b="1" dirty="0"/>
              <a:t>Well Done</a:t>
            </a:r>
          </a:p>
        </p:txBody>
      </p:sp>
      <p:sp>
        <p:nvSpPr>
          <p:cNvPr id="11" name="Oval 10"/>
          <p:cNvSpPr/>
          <p:nvPr/>
        </p:nvSpPr>
        <p:spPr>
          <a:xfrm>
            <a:off x="4318167" y="512431"/>
            <a:ext cx="1846386" cy="1846386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/>
              <a:t>10</a:t>
            </a:r>
          </a:p>
        </p:txBody>
      </p:sp>
      <p:pic>
        <p:nvPicPr>
          <p:cNvPr id="12" name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600" y="2232820"/>
            <a:ext cx="2902501" cy="2313780"/>
          </a:xfrm>
          <a:prstGeom prst="rect">
            <a:avLst/>
          </a:prstGeom>
        </p:spPr>
      </p:pic>
      <p:sp>
        <p:nvSpPr>
          <p:cNvPr id="16" name="Try Again 2">
            <a:hlinkClick r:id="rId6" action="ppaction://hlinksldjump"/>
          </p:cNvPr>
          <p:cNvSpPr/>
          <p:nvPr/>
        </p:nvSpPr>
        <p:spPr>
          <a:xfrm>
            <a:off x="5485902" y="5574350"/>
            <a:ext cx="3073898" cy="718039"/>
          </a:xfrm>
          <a:prstGeom prst="roundRect">
            <a:avLst/>
          </a:prstGeom>
          <a:solidFill>
            <a:srgbClr val="EE7D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b="1" dirty="0"/>
              <a:t>Finish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717" y="1953893"/>
            <a:ext cx="1154267" cy="28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023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168</TotalTime>
  <Words>133</Words>
  <Application>Microsoft Office PowerPoint</Application>
  <PresentationFormat>On-screen Show (4:3)</PresentationFormat>
  <Paragraphs>59</Paragraphs>
  <Slides>23</Slides>
  <Notes>0</Notes>
  <HiddenSlides>10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Twinkl</vt:lpstr>
      <vt:lpstr>Arial</vt:lpstr>
      <vt:lpstr>Calibri</vt:lpstr>
      <vt:lpstr>Office Theme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Sabine Drabble</dc:creator>
  <cp:lastModifiedBy>Maddison Wells</cp:lastModifiedBy>
  <cp:revision>15</cp:revision>
  <dcterms:created xsi:type="dcterms:W3CDTF">2019-01-03T14:23:04Z</dcterms:created>
  <dcterms:modified xsi:type="dcterms:W3CDTF">2019-01-11T02:04:08Z</dcterms:modified>
</cp:coreProperties>
</file>