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  <p:sldMasterId id="2147483672" r:id="rId5"/>
    <p:sldMasterId id="2147483720" r:id="rId6"/>
    <p:sldMasterId id="2147483698" r:id="rId7"/>
    <p:sldMasterId id="2147483718" r:id="rId8"/>
    <p:sldMasterId id="2147483717" r:id="rId9"/>
  </p:sldMasterIdLst>
  <p:notesMasterIdLst>
    <p:notesMasterId r:id="rId17"/>
  </p:notesMasterIdLst>
  <p:sldIdLst>
    <p:sldId id="312" r:id="rId10"/>
    <p:sldId id="295" r:id="rId11"/>
    <p:sldId id="301" r:id="rId12"/>
    <p:sldId id="313" r:id="rId13"/>
    <p:sldId id="314" r:id="rId14"/>
    <p:sldId id="296" r:id="rId15"/>
    <p:sldId id="30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721" userDrawn="1">
          <p15:clr>
            <a:srgbClr val="A4A3A4"/>
          </p15:clr>
        </p15:guide>
        <p15:guide id="2" orient="horz" pos="37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0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D076A2-41BB-44EE-A317-4ACD89ACDCE1}" v="1" dt="2023-05-25T08:56:39.1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19" autoAdjust="0"/>
    <p:restoredTop sz="94694"/>
  </p:normalViewPr>
  <p:slideViewPr>
    <p:cSldViewPr snapToGrid="0">
      <p:cViewPr varScale="1">
        <p:scale>
          <a:sx n="43" d="100"/>
          <a:sy n="43" d="100"/>
        </p:scale>
        <p:origin x="1020" y="44"/>
      </p:cViewPr>
      <p:guideLst>
        <p:guide pos="2721"/>
        <p:guide orient="horz" pos="37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ryn Anson" userId="23b3f9de-2408-4646-b756-131b8933d68b" providerId="ADAL" clId="{41D076A2-41BB-44EE-A317-4ACD89ACDCE1}"/>
    <pc:docChg chg="modSld">
      <pc:chgData name="Kathryn Anson" userId="23b3f9de-2408-4646-b756-131b8933d68b" providerId="ADAL" clId="{41D076A2-41BB-44EE-A317-4ACD89ACDCE1}" dt="2023-05-25T08:56:39.193" v="0" actId="20577"/>
      <pc:docMkLst>
        <pc:docMk/>
      </pc:docMkLst>
      <pc:sldChg chg="modSp">
        <pc:chgData name="Kathryn Anson" userId="23b3f9de-2408-4646-b756-131b8933d68b" providerId="ADAL" clId="{41D076A2-41BB-44EE-A317-4ACD89ACDCE1}" dt="2023-05-25T08:56:39.193" v="0" actId="20577"/>
        <pc:sldMkLst>
          <pc:docMk/>
          <pc:sldMk cId="3456592013" sldId="314"/>
        </pc:sldMkLst>
        <pc:spChg chg="mod">
          <ac:chgData name="Kathryn Anson" userId="23b3f9de-2408-4646-b756-131b8933d68b" providerId="ADAL" clId="{41D076A2-41BB-44EE-A317-4ACD89ACDCE1}" dt="2023-05-25T08:56:39.193" v="0" actId="20577"/>
          <ac:spMkLst>
            <pc:docMk/>
            <pc:sldMk cId="3456592013" sldId="314"/>
            <ac:spMk id="7" creationId="{CAD04F6B-6A94-BAE1-41CC-F50C9B4655DC}"/>
          </ac:spMkLst>
        </pc:spChg>
      </pc:sldChg>
    </pc:docChg>
  </pc:docChgLst>
  <pc:docChgLst>
    <pc:chgData name="Charlotte Cooper" userId="a485cd04-300f-4d74-bc87-860b6b137f07" providerId="ADAL" clId="{3434E9F2-06BB-4811-9B2F-6F2C48453F0A}"/>
    <pc:docChg chg="undo custSel modSld">
      <pc:chgData name="Charlotte Cooper" userId="a485cd04-300f-4d74-bc87-860b6b137f07" providerId="ADAL" clId="{3434E9F2-06BB-4811-9B2F-6F2C48453F0A}" dt="2023-03-31T09:45:22.887" v="295" actId="478"/>
      <pc:docMkLst>
        <pc:docMk/>
      </pc:docMkLst>
      <pc:sldChg chg="delSp mod modAnim">
        <pc:chgData name="Charlotte Cooper" userId="a485cd04-300f-4d74-bc87-860b6b137f07" providerId="ADAL" clId="{3434E9F2-06BB-4811-9B2F-6F2C48453F0A}" dt="2023-03-31T09:45:22.887" v="295" actId="478"/>
        <pc:sldMkLst>
          <pc:docMk/>
          <pc:sldMk cId="781506022" sldId="301"/>
        </pc:sldMkLst>
        <pc:spChg chg="del">
          <ac:chgData name="Charlotte Cooper" userId="a485cd04-300f-4d74-bc87-860b6b137f07" providerId="ADAL" clId="{3434E9F2-06BB-4811-9B2F-6F2C48453F0A}" dt="2023-03-31T09:45:22.887" v="295" actId="478"/>
          <ac:spMkLst>
            <pc:docMk/>
            <pc:sldMk cId="781506022" sldId="301"/>
            <ac:spMk id="3" creationId="{D0FCC3D9-5C1C-E0B9-70E8-3AEE53178F1C}"/>
          </ac:spMkLst>
        </pc:spChg>
      </pc:sldChg>
      <pc:sldChg chg="addSp delSp modSp mod modAnim">
        <pc:chgData name="Charlotte Cooper" userId="a485cd04-300f-4d74-bc87-860b6b137f07" providerId="ADAL" clId="{3434E9F2-06BB-4811-9B2F-6F2C48453F0A}" dt="2023-03-31T09:45:12.334" v="290" actId="478"/>
        <pc:sldMkLst>
          <pc:docMk/>
          <pc:sldMk cId="1914598491" sldId="306"/>
        </pc:sldMkLst>
        <pc:spChg chg="del">
          <ac:chgData name="Charlotte Cooper" userId="a485cd04-300f-4d74-bc87-860b6b137f07" providerId="ADAL" clId="{3434E9F2-06BB-4811-9B2F-6F2C48453F0A}" dt="2023-03-31T09:45:12.334" v="290" actId="478"/>
          <ac:spMkLst>
            <pc:docMk/>
            <pc:sldMk cId="1914598491" sldId="306"/>
            <ac:spMk id="3" creationId="{D0FCC3D9-5C1C-E0B9-70E8-3AEE53178F1C}"/>
          </ac:spMkLst>
        </pc:spChg>
        <pc:picChg chg="add del mod">
          <ac:chgData name="Charlotte Cooper" userId="a485cd04-300f-4d74-bc87-860b6b137f07" providerId="ADAL" clId="{3434E9F2-06BB-4811-9B2F-6F2C48453F0A}" dt="2023-03-28T13:06:04.492" v="173" actId="478"/>
          <ac:picMkLst>
            <pc:docMk/>
            <pc:sldMk cId="1914598491" sldId="306"/>
            <ac:picMk id="2" creationId="{ED6F5BD4-89F0-C059-5F51-4435E136CC74}"/>
          </ac:picMkLst>
        </pc:picChg>
        <pc:picChg chg="add mod">
          <ac:chgData name="Charlotte Cooper" userId="a485cd04-300f-4d74-bc87-860b6b137f07" providerId="ADAL" clId="{3434E9F2-06BB-4811-9B2F-6F2C48453F0A}" dt="2023-03-28T13:06:48.326" v="191" actId="14100"/>
          <ac:picMkLst>
            <pc:docMk/>
            <pc:sldMk cId="1914598491" sldId="306"/>
            <ac:picMk id="5" creationId="{E0D5AA9F-B017-B633-11F9-AD5A6526EF7E}"/>
          </ac:picMkLst>
        </pc:picChg>
        <pc:picChg chg="add mod">
          <ac:chgData name="Charlotte Cooper" userId="a485cd04-300f-4d74-bc87-860b6b137f07" providerId="ADAL" clId="{3434E9F2-06BB-4811-9B2F-6F2C48453F0A}" dt="2023-03-28T13:06:54.797" v="197" actId="1076"/>
          <ac:picMkLst>
            <pc:docMk/>
            <pc:sldMk cId="1914598491" sldId="306"/>
            <ac:picMk id="6" creationId="{F9957A40-092F-F5DB-C567-1B02147AA59D}"/>
          </ac:picMkLst>
        </pc:picChg>
        <pc:picChg chg="add del mod">
          <ac:chgData name="Charlotte Cooper" userId="a485cd04-300f-4d74-bc87-860b6b137f07" providerId="ADAL" clId="{3434E9F2-06BB-4811-9B2F-6F2C48453F0A}" dt="2023-03-28T13:06:02.721" v="172" actId="478"/>
          <ac:picMkLst>
            <pc:docMk/>
            <pc:sldMk cId="1914598491" sldId="306"/>
            <ac:picMk id="7" creationId="{02DB9AFA-83AE-DF97-177C-951546CC7878}"/>
          </ac:picMkLst>
        </pc:picChg>
        <pc:picChg chg="add mod">
          <ac:chgData name="Charlotte Cooper" userId="a485cd04-300f-4d74-bc87-860b6b137f07" providerId="ADAL" clId="{3434E9F2-06BB-4811-9B2F-6F2C48453F0A}" dt="2023-03-28T13:06:48.326" v="191" actId="14100"/>
          <ac:picMkLst>
            <pc:docMk/>
            <pc:sldMk cId="1914598491" sldId="306"/>
            <ac:picMk id="8" creationId="{4C24CC3B-F015-0A96-9BBA-34A33EFE405D}"/>
          </ac:picMkLst>
        </pc:picChg>
        <pc:picChg chg="add mod">
          <ac:chgData name="Charlotte Cooper" userId="a485cd04-300f-4d74-bc87-860b6b137f07" providerId="ADAL" clId="{3434E9F2-06BB-4811-9B2F-6F2C48453F0A}" dt="2023-03-28T13:06:53.709" v="196" actId="1076"/>
          <ac:picMkLst>
            <pc:docMk/>
            <pc:sldMk cId="1914598491" sldId="306"/>
            <ac:picMk id="9" creationId="{2878D82B-39AB-8506-B2CE-8964472A9E97}"/>
          </ac:picMkLst>
        </pc:picChg>
        <pc:picChg chg="add mod">
          <ac:chgData name="Charlotte Cooper" userId="a485cd04-300f-4d74-bc87-860b6b137f07" providerId="ADAL" clId="{3434E9F2-06BB-4811-9B2F-6F2C48453F0A}" dt="2023-03-28T13:06:51.499" v="194" actId="1076"/>
          <ac:picMkLst>
            <pc:docMk/>
            <pc:sldMk cId="1914598491" sldId="306"/>
            <ac:picMk id="10" creationId="{1CE39F0B-703B-2F6C-3E8D-ABF8358A8C1C}"/>
          </ac:picMkLst>
        </pc:picChg>
        <pc:picChg chg="add mod">
          <ac:chgData name="Charlotte Cooper" userId="a485cd04-300f-4d74-bc87-860b6b137f07" providerId="ADAL" clId="{3434E9F2-06BB-4811-9B2F-6F2C48453F0A}" dt="2023-03-28T13:06:57.021" v="198" actId="1076"/>
          <ac:picMkLst>
            <pc:docMk/>
            <pc:sldMk cId="1914598491" sldId="306"/>
            <ac:picMk id="11" creationId="{17DB7E73-D33C-9A7E-727E-E8A6A3759973}"/>
          </ac:picMkLst>
        </pc:picChg>
        <pc:picChg chg="add mod">
          <ac:chgData name="Charlotte Cooper" userId="a485cd04-300f-4d74-bc87-860b6b137f07" providerId="ADAL" clId="{3434E9F2-06BB-4811-9B2F-6F2C48453F0A}" dt="2023-03-28T13:06:52.493" v="195" actId="1076"/>
          <ac:picMkLst>
            <pc:docMk/>
            <pc:sldMk cId="1914598491" sldId="306"/>
            <ac:picMk id="12" creationId="{27224BAE-686C-03BE-CA27-995C8D748D95}"/>
          </ac:picMkLst>
        </pc:picChg>
        <pc:picChg chg="add mod">
          <ac:chgData name="Charlotte Cooper" userId="a485cd04-300f-4d74-bc87-860b6b137f07" providerId="ADAL" clId="{3434E9F2-06BB-4811-9B2F-6F2C48453F0A}" dt="2023-03-28T13:06:50.653" v="193" actId="1076"/>
          <ac:picMkLst>
            <pc:docMk/>
            <pc:sldMk cId="1914598491" sldId="306"/>
            <ac:picMk id="14" creationId="{2C7F3123-F6DC-103A-72F5-2F5C8490C2FB}"/>
          </ac:picMkLst>
        </pc:picChg>
        <pc:picChg chg="add mod">
          <ac:chgData name="Charlotte Cooper" userId="a485cd04-300f-4d74-bc87-860b6b137f07" providerId="ADAL" clId="{3434E9F2-06BB-4811-9B2F-6F2C48453F0A}" dt="2023-03-28T13:06:48.326" v="191" actId="14100"/>
          <ac:picMkLst>
            <pc:docMk/>
            <pc:sldMk cId="1914598491" sldId="306"/>
            <ac:picMk id="15" creationId="{0D194676-971A-D1B9-F609-5ABEAEB50621}"/>
          </ac:picMkLst>
        </pc:picChg>
        <pc:picChg chg="add del mod">
          <ac:chgData name="Charlotte Cooper" userId="a485cd04-300f-4d74-bc87-860b6b137f07" providerId="ADAL" clId="{3434E9F2-06BB-4811-9B2F-6F2C48453F0A}" dt="2023-03-28T13:05:58.580" v="169" actId="478"/>
          <ac:picMkLst>
            <pc:docMk/>
            <pc:sldMk cId="1914598491" sldId="306"/>
            <ac:picMk id="16" creationId="{56B18672-49CF-7B8E-6332-C8CEBFB66433}"/>
          </ac:picMkLst>
        </pc:picChg>
        <pc:picChg chg="add mod modCrop">
          <ac:chgData name="Charlotte Cooper" userId="a485cd04-300f-4d74-bc87-860b6b137f07" providerId="ADAL" clId="{3434E9F2-06BB-4811-9B2F-6F2C48453F0A}" dt="2023-03-28T13:06:43.137" v="190" actId="1036"/>
          <ac:picMkLst>
            <pc:docMk/>
            <pc:sldMk cId="1914598491" sldId="306"/>
            <ac:picMk id="18" creationId="{D3C83C21-DB36-3705-5726-A59E87091029}"/>
          </ac:picMkLst>
        </pc:picChg>
      </pc:sldChg>
      <pc:sldChg chg="addSp delSp mod modAnim">
        <pc:chgData name="Charlotte Cooper" userId="a485cd04-300f-4d74-bc87-860b6b137f07" providerId="ADAL" clId="{3434E9F2-06BB-4811-9B2F-6F2C48453F0A}" dt="2023-03-31T09:45:20.569" v="294" actId="478"/>
        <pc:sldMkLst>
          <pc:docMk/>
          <pc:sldMk cId="2658318834" sldId="313"/>
        </pc:sldMkLst>
        <pc:spChg chg="del">
          <ac:chgData name="Charlotte Cooper" userId="a485cd04-300f-4d74-bc87-860b6b137f07" providerId="ADAL" clId="{3434E9F2-06BB-4811-9B2F-6F2C48453F0A}" dt="2023-03-31T09:45:20.569" v="294" actId="478"/>
          <ac:spMkLst>
            <pc:docMk/>
            <pc:sldMk cId="2658318834" sldId="313"/>
            <ac:spMk id="3" creationId="{D0FCC3D9-5C1C-E0B9-70E8-3AEE53178F1C}"/>
          </ac:spMkLst>
        </pc:spChg>
        <pc:spChg chg="add del">
          <ac:chgData name="Charlotte Cooper" userId="a485cd04-300f-4d74-bc87-860b6b137f07" providerId="ADAL" clId="{3434E9F2-06BB-4811-9B2F-6F2C48453F0A}" dt="2023-03-31T09:45:19.142" v="293" actId="478"/>
          <ac:spMkLst>
            <pc:docMk/>
            <pc:sldMk cId="2658318834" sldId="313"/>
            <ac:spMk id="4" creationId="{19F1B9F4-346B-1C6D-0285-6CFAB78C4000}"/>
          </ac:spMkLst>
        </pc:spChg>
      </pc:sldChg>
      <pc:sldChg chg="addSp delSp modSp mod modAnim">
        <pc:chgData name="Charlotte Cooper" userId="a485cd04-300f-4d74-bc87-860b6b137f07" providerId="ADAL" clId="{3434E9F2-06BB-4811-9B2F-6F2C48453F0A}" dt="2023-03-31T09:45:14.793" v="291" actId="478"/>
        <pc:sldMkLst>
          <pc:docMk/>
          <pc:sldMk cId="3456592013" sldId="314"/>
        </pc:sldMkLst>
        <pc:spChg chg="add mod">
          <ac:chgData name="Charlotte Cooper" userId="a485cd04-300f-4d74-bc87-860b6b137f07" providerId="ADAL" clId="{3434E9F2-06BB-4811-9B2F-6F2C48453F0A}" dt="2023-03-31T09:44:29.884" v="289" actId="1076"/>
          <ac:spMkLst>
            <pc:docMk/>
            <pc:sldMk cId="3456592013" sldId="314"/>
            <ac:spMk id="2" creationId="{D79F3164-5BFB-D5A3-0399-23BCC241D004}"/>
          </ac:spMkLst>
        </pc:spChg>
        <pc:spChg chg="del">
          <ac:chgData name="Charlotte Cooper" userId="a485cd04-300f-4d74-bc87-860b6b137f07" providerId="ADAL" clId="{3434E9F2-06BB-4811-9B2F-6F2C48453F0A}" dt="2023-03-31T09:45:14.793" v="291" actId="478"/>
          <ac:spMkLst>
            <pc:docMk/>
            <pc:sldMk cId="3456592013" sldId="314"/>
            <ac:spMk id="3" creationId="{D0FCC3D9-5C1C-E0B9-70E8-3AEE53178F1C}"/>
          </ac:spMkLst>
        </pc:spChg>
        <pc:spChg chg="mod">
          <ac:chgData name="Charlotte Cooper" userId="a485cd04-300f-4d74-bc87-860b6b137f07" providerId="ADAL" clId="{3434E9F2-06BB-4811-9B2F-6F2C48453F0A}" dt="2023-03-28T12:25:47.214" v="21" actId="20577"/>
          <ac:spMkLst>
            <pc:docMk/>
            <pc:sldMk cId="3456592013" sldId="314"/>
            <ac:spMk id="36" creationId="{C8F9894A-1D1F-73E5-4E83-EE91C4D7CB6F}"/>
          </ac:spMkLst>
        </pc:spChg>
      </pc:sldChg>
    </pc:docChg>
  </pc:docChgLst>
  <pc:docChgLst>
    <pc:chgData name="Charlotte Cooper" userId="a485cd04-300f-4d74-bc87-860b6b137f07" providerId="ADAL" clId="{5D0DF2C2-49BE-4374-92C6-B4661390EED4}"/>
    <pc:docChg chg="undo custSel delSld modSld">
      <pc:chgData name="Charlotte Cooper" userId="a485cd04-300f-4d74-bc87-860b6b137f07" providerId="ADAL" clId="{5D0DF2C2-49BE-4374-92C6-B4661390EED4}" dt="2023-05-17T11:34:45.191" v="585"/>
      <pc:docMkLst>
        <pc:docMk/>
      </pc:docMkLst>
      <pc:sldChg chg="addSp delSp modSp mod addAnim delAnim modAnim">
        <pc:chgData name="Charlotte Cooper" userId="a485cd04-300f-4d74-bc87-860b6b137f07" providerId="ADAL" clId="{5D0DF2C2-49BE-4374-92C6-B4661390EED4}" dt="2023-05-17T09:47:39.914" v="438"/>
        <pc:sldMkLst>
          <pc:docMk/>
          <pc:sldMk cId="781506022" sldId="301"/>
        </pc:sldMkLst>
        <pc:spChg chg="add mod">
          <ac:chgData name="Charlotte Cooper" userId="a485cd04-300f-4d74-bc87-860b6b137f07" providerId="ADAL" clId="{5D0DF2C2-49BE-4374-92C6-B4661390EED4}" dt="2023-04-26T10:23:50.103" v="132" actId="1076"/>
          <ac:spMkLst>
            <pc:docMk/>
            <pc:sldMk cId="781506022" sldId="301"/>
            <ac:spMk id="5" creationId="{16CDECBF-8FB1-E168-7E84-85D6A54ED2A8}"/>
          </ac:spMkLst>
        </pc:spChg>
        <pc:spChg chg="add del mod">
          <ac:chgData name="Charlotte Cooper" userId="a485cd04-300f-4d74-bc87-860b6b137f07" providerId="ADAL" clId="{5D0DF2C2-49BE-4374-92C6-B4661390EED4}" dt="2023-05-17T09:42:27.155" v="405" actId="478"/>
          <ac:spMkLst>
            <pc:docMk/>
            <pc:sldMk cId="781506022" sldId="301"/>
            <ac:spMk id="7" creationId="{E24040A4-8BF3-3A80-F8C2-E67E750AEC36}"/>
          </ac:spMkLst>
        </pc:spChg>
        <pc:spChg chg="add del mod">
          <ac:chgData name="Charlotte Cooper" userId="a485cd04-300f-4d74-bc87-860b6b137f07" providerId="ADAL" clId="{5D0DF2C2-49BE-4374-92C6-B4661390EED4}" dt="2023-04-26T10:03:33.582" v="113" actId="478"/>
          <ac:spMkLst>
            <pc:docMk/>
            <pc:sldMk cId="781506022" sldId="301"/>
            <ac:spMk id="8" creationId="{FC272DBD-804B-656E-04C8-5CE3DF2DF9AD}"/>
          </ac:spMkLst>
        </pc:spChg>
        <pc:spChg chg="add del mod">
          <ac:chgData name="Charlotte Cooper" userId="a485cd04-300f-4d74-bc87-860b6b137f07" providerId="ADAL" clId="{5D0DF2C2-49BE-4374-92C6-B4661390EED4}" dt="2023-05-17T09:47:10.356" v="434" actId="478"/>
          <ac:spMkLst>
            <pc:docMk/>
            <pc:sldMk cId="781506022" sldId="301"/>
            <ac:spMk id="9" creationId="{4A5A1C1B-F999-BFE2-CBC5-8CC2B8086BEB}"/>
          </ac:spMkLst>
        </pc:spChg>
        <pc:spChg chg="add del mod">
          <ac:chgData name="Charlotte Cooper" userId="a485cd04-300f-4d74-bc87-860b6b137f07" providerId="ADAL" clId="{5D0DF2C2-49BE-4374-92C6-B4661390EED4}" dt="2023-05-02T09:14:45.543" v="349" actId="478"/>
          <ac:spMkLst>
            <pc:docMk/>
            <pc:sldMk cId="781506022" sldId="301"/>
            <ac:spMk id="10" creationId="{1061BDF6-B2C1-D8B5-4C5C-FA424B2E4D85}"/>
          </ac:spMkLst>
        </pc:spChg>
        <pc:spChg chg="mod">
          <ac:chgData name="Charlotte Cooper" userId="a485cd04-300f-4d74-bc87-860b6b137f07" providerId="ADAL" clId="{5D0DF2C2-49BE-4374-92C6-B4661390EED4}" dt="2023-04-26T10:23:50.103" v="132" actId="1076"/>
          <ac:spMkLst>
            <pc:docMk/>
            <pc:sldMk cId="781506022" sldId="301"/>
            <ac:spMk id="36" creationId="{C8F9894A-1D1F-73E5-4E83-EE91C4D7CB6F}"/>
          </ac:spMkLst>
        </pc:spChg>
        <pc:picChg chg="add del mod">
          <ac:chgData name="Charlotte Cooper" userId="a485cd04-300f-4d74-bc87-860b6b137f07" providerId="ADAL" clId="{5D0DF2C2-49BE-4374-92C6-B4661390EED4}" dt="2023-04-26T09:28:37.618" v="97" actId="478"/>
          <ac:picMkLst>
            <pc:docMk/>
            <pc:sldMk cId="781506022" sldId="301"/>
            <ac:picMk id="3" creationId="{5941B251-DCB9-4018-86C7-BB67C73CDEE0}"/>
          </ac:picMkLst>
        </pc:picChg>
        <pc:picChg chg="add mod">
          <ac:chgData name="Charlotte Cooper" userId="a485cd04-300f-4d74-bc87-860b6b137f07" providerId="ADAL" clId="{5D0DF2C2-49BE-4374-92C6-B4661390EED4}" dt="2023-05-17T09:40:33.620" v="393" actId="1076"/>
          <ac:picMkLst>
            <pc:docMk/>
            <pc:sldMk cId="781506022" sldId="301"/>
            <ac:picMk id="3" creationId="{EDE81503-50AA-195F-6629-8258448D1458}"/>
          </ac:picMkLst>
        </pc:picChg>
        <pc:picChg chg="add mod">
          <ac:chgData name="Charlotte Cooper" userId="a485cd04-300f-4d74-bc87-860b6b137f07" providerId="ADAL" clId="{5D0DF2C2-49BE-4374-92C6-B4661390EED4}" dt="2023-05-17T09:47:34.204" v="435" actId="1076"/>
          <ac:picMkLst>
            <pc:docMk/>
            <pc:sldMk cId="781506022" sldId="301"/>
            <ac:picMk id="6" creationId="{060302A0-B9AB-605B-6126-208FDC6288E8}"/>
          </ac:picMkLst>
        </pc:picChg>
        <pc:picChg chg="add del mod">
          <ac:chgData name="Charlotte Cooper" userId="a485cd04-300f-4d74-bc87-860b6b137f07" providerId="ADAL" clId="{5D0DF2C2-49BE-4374-92C6-B4661390EED4}" dt="2023-04-26T09:28:36.663" v="96" actId="478"/>
          <ac:picMkLst>
            <pc:docMk/>
            <pc:sldMk cId="781506022" sldId="301"/>
            <ac:picMk id="6" creationId="{E50CFBD5-BA5F-EFE2-2881-59055C634BB2}"/>
          </ac:picMkLst>
        </pc:picChg>
        <pc:picChg chg="mod">
          <ac:chgData name="Charlotte Cooper" userId="a485cd04-300f-4d74-bc87-860b6b137f07" providerId="ADAL" clId="{5D0DF2C2-49BE-4374-92C6-B4661390EED4}" dt="2023-04-26T09:26:12.902" v="50" actId="1076"/>
          <ac:picMkLst>
            <pc:docMk/>
            <pc:sldMk cId="781506022" sldId="301"/>
            <ac:picMk id="31" creationId="{0464AF08-54F1-E059-E3A9-A1AF7D4D8936}"/>
          </ac:picMkLst>
        </pc:picChg>
      </pc:sldChg>
      <pc:sldChg chg="del">
        <pc:chgData name="Charlotte Cooper" userId="a485cd04-300f-4d74-bc87-860b6b137f07" providerId="ADAL" clId="{5D0DF2C2-49BE-4374-92C6-B4661390EED4}" dt="2023-04-24T14:04:02.629" v="0" actId="47"/>
        <pc:sldMkLst>
          <pc:docMk/>
          <pc:sldMk cId="455330708" sldId="308"/>
        </pc:sldMkLst>
      </pc:sldChg>
      <pc:sldChg chg="addSp delSp modSp mod delAnim modAnim">
        <pc:chgData name="Charlotte Cooper" userId="a485cd04-300f-4d74-bc87-860b6b137f07" providerId="ADAL" clId="{5D0DF2C2-49BE-4374-92C6-B4661390EED4}" dt="2023-05-17T11:34:02.769" v="582"/>
        <pc:sldMkLst>
          <pc:docMk/>
          <pc:sldMk cId="2658318834" sldId="313"/>
        </pc:sldMkLst>
        <pc:spChg chg="add del mod">
          <ac:chgData name="Charlotte Cooper" userId="a485cd04-300f-4d74-bc87-860b6b137f07" providerId="ADAL" clId="{5D0DF2C2-49BE-4374-92C6-B4661390EED4}" dt="2023-05-17T09:50:06.628" v="448" actId="478"/>
          <ac:spMkLst>
            <pc:docMk/>
            <pc:sldMk cId="2658318834" sldId="313"/>
            <ac:spMk id="2" creationId="{F7B973EA-F286-841B-87F8-E0AE195AFA49}"/>
          </ac:spMkLst>
        </pc:spChg>
        <pc:spChg chg="add del mod">
          <ac:chgData name="Charlotte Cooper" userId="a485cd04-300f-4d74-bc87-860b6b137f07" providerId="ADAL" clId="{5D0DF2C2-49BE-4374-92C6-B4661390EED4}" dt="2023-05-17T09:52:06.333" v="501" actId="478"/>
          <ac:spMkLst>
            <pc:docMk/>
            <pc:sldMk cId="2658318834" sldId="313"/>
            <ac:spMk id="3" creationId="{D6982D52-91A7-1F22-C08F-AB44B903A433}"/>
          </ac:spMkLst>
        </pc:spChg>
        <pc:spChg chg="add mod">
          <ac:chgData name="Charlotte Cooper" userId="a485cd04-300f-4d74-bc87-860b6b137f07" providerId="ADAL" clId="{5D0DF2C2-49BE-4374-92C6-B4661390EED4}" dt="2023-04-26T10:43:37.569" v="228" actId="1038"/>
          <ac:spMkLst>
            <pc:docMk/>
            <pc:sldMk cId="2658318834" sldId="313"/>
            <ac:spMk id="5" creationId="{F767D516-9EA3-FD8B-D6E3-EC5B1184F3B7}"/>
          </ac:spMkLst>
        </pc:spChg>
        <pc:spChg chg="add del mod">
          <ac:chgData name="Charlotte Cooper" userId="a485cd04-300f-4d74-bc87-860b6b137f07" providerId="ADAL" clId="{5D0DF2C2-49BE-4374-92C6-B4661390EED4}" dt="2023-05-02T09:14:49.280" v="351" actId="478"/>
          <ac:spMkLst>
            <pc:docMk/>
            <pc:sldMk cId="2658318834" sldId="313"/>
            <ac:spMk id="6" creationId="{3E665ECA-5260-24A1-4796-A37800DBCFAA}"/>
          </ac:spMkLst>
        </pc:spChg>
        <pc:spChg chg="mod">
          <ac:chgData name="Charlotte Cooper" userId="a485cd04-300f-4d74-bc87-860b6b137f07" providerId="ADAL" clId="{5D0DF2C2-49BE-4374-92C6-B4661390EED4}" dt="2023-04-26T10:43:15.999" v="214" actId="1076"/>
          <ac:spMkLst>
            <pc:docMk/>
            <pc:sldMk cId="2658318834" sldId="313"/>
            <ac:spMk id="36" creationId="{C8F9894A-1D1F-73E5-4E83-EE91C4D7CB6F}"/>
          </ac:spMkLst>
        </pc:spChg>
        <pc:picChg chg="add mod">
          <ac:chgData name="Charlotte Cooper" userId="a485cd04-300f-4d74-bc87-860b6b137f07" providerId="ADAL" clId="{5D0DF2C2-49BE-4374-92C6-B4661390EED4}" dt="2023-05-17T09:53:49.005" v="509" actId="1076"/>
          <ac:picMkLst>
            <pc:docMk/>
            <pc:sldMk cId="2658318834" sldId="313"/>
            <ac:picMk id="6" creationId="{F4E507FF-8B01-C9EE-70B8-E99986093C25}"/>
          </ac:picMkLst>
        </pc:picChg>
        <pc:picChg chg="add mod">
          <ac:chgData name="Charlotte Cooper" userId="a485cd04-300f-4d74-bc87-860b6b137f07" providerId="ADAL" clId="{5D0DF2C2-49BE-4374-92C6-B4661390EED4}" dt="2023-05-17T11:33:36.839" v="574" actId="1038"/>
          <ac:picMkLst>
            <pc:docMk/>
            <pc:sldMk cId="2658318834" sldId="313"/>
            <ac:picMk id="7" creationId="{D1A4341C-641D-2723-E61A-2F74EA8F8616}"/>
          </ac:picMkLst>
        </pc:picChg>
      </pc:sldChg>
      <pc:sldChg chg="addSp delSp modSp mod delAnim modAnim">
        <pc:chgData name="Charlotte Cooper" userId="a485cd04-300f-4d74-bc87-860b6b137f07" providerId="ADAL" clId="{5D0DF2C2-49BE-4374-92C6-B4661390EED4}" dt="2023-05-17T11:34:45.191" v="585"/>
        <pc:sldMkLst>
          <pc:docMk/>
          <pc:sldMk cId="3456592013" sldId="314"/>
        </pc:sldMkLst>
        <pc:spChg chg="mod">
          <ac:chgData name="Charlotte Cooper" userId="a485cd04-300f-4d74-bc87-860b6b137f07" providerId="ADAL" clId="{5D0DF2C2-49BE-4374-92C6-B4661390EED4}" dt="2023-04-26T10:53:48.850" v="342" actId="1076"/>
          <ac:spMkLst>
            <pc:docMk/>
            <pc:sldMk cId="3456592013" sldId="314"/>
            <ac:spMk id="2" creationId="{D79F3164-5BFB-D5A3-0399-23BCC241D004}"/>
          </ac:spMkLst>
        </pc:spChg>
        <pc:spChg chg="add del mod">
          <ac:chgData name="Charlotte Cooper" userId="a485cd04-300f-4d74-bc87-860b6b137f07" providerId="ADAL" clId="{5D0DF2C2-49BE-4374-92C6-B4661390EED4}" dt="2023-05-02T09:14:52.224" v="353" actId="478"/>
          <ac:spMkLst>
            <pc:docMk/>
            <pc:sldMk cId="3456592013" sldId="314"/>
            <ac:spMk id="3" creationId="{64EDDA45-278C-9782-1332-FF3BDB4D39B2}"/>
          </ac:spMkLst>
        </pc:spChg>
        <pc:spChg chg="add del mod">
          <ac:chgData name="Charlotte Cooper" userId="a485cd04-300f-4d74-bc87-860b6b137f07" providerId="ADAL" clId="{5D0DF2C2-49BE-4374-92C6-B4661390EED4}" dt="2023-05-17T11:01:20.808" v="527" actId="478"/>
          <ac:spMkLst>
            <pc:docMk/>
            <pc:sldMk cId="3456592013" sldId="314"/>
            <ac:spMk id="5" creationId="{9D2B252D-9CBC-330F-C6EE-4C057C819054}"/>
          </ac:spMkLst>
        </pc:spChg>
        <pc:spChg chg="add del mod">
          <ac:chgData name="Charlotte Cooper" userId="a485cd04-300f-4d74-bc87-860b6b137f07" providerId="ADAL" clId="{5D0DF2C2-49BE-4374-92C6-B4661390EED4}" dt="2023-05-17T11:01:22.255" v="528" actId="478"/>
          <ac:spMkLst>
            <pc:docMk/>
            <pc:sldMk cId="3456592013" sldId="314"/>
            <ac:spMk id="6" creationId="{537B1960-5395-9AD2-860D-482372FA7B57}"/>
          </ac:spMkLst>
        </pc:spChg>
        <pc:spChg chg="add mod">
          <ac:chgData name="Charlotte Cooper" userId="a485cd04-300f-4d74-bc87-860b6b137f07" providerId="ADAL" clId="{5D0DF2C2-49BE-4374-92C6-B4661390EED4}" dt="2023-04-26T10:50:49.790" v="319" actId="1076"/>
          <ac:spMkLst>
            <pc:docMk/>
            <pc:sldMk cId="3456592013" sldId="314"/>
            <ac:spMk id="7" creationId="{CAD04F6B-6A94-BAE1-41CC-F50C9B4655DC}"/>
          </ac:spMkLst>
        </pc:spChg>
        <pc:spChg chg="mod">
          <ac:chgData name="Charlotte Cooper" userId="a485cd04-300f-4d74-bc87-860b6b137f07" providerId="ADAL" clId="{5D0DF2C2-49BE-4374-92C6-B4661390EED4}" dt="2023-04-26T10:50:52.788" v="320" actId="1076"/>
          <ac:spMkLst>
            <pc:docMk/>
            <pc:sldMk cId="3456592013" sldId="314"/>
            <ac:spMk id="36" creationId="{C8F9894A-1D1F-73E5-4E83-EE91C4D7CB6F}"/>
          </ac:spMkLst>
        </pc:spChg>
        <pc:picChg chg="add mod">
          <ac:chgData name="Charlotte Cooper" userId="a485cd04-300f-4d74-bc87-860b6b137f07" providerId="ADAL" clId="{5D0DF2C2-49BE-4374-92C6-B4661390EED4}" dt="2023-05-17T10:58:58.410" v="526" actId="1076"/>
          <ac:picMkLst>
            <pc:docMk/>
            <pc:sldMk cId="3456592013" sldId="314"/>
            <ac:picMk id="3" creationId="{713687C4-8483-FB6A-10A6-F8D60255D6BB}"/>
          </ac:picMkLst>
        </pc:picChg>
        <pc:picChg chg="add mod">
          <ac:chgData name="Charlotte Cooper" userId="a485cd04-300f-4d74-bc87-860b6b137f07" providerId="ADAL" clId="{5D0DF2C2-49BE-4374-92C6-B4661390EED4}" dt="2023-05-17T11:34:41.593" v="584" actId="1076"/>
          <ac:picMkLst>
            <pc:docMk/>
            <pc:sldMk cId="3456592013" sldId="314"/>
            <ac:picMk id="8" creationId="{82D44C27-AA89-D18D-9221-9A2936D48FC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7896E-4EB2-449A-8597-83CBFE945571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E8808-D95A-42A9-92FC-797688856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51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EE8808-D95A-42A9-92FC-7976888566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25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E22515-9D75-F04E-E408-4315D0F1BE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601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C2192-2C85-CFA9-A730-670F4E7EEE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55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D048-CEDA-2AC0-BCB0-140762BF1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18612-5CF3-E0C0-3947-EA2B6CD16F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14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BCFA-EBFE-629B-5C9F-378BA3CB1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2A8A1-792C-D404-522B-3C4A621216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4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73C57-270E-F238-2B89-14EE94AA7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70A43-49E0-5649-4F9A-CE7C649A43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13E77-6DA5-FA4C-53EA-32A33D7B8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B7C4B-4878-E40C-7660-F07573576D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21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5A1FF-F3F4-8E2F-B9F4-9CCA0ADC4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E4EC6-B04D-A071-C5F1-46FB7536E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49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A95DC-CBED-66CF-076E-F6DD99859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97BE5-C2D5-4CF8-AB52-D852BB1C7C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726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0FDE4-991D-0C90-EF0E-7AA1B3610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3F29E-B106-667F-21BB-510D72727D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72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114A7-1A9B-A1A4-C74C-8FC934A63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1F25A-A446-6AD4-D6BA-3533A5E775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3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5506-66A6-9624-0C78-B9BBF2CF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400CF-AED8-2EBB-F5B9-549B6D54F1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62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E6B85-4512-CC82-6943-659DE9CA1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4D892-CCCB-AC05-5426-3883D3D474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68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B387E-C83E-6EBF-DDB4-21C2EAEFD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E2E00-4C71-6DCB-347B-7FBFD00390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40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F70BA-CF84-9EC4-EAC4-AAC7BE6BF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097FC-ECE1-13DA-5265-530E17372C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11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1687C-9455-DCD1-A0E9-49F55B99E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7B95F-9C1D-12E9-4B56-2FCC004552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446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A92E0-E6DC-F690-7E77-ABEECFF4F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E01B9-C20A-9B3A-4731-820648E75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25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EEDD1-79A6-D8A4-3393-8E7A884C2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F9FE6-3E93-EE7A-E59E-744E071B9A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60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DA8C6-4DC2-45C7-2E6C-49AC790ED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984DC-5609-FB0B-BC55-14DFE3FE14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94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26F9D-F988-39B8-3A17-B2863FF97C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F5FF38-6970-4D3B-E12E-2CC91CA629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C00A1-7172-42DB-1C09-8C7D19FD1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7AC56-6370-8A68-EB2C-2AF112880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37473-DFAA-1BB5-0AB6-3F6E5FFA3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233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92ADE-BBFF-C140-097F-9C1DD3835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3C08B-5876-88CE-E3FB-2BD1A3C5BA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25B74-14CA-A5AC-3077-2946FDDB5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78B32-D0EA-2577-E208-5F3E87DA6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47B41-BAA1-E359-1781-144E4BBDC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8252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E5DFD-9AA3-2A3B-5F09-B5E180AF5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E87D5-8469-7200-2BCA-87387ED5C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51EC2-0E9D-1CEB-754B-7CFF6362E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3CB45-FA2D-253C-434C-819753F09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663E3-2C48-BE77-FA70-E64E221A4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013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2D803-745C-73B7-1E71-2B9AFCE66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94C71-FC9C-50FB-91C4-B775DDE325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B5E662-B36B-0D88-873F-B97AAB9665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56F6B5-C45D-C786-5AD9-F890CBB24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E99A15-0755-84A9-5778-79F19BF83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AB2F2A-0455-E079-8376-E0DB78BF0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730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F1E10-55DD-792B-E32A-8F5ABB704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745F28-55F4-1B56-418D-818DF0B08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91881E-0A9D-57B3-8197-4F05A2368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571039-B695-E6DB-26D2-AFB143099F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D8929D-C6B6-453D-515B-0820617947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5D0E32-2823-B672-2FC2-323EB1133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98BD52-7AFA-2E82-A2BE-0D25E5116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5F85FB-BACB-2A76-01E1-13BE03B9A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9500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8F26E-D00C-76B8-88D1-4BDCDDB6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BDA036-5E98-49D4-6721-F7558F859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D25C8A-6F2F-4B84-519F-3EB17B0E4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DA8B26-E546-F716-ED38-38E87FB6B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9554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209AB3-7AFB-8675-6014-8AF82FED4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A55FAF-B68E-FBCB-13ED-6396AF4ED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C4BAF8-5705-46AC-BDCD-27B067408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647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99CD8-F53C-A106-7AFB-D8549A49F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E6074-7597-9808-8576-0703A0EB2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A4EA0-B79B-47D3-F1A9-F70ECC90B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A7C211-A0D3-1AC1-A03D-2B4584C44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B6685A-61B9-81D1-43CF-A11CE7DDE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71316E-F733-038C-9B69-C2B491542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2427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8AC3B-9E7C-5FEE-3CE4-1D454BA91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4DDF21-5334-1031-F48D-F4C7172917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915135-24E2-F844-A322-E3F9A86B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57F43-6C91-594F-09E2-F2EDF5095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61297-71FB-9C20-9EA0-5E0BE88A4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5726A-2965-B314-ACDE-DC3E26B4C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6722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6678-8378-5C6E-E407-55B2A1BD9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EB8542-1289-C9B2-264C-59D93B9CA1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3B984C-8F39-3C2C-8E39-31CA6121A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2136D-EF36-623E-D030-9D08FF4DE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9C9E9-509C-43B5-6D99-5B0247CB4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9136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2AE310-1223-26DF-C32F-75EB9D6DB6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3E7707-4F50-784D-0A2B-F709FDB872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9B37A0-A325-F1A1-0470-D2D5049EB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094D9-945D-08AE-226D-49FE1C049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A650D-14C5-42D3-54DC-EF74BA4ED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3866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C000E-054D-06D7-1586-435D9DC61F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60B5AEA-F259-7D1A-8FF4-B63EF24AAAE3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3339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D447B-B63E-9A26-79E8-5BE218F6D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DA63B-16AE-91BA-2C63-89B8B42B4E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FC096C-FE99-54DB-155C-F8AB0CC57764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0927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D4F32-2FA1-F745-F4D8-B8D505BD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EF9DD-F8F6-27EA-0EEF-88DADB1FC7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9B4CEE3-2BC2-3B5B-460F-975663B64E81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7860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9F2EA-E742-8253-6BCA-95F821F5B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0670F-08E2-6272-6906-43AD38E099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0AA9D7-D88E-5B14-50D7-226DEB86C691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1053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FB46-B8E5-0B00-3218-B58155387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982DB-EF64-7E1B-6CFA-573DBE1BFD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089B81-4E22-C855-E5E1-31107A10D971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690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D1184-706C-4D47-EE3D-6E2CE5BA9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3FE8A-DA4A-3369-19C2-1B94D1AC30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9ADFD68-8BDA-5382-818B-3600A9A6EFA6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67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E1F1D-254E-4855-28EC-71104637B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8EC58-CD79-65E5-41DC-674D4AFD69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7553D65-8D9A-AA23-B782-F0B68F0E98EF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115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D3572-8F52-EFD0-2828-A6F02701C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32740-3A79-2B03-D709-415AC96270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C383D16-6CB6-A98E-CFEC-D074AEC2BCC0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855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7F29E-E285-537D-B133-63E94BC1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7C689-3A28-2BAD-B6F0-126017B4BA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BD1656E-6815-85F9-FC01-D54C07AC72E2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8928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6BA80-2394-B30B-4D39-B4D7F3ED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FA385-D1B2-5059-4B66-B4D09DDDA9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59D5C9D-A19C-B318-644E-37CD9BFE3932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4504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8B6B0-79A7-847C-C4A9-AB6FF46DC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6F544-52FC-328F-ABA9-0ADB865A7E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1E2E8AD-FB7E-CFC4-BF58-5210B002178A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9892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C6933-E2A9-4548-8DDC-402858E58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ED61E-03E5-1850-C768-423DF87CFF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85BFD06-9ECC-6956-BE94-F0235832D233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14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5B2A1-E7A5-E283-AA15-6EBC14F43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41618-1C07-37A7-51F4-BDBF271957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73927A-DFA9-3219-8659-0CCDE582C8B0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3524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F1BDB-1669-C58A-6914-DB4A6D6EE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9879C-608F-749F-CF9A-669292F404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3D6DDE0-18E4-D7FE-A3AD-6C8E7A9925D3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2410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60218-51BE-D0E5-8108-F0B54FCBD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CBCD0-6377-F881-3F42-16796A559F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D72990D-EFBF-0BC4-7A5D-02AB3DBC00DD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27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C0DD3-F421-B351-1080-C302F9D9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321A0-7EA5-9656-9EB0-B0364D1D25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F10C82-B169-EB17-DF09-91019D7A5D87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793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65738-4FA9-857A-F12B-9E270F925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5EB49-A343-8E5B-1687-D2A896A027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F231FF-A7BC-3616-DEE7-FEF8F6ECFBDE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89502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7D94D-6DCD-64B6-906E-3AA1F70CB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D68D5-2EB2-2507-4C53-D7D3DA7097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6C733C-C78B-E48C-870C-F18ED3ED6F6D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504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71032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454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6D0820B-FF26-F5D4-A95E-F9F92A1A4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05016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8D6F4D2-5923-8899-4D1C-4BE7A0538B4F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35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ACD26D-D9CB-6DD8-0975-F79F2EF61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2EA43-68C9-127D-3D56-E7B501191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E8B9B-2051-BAEC-254E-14B50144A8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9616E-E71B-422B-9CE2-ABD4018E78CE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429E07-9531-6034-1EF6-437B5D679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73779-4686-9481-0A80-ED482CE97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FD7C10-D7DE-ACD0-AAA9-D54ABC437F6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48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4DC20F3-1BD9-DA2C-5A63-A49C2E715832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9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7C47D8B-F1BC-D151-4555-45A4631196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7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271F7A-A194-B7FE-41A8-AC6E69EDC62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6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3.png"/><Relationship Id="rId4" Type="http://schemas.openxmlformats.org/officeDocument/2006/relationships/image" Target="../media/image45.png"/><Relationship Id="rId9" Type="http://schemas.openxmlformats.org/officeDocument/2006/relationships/image" Target="../media/image5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4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5.png"/><Relationship Id="rId9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1484EA3-2C58-B869-4E9C-E2618AA6F3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288" y="1606948"/>
            <a:ext cx="6279424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1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F1B9F4-346B-1C6D-0285-6CFAB78C4000}"/>
              </a:ext>
            </a:extLst>
          </p:cNvPr>
          <p:cNvSpPr txBox="1"/>
          <p:nvPr/>
        </p:nvSpPr>
        <p:spPr>
          <a:xfrm>
            <a:off x="601011" y="60322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you sort the objects?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87F1720-24F1-D985-0864-B5BE18C6C3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648741" y="2908158"/>
            <a:ext cx="1038356" cy="1086176"/>
          </a:xfrm>
          <a:prstGeom prst="rect">
            <a:avLst/>
          </a:prstGeom>
        </p:spPr>
      </p:pic>
      <p:pic>
        <p:nvPicPr>
          <p:cNvPr id="13" name="Picture 12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20C1C876-636E-7466-F91B-9A640EA27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70700">
            <a:off x="5252700" y="2829663"/>
            <a:ext cx="1001903" cy="66053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00E5F669-4F41-5BF0-FCE3-52E2947031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059" y="2252703"/>
            <a:ext cx="1021204" cy="1021204"/>
          </a:xfrm>
          <a:prstGeom prst="rect">
            <a:avLst/>
          </a:prstGeom>
        </p:spPr>
      </p:pic>
      <p:pic>
        <p:nvPicPr>
          <p:cNvPr id="17" name="Picture 16" descr="Shape&#10;&#10;Description automatically generated with medium confidence">
            <a:extLst>
              <a:ext uri="{FF2B5EF4-FFF2-40B4-BE49-F238E27FC236}">
                <a16:creationId xmlns:a16="http://schemas.microsoft.com/office/drawing/2014/main" id="{6CE46FCE-4854-7A2B-FF77-78DEB28084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0963" y="2307597"/>
            <a:ext cx="1928349" cy="1006921"/>
          </a:xfrm>
          <a:prstGeom prst="rect">
            <a:avLst/>
          </a:prstGeom>
        </p:spPr>
      </p:pic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3DE9E71D-83C8-224D-E1CD-1D36836C66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6860" y="2442753"/>
            <a:ext cx="1072929" cy="1123465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838AA13B-C07A-BBD7-32F7-4033A26CD1A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60539" y="2248834"/>
            <a:ext cx="927526" cy="9712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15498A7-EF0C-3C98-A511-8C1EF46209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270678">
            <a:off x="3685460" y="3130490"/>
            <a:ext cx="1332634" cy="8247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FC521E6-41C5-F471-8166-781F527E95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6084" y="3197246"/>
            <a:ext cx="678625" cy="6104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836DAAE-7421-8168-9C25-C719E3D4B5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1537" y="2357386"/>
            <a:ext cx="838274" cy="754110"/>
          </a:xfrm>
          <a:prstGeom prst="rect">
            <a:avLst/>
          </a:prstGeom>
        </p:spPr>
      </p:pic>
      <p:pic>
        <p:nvPicPr>
          <p:cNvPr id="30" name="Picture 29" descr="Shape&#10;&#10;Description automatically generated with medium confidence">
            <a:extLst>
              <a:ext uri="{FF2B5EF4-FFF2-40B4-BE49-F238E27FC236}">
                <a16:creationId xmlns:a16="http://schemas.microsoft.com/office/drawing/2014/main" id="{1F388A68-F960-2439-80A3-A903206C6D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025" b="17281"/>
          <a:stretch/>
        </p:blipFill>
        <p:spPr>
          <a:xfrm>
            <a:off x="4675465" y="3284362"/>
            <a:ext cx="2578756" cy="749934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0464AF08-54F1-E059-E3A9-A1AF7D4D8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881" y="3096061"/>
            <a:ext cx="710370" cy="710370"/>
          </a:xfrm>
          <a:prstGeom prst="rect">
            <a:avLst/>
          </a:prstGeom>
        </p:spPr>
      </p:pic>
      <p:pic>
        <p:nvPicPr>
          <p:cNvPr id="32" name="Picture 31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F4927008-724A-FF35-DACF-30C9BCF37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03832">
            <a:off x="862629" y="2289353"/>
            <a:ext cx="1381166" cy="910574"/>
          </a:xfrm>
          <a:prstGeom prst="rect">
            <a:avLst/>
          </a:prstGeom>
        </p:spPr>
      </p:pic>
      <p:pic>
        <p:nvPicPr>
          <p:cNvPr id="35" name="Picture 34" descr="A cartoon of a face&#10;&#10;Description automatically generated with low confidence">
            <a:extLst>
              <a:ext uri="{FF2B5EF4-FFF2-40B4-BE49-F238E27FC236}">
                <a16:creationId xmlns:a16="http://schemas.microsoft.com/office/drawing/2014/main" id="{9D860247-93A2-6BA8-9489-2DFA4ED6C5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13217" y="4914722"/>
            <a:ext cx="1145795" cy="944985"/>
          </a:xfrm>
          <a:prstGeom prst="rect">
            <a:avLst/>
          </a:prstGeom>
        </p:spPr>
      </p:pic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C8F9894A-1D1F-73E5-4E83-EE91C4D7CB6F}"/>
              </a:ext>
            </a:extLst>
          </p:cNvPr>
          <p:cNvSpPr/>
          <p:nvPr/>
        </p:nvSpPr>
        <p:spPr>
          <a:xfrm>
            <a:off x="2447216" y="4989114"/>
            <a:ext cx="3230730" cy="914125"/>
          </a:xfrm>
          <a:prstGeom prst="wedgeRoundRectCallout">
            <a:avLst>
              <a:gd name="adj1" fmla="val -63063"/>
              <a:gd name="adj2" fmla="val 29990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leaves.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16CDECBF-8FB1-E168-7E84-85D6A54ED2A8}"/>
              </a:ext>
            </a:extLst>
          </p:cNvPr>
          <p:cNvSpPr/>
          <p:nvPr/>
        </p:nvSpPr>
        <p:spPr>
          <a:xfrm>
            <a:off x="2464599" y="4982820"/>
            <a:ext cx="3879171" cy="914125"/>
          </a:xfrm>
          <a:prstGeom prst="wedgeRoundRectCallout">
            <a:avLst>
              <a:gd name="adj1" fmla="val -63063"/>
              <a:gd name="adj2" fmla="val 29990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not leaves.</a:t>
            </a:r>
          </a:p>
        </p:txBody>
      </p:sp>
      <p:pic>
        <p:nvPicPr>
          <p:cNvPr id="3" name="Picture 2" descr="A cartoon of a hand pointing up&#10;&#10;Description automatically generated with low confidence">
            <a:extLst>
              <a:ext uri="{FF2B5EF4-FFF2-40B4-BE49-F238E27FC236}">
                <a16:creationId xmlns:a16="http://schemas.microsoft.com/office/drawing/2014/main" id="{EDE81503-50AA-195F-6629-8258448D14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2528232">
            <a:off x="1845547" y="1245818"/>
            <a:ext cx="516390" cy="1020509"/>
          </a:xfrm>
          <a:prstGeom prst="rect">
            <a:avLst/>
          </a:prstGeom>
        </p:spPr>
      </p:pic>
      <p:pic>
        <p:nvPicPr>
          <p:cNvPr id="6" name="Picture 5" descr="A cartoon of a hand pointing up&#10;&#10;Description automatically generated with low confidence">
            <a:extLst>
              <a:ext uri="{FF2B5EF4-FFF2-40B4-BE49-F238E27FC236}">
                <a16:creationId xmlns:a16="http://schemas.microsoft.com/office/drawing/2014/main" id="{060302A0-B9AB-605B-6126-208FDC6288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2528232">
            <a:off x="5720700" y="1275607"/>
            <a:ext cx="516390" cy="102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0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02361 0.079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395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33229 -0.050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15" y="-254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-0.00121 0.1199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5995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2908 0.0590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31" y="294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-0.68664 0.0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40" y="3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37969 0.001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6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13802 0.0407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2037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48073 -0.1078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28" y="-5394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7743 0.0393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1968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0.04149 0.0990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495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70487 0.0428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43" y="213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07136 0.1104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C 0.10868 -0.02639 0.21111 0.04097 0.22517 0.14537 C 0.23889 0.25185 0.16042 0.36041 0.05174 0.38703 C -0.05903 0.41064 -0.15868 0.34467 -0.17274 0.23819 C -0.18715 0.13171 -0.10972 0.02546 5.55556E-7 4.44444E-6 Z " pathEditMode="relative" rAng="21000000" ptsTypes="AAAAA">
                                      <p:cBhvr>
                                        <p:cTn id="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1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C 0.10851 -0.02639 0.21111 0.04097 0.225 0.14537 C 0.23889 0.25185 0.16042 0.36041 0.05174 0.38703 C -0.05903 0.41064 -0.15885 0.34467 -0.17274 0.23819 C -0.18715 0.13148 -0.10972 0.02546 5.55556E-7 3.33333E-6 Z " pathEditMode="relative" rAng="21000000" ptsTypes="AAAAA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1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0.07917 L -4.16667E-6 -7.40741E-7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-3958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229 -0.0507 L 3.33333E-6 1.85185E-6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2523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11991 L 5E-6 2.22222E-6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5995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08 0.05903 L 5E-6 -3.7037E-6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49" y="-2963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8664 0.06528 L 3.88889E-6 -2.96296E-6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23" y="-3264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969 0.00162 L 8.33333E-7 -1.11111E-6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76" y="-93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802 0.04074 L 1.94444E-6 4.81481E-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3" y="-203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073 -0.10787 L 4.16667E-6 1.85185E-6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45" y="5394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743 0.03935 L 4.44444E-6 -1.11111E-6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72" y="-1968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49 0.09908 L 3.05556E-6 -4.81481E-6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-4954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487 0.04282 L -4.16667E-6 -7.40741E-7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3" y="-2153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36 0.11042 L -1.66667E-6 -1.48148E-6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5532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6" grpId="0" animBg="1"/>
      <p:bldP spid="36" grpId="1" animBg="1"/>
      <p:bldP spid="36" grpId="2" animBg="1"/>
      <p:bldP spid="5" grpId="0" animBg="1"/>
      <p:bldP spid="5" grpId="1" animBg="1"/>
      <p:bldP spid="5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F1B9F4-346B-1C6D-0285-6CFAB78C4000}"/>
              </a:ext>
            </a:extLst>
          </p:cNvPr>
          <p:cNvSpPr txBox="1"/>
          <p:nvPr/>
        </p:nvSpPr>
        <p:spPr>
          <a:xfrm>
            <a:off x="601011" y="60322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you sort the objects?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87F1720-24F1-D985-0864-B5BE18C6C3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648741" y="2908158"/>
            <a:ext cx="1038356" cy="1086176"/>
          </a:xfrm>
          <a:prstGeom prst="rect">
            <a:avLst/>
          </a:prstGeom>
        </p:spPr>
      </p:pic>
      <p:pic>
        <p:nvPicPr>
          <p:cNvPr id="13" name="Picture 12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20C1C876-636E-7466-F91B-9A640EA27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70700">
            <a:off x="5252700" y="2829663"/>
            <a:ext cx="1001903" cy="66053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00E5F669-4F41-5BF0-FCE3-52E2947031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059" y="2252703"/>
            <a:ext cx="1021204" cy="1021204"/>
          </a:xfrm>
          <a:prstGeom prst="rect">
            <a:avLst/>
          </a:prstGeom>
        </p:spPr>
      </p:pic>
      <p:pic>
        <p:nvPicPr>
          <p:cNvPr id="17" name="Picture 16" descr="Shape&#10;&#10;Description automatically generated with medium confidence">
            <a:extLst>
              <a:ext uri="{FF2B5EF4-FFF2-40B4-BE49-F238E27FC236}">
                <a16:creationId xmlns:a16="http://schemas.microsoft.com/office/drawing/2014/main" id="{6CE46FCE-4854-7A2B-FF77-78DEB28084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0963" y="2307597"/>
            <a:ext cx="1928349" cy="1006921"/>
          </a:xfrm>
          <a:prstGeom prst="rect">
            <a:avLst/>
          </a:prstGeom>
        </p:spPr>
      </p:pic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3DE9E71D-83C8-224D-E1CD-1D36836C66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6860" y="2442753"/>
            <a:ext cx="1072929" cy="1123465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838AA13B-C07A-BBD7-32F7-4033A26CD1A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60539" y="2248834"/>
            <a:ext cx="927526" cy="9712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15498A7-EF0C-3C98-A511-8C1EF46209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270678">
            <a:off x="3685460" y="3130490"/>
            <a:ext cx="1332634" cy="8247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FC521E6-41C5-F471-8166-781F527E95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6084" y="3197246"/>
            <a:ext cx="678625" cy="6104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836DAAE-7421-8168-9C25-C719E3D4B5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1537" y="2357386"/>
            <a:ext cx="838274" cy="754110"/>
          </a:xfrm>
          <a:prstGeom prst="rect">
            <a:avLst/>
          </a:prstGeom>
        </p:spPr>
      </p:pic>
      <p:pic>
        <p:nvPicPr>
          <p:cNvPr id="30" name="Picture 29" descr="Shape&#10;&#10;Description automatically generated with medium confidence">
            <a:extLst>
              <a:ext uri="{FF2B5EF4-FFF2-40B4-BE49-F238E27FC236}">
                <a16:creationId xmlns:a16="http://schemas.microsoft.com/office/drawing/2014/main" id="{1F388A68-F960-2439-80A3-A903206C6D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025" b="17281"/>
          <a:stretch/>
        </p:blipFill>
        <p:spPr>
          <a:xfrm>
            <a:off x="4675465" y="3284362"/>
            <a:ext cx="2578756" cy="749934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0464AF08-54F1-E059-E3A9-A1AF7D4D8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881" y="3096061"/>
            <a:ext cx="710370" cy="710370"/>
          </a:xfrm>
          <a:prstGeom prst="rect">
            <a:avLst/>
          </a:prstGeom>
        </p:spPr>
      </p:pic>
      <p:pic>
        <p:nvPicPr>
          <p:cNvPr id="32" name="Picture 31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F4927008-724A-FF35-DACF-30C9BCF37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03832">
            <a:off x="862629" y="2289353"/>
            <a:ext cx="1381166" cy="9105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D860247-93A2-6BA8-9489-2DFA4ED6C59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 flipH="1">
            <a:off x="704938" y="4948300"/>
            <a:ext cx="1094193" cy="944985"/>
          </a:xfrm>
          <a:prstGeom prst="rect">
            <a:avLst/>
          </a:prstGeom>
        </p:spPr>
      </p:pic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C8F9894A-1D1F-73E5-4E83-EE91C4D7CB6F}"/>
              </a:ext>
            </a:extLst>
          </p:cNvPr>
          <p:cNvSpPr/>
          <p:nvPr/>
        </p:nvSpPr>
        <p:spPr>
          <a:xfrm>
            <a:off x="2231714" y="5018483"/>
            <a:ext cx="3182861" cy="914125"/>
          </a:xfrm>
          <a:prstGeom prst="wedgeRoundRectCallout">
            <a:avLst>
              <a:gd name="adj1" fmla="val -60389"/>
              <a:gd name="adj2" fmla="val 16909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brown.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F767D516-9EA3-FD8B-D6E3-EC5B1184F3B7}"/>
              </a:ext>
            </a:extLst>
          </p:cNvPr>
          <p:cNvSpPr/>
          <p:nvPr/>
        </p:nvSpPr>
        <p:spPr>
          <a:xfrm>
            <a:off x="2258664" y="5023090"/>
            <a:ext cx="3882532" cy="914125"/>
          </a:xfrm>
          <a:prstGeom prst="wedgeRoundRectCallout">
            <a:avLst>
              <a:gd name="adj1" fmla="val -60389"/>
              <a:gd name="adj2" fmla="val 16909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not brown.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E507FF-8B01-C9EE-70B8-E99986093C2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 rot="12528232">
            <a:off x="2079986" y="1249268"/>
            <a:ext cx="516389" cy="10205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A4341C-641D-2723-E61A-2F74EA8F8616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 rot="12528232">
            <a:off x="6303034" y="1321645"/>
            <a:ext cx="516389" cy="102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1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1052 0.0074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37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05243 -0.085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-425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08663 0.1569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784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02587 -0.0851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5" y="-425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-0.11476 0.0914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56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37969 0.001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6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-0.06997 -0.0259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7" y="-129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10521 0.0666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333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14618 0.0113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55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-0.38282 0.0935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49" y="488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49532 -0.042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57" y="-213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62361 -0.0171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81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C 0.10069 -0.0243 0.19757 0.05046 0.21302 0.16111 C 0.22726 0.275 0.1559 0.3882 0.05503 0.41296 C -0.04774 0.43403 -0.14149 0.36088 -0.15642 0.24769 C -0.1717 0.1338 -0.10174 0.02384 0.00017 0.00023 Z " pathEditMode="relative" rAng="21000000" ptsTypes="AAAAA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08167E-17 C 0.0743 -0.01782 0.14687 0.04815 0.16145 0.14375 C 0.17326 0.24144 0.1217 0.33773 0.04739 0.35509 C -0.0283 0.36991 -0.09896 0.30463 -0.11181 0.20787 C -0.12518 0.11088 -0.07448 0.01782 3.88889E-6 -2.08167E-17 Z " pathEditMode="relative" rAng="21000000" ptsTypes="AAAAA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3" y="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2 0.00741 L -4.16667E-6 -7.40741E-7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60" y="-37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43 -0.08519 L 3.33333E-6 1.85185E-6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2" y="4259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63 0.15694 L 5E-6 2.22222E-6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-7847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87 -0.08518 L 5E-6 -3.7037E-6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4259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476 0.09144 L 3.88889E-6 -2.96296E-6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29" y="-4583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969 0.00162 L 8.33333E-7 -1.11111E-6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76" y="-93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97 -0.02593 L 1.94444E-6 4.81481E-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129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21 0.06666 L 4.16667E-6 1.85185E-6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60" y="-3333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618 0.01134 L 4.44444E-6 -1.11111E-6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-579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282 0.09352 L 3.05556E-6 -4.81481E-6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32" y="-4676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531 -0.04259 L -4.16667E-6 -7.40741E-7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05" y="2106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361 -0.01713 L -1.66667E-6 -1.48148E-6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81" y="856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6" grpId="0" animBg="1"/>
      <p:bldP spid="36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F1B9F4-346B-1C6D-0285-6CFAB78C4000}"/>
              </a:ext>
            </a:extLst>
          </p:cNvPr>
          <p:cNvSpPr txBox="1"/>
          <p:nvPr/>
        </p:nvSpPr>
        <p:spPr>
          <a:xfrm>
            <a:off x="601011" y="60322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you sort the objects?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87F1720-24F1-D985-0864-B5BE18C6C3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648741" y="2908158"/>
            <a:ext cx="1038356" cy="1086176"/>
          </a:xfrm>
          <a:prstGeom prst="rect">
            <a:avLst/>
          </a:prstGeom>
        </p:spPr>
      </p:pic>
      <p:pic>
        <p:nvPicPr>
          <p:cNvPr id="13" name="Picture 12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20C1C876-636E-7466-F91B-9A640EA27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70700">
            <a:off x="5252700" y="2829663"/>
            <a:ext cx="1001903" cy="66053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00E5F669-4F41-5BF0-FCE3-52E2947031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059" y="2252703"/>
            <a:ext cx="1021204" cy="1021204"/>
          </a:xfrm>
          <a:prstGeom prst="rect">
            <a:avLst/>
          </a:prstGeom>
        </p:spPr>
      </p:pic>
      <p:pic>
        <p:nvPicPr>
          <p:cNvPr id="17" name="Picture 16" descr="Shape&#10;&#10;Description automatically generated with medium confidence">
            <a:extLst>
              <a:ext uri="{FF2B5EF4-FFF2-40B4-BE49-F238E27FC236}">
                <a16:creationId xmlns:a16="http://schemas.microsoft.com/office/drawing/2014/main" id="{6CE46FCE-4854-7A2B-FF77-78DEB28084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0963" y="2307597"/>
            <a:ext cx="1928349" cy="1006921"/>
          </a:xfrm>
          <a:prstGeom prst="rect">
            <a:avLst/>
          </a:prstGeom>
        </p:spPr>
      </p:pic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3DE9E71D-83C8-224D-E1CD-1D36836C66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6860" y="2442753"/>
            <a:ext cx="1072929" cy="1123465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838AA13B-C07A-BBD7-32F7-4033A26CD1A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60539" y="2248834"/>
            <a:ext cx="927526" cy="9712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15498A7-EF0C-3C98-A511-8C1EF46209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270678">
            <a:off x="3685460" y="3130490"/>
            <a:ext cx="1332634" cy="8247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FC521E6-41C5-F471-8166-781F527E95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6084" y="3197246"/>
            <a:ext cx="678625" cy="6104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836DAAE-7421-8168-9C25-C719E3D4B5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1537" y="2357386"/>
            <a:ext cx="838274" cy="754110"/>
          </a:xfrm>
          <a:prstGeom prst="rect">
            <a:avLst/>
          </a:prstGeom>
        </p:spPr>
      </p:pic>
      <p:pic>
        <p:nvPicPr>
          <p:cNvPr id="30" name="Picture 29" descr="Shape&#10;&#10;Description automatically generated with medium confidence">
            <a:extLst>
              <a:ext uri="{FF2B5EF4-FFF2-40B4-BE49-F238E27FC236}">
                <a16:creationId xmlns:a16="http://schemas.microsoft.com/office/drawing/2014/main" id="{1F388A68-F960-2439-80A3-A903206C6D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025" b="17281"/>
          <a:stretch/>
        </p:blipFill>
        <p:spPr>
          <a:xfrm>
            <a:off x="4675465" y="3284362"/>
            <a:ext cx="2578756" cy="749934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0464AF08-54F1-E059-E3A9-A1AF7D4D8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881" y="3096061"/>
            <a:ext cx="710370" cy="710370"/>
          </a:xfrm>
          <a:prstGeom prst="rect">
            <a:avLst/>
          </a:prstGeom>
        </p:spPr>
      </p:pic>
      <p:pic>
        <p:nvPicPr>
          <p:cNvPr id="32" name="Picture 31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F4927008-724A-FF35-DACF-30C9BCF37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03832">
            <a:off x="862629" y="2289353"/>
            <a:ext cx="1381166" cy="9105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D860247-93A2-6BA8-9489-2DFA4ED6C59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049510" y="4870432"/>
            <a:ext cx="877634" cy="1076080"/>
          </a:xfrm>
          <a:prstGeom prst="rect">
            <a:avLst/>
          </a:prstGeom>
        </p:spPr>
      </p:pic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C8F9894A-1D1F-73E5-4E83-EE91C4D7CB6F}"/>
              </a:ext>
            </a:extLst>
          </p:cNvPr>
          <p:cNvSpPr/>
          <p:nvPr/>
        </p:nvSpPr>
        <p:spPr>
          <a:xfrm>
            <a:off x="3253169" y="4962800"/>
            <a:ext cx="3406205" cy="914125"/>
          </a:xfrm>
          <a:prstGeom prst="wedgeRoundRectCallout">
            <a:avLst>
              <a:gd name="adj1" fmla="val 59492"/>
              <a:gd name="adj2" fmla="val 13062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smooth.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79F3164-5BFB-D5A3-0399-23BCC241D004}"/>
              </a:ext>
            </a:extLst>
          </p:cNvPr>
          <p:cNvSpPr/>
          <p:nvPr/>
        </p:nvSpPr>
        <p:spPr>
          <a:xfrm>
            <a:off x="1410490" y="4962800"/>
            <a:ext cx="5167113" cy="914125"/>
          </a:xfrm>
          <a:prstGeom prst="wedgeRoundRectCallout">
            <a:avLst>
              <a:gd name="adj1" fmla="val 59492"/>
              <a:gd name="adj2" fmla="val 13062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Acorns could be smooth or not smooth.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CAD04F6B-6A94-BAE1-41CC-F50C9B4655DC}"/>
              </a:ext>
            </a:extLst>
          </p:cNvPr>
          <p:cNvSpPr/>
          <p:nvPr/>
        </p:nvSpPr>
        <p:spPr>
          <a:xfrm>
            <a:off x="2566397" y="4958359"/>
            <a:ext cx="4011206" cy="914125"/>
          </a:xfrm>
          <a:prstGeom prst="wedgeRoundRectCallout">
            <a:avLst>
              <a:gd name="adj1" fmla="val 59492"/>
              <a:gd name="adj2" fmla="val 13062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</a:t>
            </a:r>
            <a:r>
              <a:rPr lang="en-GB" sz="2800">
                <a:solidFill>
                  <a:schemeClr val="tx1"/>
                </a:solidFill>
                <a:latin typeface="Comic Sans MS" panose="030F0702030302020204" pitchFamily="66" charset="0"/>
              </a:rPr>
              <a:t>not smooth.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A cartoon of a hand pointing up&#10;&#10;Description automatically generated with low confidence">
            <a:extLst>
              <a:ext uri="{FF2B5EF4-FFF2-40B4-BE49-F238E27FC236}">
                <a16:creationId xmlns:a16="http://schemas.microsoft.com/office/drawing/2014/main" id="{713687C4-8483-FB6A-10A6-F8D60255D6B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2528232">
            <a:off x="2286514" y="690912"/>
            <a:ext cx="516390" cy="1020509"/>
          </a:xfrm>
          <a:prstGeom prst="rect">
            <a:avLst/>
          </a:prstGeom>
        </p:spPr>
      </p:pic>
      <p:pic>
        <p:nvPicPr>
          <p:cNvPr id="8" name="Picture 7" descr="A cartoon of a hand pointing up&#10;&#10;Description automatically generated with low confidence">
            <a:extLst>
              <a:ext uri="{FF2B5EF4-FFF2-40B4-BE49-F238E27FC236}">
                <a16:creationId xmlns:a16="http://schemas.microsoft.com/office/drawing/2014/main" id="{82D44C27-AA89-D18D-9221-9A2936D48F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2528232">
            <a:off x="6178745" y="1487769"/>
            <a:ext cx="516390" cy="102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9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0368 -0.215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-10787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43768 -0.1807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92" y="-905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-0.34219 0.1555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18" y="777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3323 0.050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25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-0.50174 0.0037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87" y="18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26493 0.188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47" y="939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34462 -0.0784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-3935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03716 -0.1342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-671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02205 -0.0548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-2755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0.06527 0.047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4" y="236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02257 -0.166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" y="-833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00677 0.1196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C 0.12396 -0.03009 0.24045 0.04398 0.25608 0.15926 C 0.27118 0.27708 0.18108 0.39792 0.05625 0.4287 C -0.06927 0.45509 -0.18333 0.38333 -0.19774 0.26505 C -0.21389 0.14722 -0.125 0.02917 1.38889E-6 0 Z " pathEditMode="relative" rAng="21000000" ptsTypes="AAAAA">
                                      <p:cBhvr>
                                        <p:cTn id="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2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0023 C 0.09115 -0.02222 0.17656 0.02755 0.18715 0.10741 C 0.19774 0.18912 0.13108 0.27385 0.03958 0.2963 C -0.05347 0.31644 -0.13663 0.26736 -0.14705 0.18565 C -0.15816 0.10394 -0.09219 0.0213 5.55556E-7 -0.00023 Z " pathEditMode="relative" rAng="21000000" ptsTypes="AAAAA">
                                      <p:cBhvr>
                                        <p:cTn id="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16 -0.13426 L 0.55225 -0.2044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62" y="-351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5 -0.05486 L 0.21354 -0.09097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-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6" grpId="0" animBg="1"/>
      <p:bldP spid="36" grpId="1" animBg="1"/>
      <p:bldP spid="2" grpId="0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278DAC-4B53-2898-88E1-FB531E410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F66504-CA02-E40F-8F46-9BBE7B220922}"/>
              </a:ext>
            </a:extLst>
          </p:cNvPr>
          <p:cNvSpPr txBox="1"/>
          <p:nvPr/>
        </p:nvSpPr>
        <p:spPr>
          <a:xfrm>
            <a:off x="1566209" y="3892262"/>
            <a:ext cx="6011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go at the next activity.</a:t>
            </a:r>
          </a:p>
        </p:txBody>
      </p:sp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396662C1-37C8-04B1-9BA9-D661EDEB7A9F}"/>
              </a:ext>
            </a:extLst>
          </p:cNvPr>
          <p:cNvSpPr txBox="1"/>
          <p:nvPr/>
        </p:nvSpPr>
        <p:spPr>
          <a:xfrm>
            <a:off x="601011" y="613497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Go outside and collect a variety of different natural resources.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F3E0D6-7811-9722-F880-A66F2BC6C8CF}"/>
              </a:ext>
            </a:extLst>
          </p:cNvPr>
          <p:cNvSpPr txBox="1"/>
          <p:nvPr/>
        </p:nvSpPr>
        <p:spPr>
          <a:xfrm>
            <a:off x="593344" y="5038248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different ways can you find to sort your objects?</a:t>
            </a:r>
          </a:p>
        </p:txBody>
      </p:sp>
      <p:pic>
        <p:nvPicPr>
          <p:cNvPr id="5" name="Picture 4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E0D5AA9F-B017-B633-11F9-AD5A6526E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70700">
            <a:off x="5240840" y="2888034"/>
            <a:ext cx="868639" cy="572676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9957A40-092F-F5DB-C567-1B02147AA5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3515" y="2400656"/>
            <a:ext cx="885372" cy="885372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4C24CC3B-F015-0A96-9BBA-34A33EFE40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6861" y="2442754"/>
            <a:ext cx="930218" cy="974032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2878D82B-39AB-8506-B2CE-8964472A9E9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8044" y="2339790"/>
            <a:ext cx="804155" cy="8420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E39F0B-703B-2F6C-3E8D-ABF8358A8C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270678">
            <a:off x="3913487" y="3364057"/>
            <a:ext cx="1155378" cy="71505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DB7E73-D33C-9A7E-727E-E8A6A37599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8423" y="3597891"/>
            <a:ext cx="588360" cy="529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224BAE-686C-03BE-CA27-995C8D748D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0190" y="2658497"/>
            <a:ext cx="726774" cy="653805"/>
          </a:xfrm>
          <a:prstGeom prst="rect">
            <a:avLst/>
          </a:prstGeom>
        </p:spPr>
      </p:pic>
      <p:pic>
        <p:nvPicPr>
          <p:cNvPr id="14" name="Picture 13" descr="Shape&#10;&#10;Description automatically generated with medium confidence">
            <a:extLst>
              <a:ext uri="{FF2B5EF4-FFF2-40B4-BE49-F238E27FC236}">
                <a16:creationId xmlns:a16="http://schemas.microsoft.com/office/drawing/2014/main" id="{2C7F3123-F6DC-103A-72F5-2F5C8490C2F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7025" b="17281"/>
          <a:stretch/>
        </p:blipFill>
        <p:spPr>
          <a:xfrm>
            <a:off x="4866309" y="3334403"/>
            <a:ext cx="2235751" cy="65018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0D194676-971A-D1B9-F609-5ABEAEB506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297" y="3711972"/>
            <a:ext cx="615883" cy="615883"/>
          </a:xfrm>
          <a:prstGeom prst="rect">
            <a:avLst/>
          </a:prstGeom>
        </p:spPr>
      </p:pic>
      <p:pic>
        <p:nvPicPr>
          <p:cNvPr id="18" name="Picture 17" descr="Logo&#10;&#10;Description automatically generated with low confidence">
            <a:extLst>
              <a:ext uri="{FF2B5EF4-FFF2-40B4-BE49-F238E27FC236}">
                <a16:creationId xmlns:a16="http://schemas.microsoft.com/office/drawing/2014/main" id="{D3C83C21-DB36-3705-5726-A59E8709102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0518" t="25436" r="18681" b="17933"/>
          <a:stretch/>
        </p:blipFill>
        <p:spPr>
          <a:xfrm>
            <a:off x="757461" y="2363634"/>
            <a:ext cx="2482985" cy="215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59849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Blank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b8e6434-95df-42b9-97d1-9427bdc774f2">
      <Terms xmlns="http://schemas.microsoft.com/office/infopath/2007/PartnerControls"/>
    </lcf76f155ced4ddcb4097134ff3c332f>
    <TaxCatchAll xmlns="9745b602-9175-4e9b-b1eb-d53103d00a2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14479450D3C3439561514219A98148" ma:contentTypeVersion="11" ma:contentTypeDescription="Create a new document." ma:contentTypeScope="" ma:versionID="8ae253c931b9386bdd11b5177cf53ac7">
  <xsd:schema xmlns:xsd="http://www.w3.org/2001/XMLSchema" xmlns:xs="http://www.w3.org/2001/XMLSchema" xmlns:p="http://schemas.microsoft.com/office/2006/metadata/properties" xmlns:ns2="8b8e6434-95df-42b9-97d1-9427bdc774f2" xmlns:ns3="9745b602-9175-4e9b-b1eb-d53103d00a22" targetNamespace="http://schemas.microsoft.com/office/2006/metadata/properties" ma:root="true" ma:fieldsID="5bf950ab51b4d19480765021f63f7a87" ns2:_="" ns3:_="">
    <xsd:import namespace="8b8e6434-95df-42b9-97d1-9427bdc774f2"/>
    <xsd:import namespace="9745b602-9175-4e9b-b1eb-d53103d00a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8e6434-95df-42b9-97d1-9427bdc774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45b602-9175-4e9b-b1eb-d53103d00a2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065f668-1920-4657-a008-0feea25fa63e}" ma:internalName="TaxCatchAll" ma:showField="CatchAllData" ma:web="9745b602-9175-4e9b-b1eb-d53103d00a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B554B7-F69C-42C8-AC44-73B1C48B86E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1E78E5-E078-468B-91BF-6DE3F7F00AA9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  <ds:schemaRef ds:uri="8b8e6434-95df-42b9-97d1-9427bdc774f2"/>
    <ds:schemaRef ds:uri="9745b602-9175-4e9b-b1eb-d53103d00a22"/>
  </ds:schemaRefs>
</ds:datastoreItem>
</file>

<file path=customXml/itemProps3.xml><?xml version="1.0" encoding="utf-8"?>
<ds:datastoreItem xmlns:ds="http://schemas.openxmlformats.org/officeDocument/2006/customXml" ds:itemID="{FACFE960-7BC0-4D6F-83F9-01ACE0FF1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8e6434-95df-42b9-97d1-9427bdc774f2"/>
    <ds:schemaRef ds:uri="9745b602-9175-4e9b-b1eb-d53103d00a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986</TotalTime>
  <Words>88</Words>
  <Application>Microsoft Office PowerPoint</Application>
  <PresentationFormat>On-screen Show (4:3)</PresentationFormat>
  <Paragraphs>14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Title</vt:lpstr>
      <vt:lpstr>Get ready</vt:lpstr>
      <vt:lpstr>Custom Design</vt:lpstr>
      <vt:lpstr>Let's learn</vt:lpstr>
      <vt:lpstr>Blank slide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Lisa Marchant</cp:lastModifiedBy>
  <cp:revision>25</cp:revision>
  <dcterms:created xsi:type="dcterms:W3CDTF">2022-08-25T17:50:02Z</dcterms:created>
  <dcterms:modified xsi:type="dcterms:W3CDTF">2026-04-19T19:30:18Z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0x0101008D14479450D3C3439561514219A98148</vt:lpwstr>
  </property>
  <property fmtid="{D5CDD505-2E9C-101B-9397-08002B2CF9AE}" pid="3" name="MediaServiceImageTags">
    <vt:lpwstr/>
  </property>
</Properties>
</file>