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90" r:id="rId10"/>
    <p:sldId id="291" r:id="rId11"/>
    <p:sldId id="292" r:id="rId12"/>
    <p:sldId id="258" r:id="rId13"/>
    <p:sldId id="293" r:id="rId14"/>
    <p:sldId id="294" r:id="rId15"/>
    <p:sldId id="295" r:id="rId16"/>
    <p:sldId id="296" r:id="rId17"/>
    <p:sldId id="297" r:id="rId18"/>
    <p:sldId id="298" r:id="rId19"/>
    <p:sldId id="299" r:id="rId20"/>
    <p:sldId id="301" r:id="rId21"/>
    <p:sldId id="302" r:id="rId22"/>
    <p:sldId id="303" r:id="rId23"/>
    <p:sldId id="265" r:id="rId24"/>
    <p:sldId id="276" r:id="rId25"/>
    <p:sldId id="266" r:id="rId26"/>
    <p:sldId id="260" r:id="rId27"/>
    <p:sldId id="261" r:id="rId28"/>
    <p:sldId id="262" r:id="rId29"/>
    <p:sldId id="264" r:id="rId30"/>
    <p:sldId id="263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378B5"/>
    <a:srgbClr val="AFD233"/>
    <a:srgbClr val="F8931C"/>
    <a:srgbClr val="58C1B8"/>
    <a:srgbClr val="EE684B"/>
    <a:srgbClr val="002B61"/>
    <a:srgbClr val="EE787E"/>
    <a:srgbClr val="FFE395"/>
    <a:srgbClr val="C7DFB3"/>
    <a:srgbClr val="DFE9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53AF0F-5265-6441-38F3-8C7918275830}" v="6" dt="2024-07-29T13:51:33.5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702"/>
  </p:normalViewPr>
  <p:slideViewPr>
    <p:cSldViewPr snapToGrid="0">
      <p:cViewPr varScale="1">
        <p:scale>
          <a:sx n="113" d="100"/>
          <a:sy n="113" d="100"/>
        </p:scale>
        <p:origin x="16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microsoft.com/office/2015/10/relationships/revisionInfo" Target="revisionInfo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78372B-2D8D-CCA8-6A4A-3B77C290B8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5F06D0C-EB68-0A55-F856-6ACDF8C82D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9BB7488-A99D-AA36-AD40-E1A4899984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FB886A-FD0A-A8B5-4DB6-E8AC9B3613A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721A055-ECF2-6426-404A-6ABCDCBBD03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7493FAB-263C-ABE9-A331-3581C97495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4CA9969-2B13-6641-0A64-3069777E0FA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5AD8B36-20CE-25F0-81F5-40A3FDD2FE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6343C04-D890-F09E-C578-DDE3914CF28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CB1716-FE94-8015-037B-8383140F4D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C5DF854-7567-8B52-A822-DB129EFDEE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11723-915E-700E-4521-DEF85260A14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222FACE-55BC-9E25-13C2-2944B88B51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42FED21-E7C4-C5A8-2FA9-17FF6500DC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3F2F050-6A0C-C2D8-FCC0-8DB8F51B04C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48021F0-F8B8-A965-A375-B88FEAC7A1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4F4AFA8-DC96-452A-D9EC-7AA5CFC7941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A4DFCFA-1004-0584-DDD6-844001DCF9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1DA4AD4-E97D-6C77-6170-2EEFF206AC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9684A5F-C708-B16A-9F9A-BA4C2ADC697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01BDFE-493D-41DD-C3F3-23247620938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16AF913-4136-CA0F-B634-1646455FDFC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5089DB6-A2A3-B881-67CA-B463A15D5B6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0F14BAD-F92D-628F-BDE1-4CC64E6EFF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D33916E-4734-4EF9-41E1-0170846ECA9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A2C2DD5-4E66-4680-138D-54C24518185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F7F7406-0F0C-D985-7586-B26DF3F8FB0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E4AD59A-9F77-26A9-D15B-4F51ABC5E4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1747B9A-9F49-38DE-6AED-2456C68875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D966F5F-DE5C-0BF5-05C5-0836847F169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1CD97D3-0071-4F5A-4E6A-9E2FE16BCA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1A32D67-A7A0-6AAC-4A39-6605AFD6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3CEB4E-030C-73D5-0ECF-431546C998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BA752F-BF29-BF78-BED3-470CB74B23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ABD7F25-DF36-61E9-C91D-EDF6060D984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7629C3E-6E1F-5683-99D5-1B188649DF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687930A-5E75-E31F-7FDB-619D57B0A91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C775518-83E7-54E7-5B2F-A53B721B2C05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F210B42-F88F-6EFD-0BC0-1832585F09DB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C6F190E-06A1-B355-6291-17744D4C97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3D36D82-3677-E186-0E25-FF2925C52F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7.png"/><Relationship Id="rId3" Type="http://schemas.openxmlformats.org/officeDocument/2006/relationships/image" Target="../media/image57.png"/><Relationship Id="rId7" Type="http://schemas.openxmlformats.org/officeDocument/2006/relationships/image" Target="../media/image61.png"/><Relationship Id="rId12" Type="http://schemas.openxmlformats.org/officeDocument/2006/relationships/image" Target="../media/image66.png"/><Relationship Id="rId17" Type="http://schemas.openxmlformats.org/officeDocument/2006/relationships/image" Target="../media/image71.png"/><Relationship Id="rId2" Type="http://schemas.openxmlformats.org/officeDocument/2006/relationships/image" Target="../media/image56.png"/><Relationship Id="rId16" Type="http://schemas.openxmlformats.org/officeDocument/2006/relationships/image" Target="../media/image70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60.png"/><Relationship Id="rId11" Type="http://schemas.openxmlformats.org/officeDocument/2006/relationships/image" Target="../media/image65.png"/><Relationship Id="rId5" Type="http://schemas.openxmlformats.org/officeDocument/2006/relationships/image" Target="../media/image59.png"/><Relationship Id="rId15" Type="http://schemas.openxmlformats.org/officeDocument/2006/relationships/image" Target="../media/image69.png"/><Relationship Id="rId10" Type="http://schemas.openxmlformats.org/officeDocument/2006/relationships/image" Target="../media/image64.png"/><Relationship Id="rId4" Type="http://schemas.openxmlformats.org/officeDocument/2006/relationships/image" Target="../media/image58.png"/><Relationship Id="rId9" Type="http://schemas.openxmlformats.org/officeDocument/2006/relationships/image" Target="../media/image63.png"/><Relationship Id="rId14" Type="http://schemas.openxmlformats.org/officeDocument/2006/relationships/image" Target="../media/image6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6.png"/><Relationship Id="rId18" Type="http://schemas.openxmlformats.org/officeDocument/2006/relationships/image" Target="../media/image91.png"/><Relationship Id="rId26" Type="http://schemas.openxmlformats.org/officeDocument/2006/relationships/image" Target="../media/image99.png"/><Relationship Id="rId3" Type="http://schemas.openxmlformats.org/officeDocument/2006/relationships/image" Target="../media/image76.png"/><Relationship Id="rId21" Type="http://schemas.openxmlformats.org/officeDocument/2006/relationships/image" Target="../media/image94.png"/><Relationship Id="rId7" Type="http://schemas.openxmlformats.org/officeDocument/2006/relationships/image" Target="../media/image80.png"/><Relationship Id="rId12" Type="http://schemas.openxmlformats.org/officeDocument/2006/relationships/image" Target="../media/image85.svg"/><Relationship Id="rId17" Type="http://schemas.openxmlformats.org/officeDocument/2006/relationships/image" Target="../media/image90.png"/><Relationship Id="rId25" Type="http://schemas.openxmlformats.org/officeDocument/2006/relationships/image" Target="../media/image98.png"/><Relationship Id="rId2" Type="http://schemas.openxmlformats.org/officeDocument/2006/relationships/image" Target="../media/image75.png"/><Relationship Id="rId16" Type="http://schemas.openxmlformats.org/officeDocument/2006/relationships/image" Target="../media/image89.svg"/><Relationship Id="rId20" Type="http://schemas.openxmlformats.org/officeDocument/2006/relationships/image" Target="../media/image93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79.png"/><Relationship Id="rId11" Type="http://schemas.openxmlformats.org/officeDocument/2006/relationships/image" Target="../media/image84.png"/><Relationship Id="rId24" Type="http://schemas.openxmlformats.org/officeDocument/2006/relationships/image" Target="../media/image97.png"/><Relationship Id="rId5" Type="http://schemas.openxmlformats.org/officeDocument/2006/relationships/image" Target="../media/image78.png"/><Relationship Id="rId15" Type="http://schemas.openxmlformats.org/officeDocument/2006/relationships/image" Target="../media/image88.png"/><Relationship Id="rId23" Type="http://schemas.openxmlformats.org/officeDocument/2006/relationships/image" Target="../media/image96.png"/><Relationship Id="rId10" Type="http://schemas.openxmlformats.org/officeDocument/2006/relationships/image" Target="../media/image83.png"/><Relationship Id="rId19" Type="http://schemas.openxmlformats.org/officeDocument/2006/relationships/image" Target="../media/image92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Relationship Id="rId14" Type="http://schemas.openxmlformats.org/officeDocument/2006/relationships/image" Target="../media/image87.svg"/><Relationship Id="rId22" Type="http://schemas.openxmlformats.org/officeDocument/2006/relationships/image" Target="../media/image95.png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1.png"/><Relationship Id="rId18" Type="http://schemas.openxmlformats.org/officeDocument/2006/relationships/image" Target="../media/image116.png"/><Relationship Id="rId26" Type="http://schemas.openxmlformats.org/officeDocument/2006/relationships/image" Target="../media/image124.png"/><Relationship Id="rId39" Type="http://schemas.openxmlformats.org/officeDocument/2006/relationships/image" Target="../media/image137.png"/><Relationship Id="rId21" Type="http://schemas.openxmlformats.org/officeDocument/2006/relationships/image" Target="../media/image119.png"/><Relationship Id="rId34" Type="http://schemas.openxmlformats.org/officeDocument/2006/relationships/image" Target="../media/image132.png"/><Relationship Id="rId7" Type="http://schemas.openxmlformats.org/officeDocument/2006/relationships/image" Target="../media/image105.png"/><Relationship Id="rId2" Type="http://schemas.openxmlformats.org/officeDocument/2006/relationships/image" Target="../media/image100.png"/><Relationship Id="rId16" Type="http://schemas.openxmlformats.org/officeDocument/2006/relationships/image" Target="../media/image114.png"/><Relationship Id="rId20" Type="http://schemas.openxmlformats.org/officeDocument/2006/relationships/image" Target="../media/image118.png"/><Relationship Id="rId29" Type="http://schemas.openxmlformats.org/officeDocument/2006/relationships/image" Target="../media/image127.png"/><Relationship Id="rId41" Type="http://schemas.openxmlformats.org/officeDocument/2006/relationships/image" Target="../media/image139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04.png"/><Relationship Id="rId11" Type="http://schemas.openxmlformats.org/officeDocument/2006/relationships/image" Target="../media/image109.png"/><Relationship Id="rId24" Type="http://schemas.openxmlformats.org/officeDocument/2006/relationships/image" Target="../media/image122.png"/><Relationship Id="rId32" Type="http://schemas.openxmlformats.org/officeDocument/2006/relationships/image" Target="../media/image130.png"/><Relationship Id="rId37" Type="http://schemas.openxmlformats.org/officeDocument/2006/relationships/image" Target="../media/image135.png"/><Relationship Id="rId40" Type="http://schemas.openxmlformats.org/officeDocument/2006/relationships/image" Target="../media/image138.png"/><Relationship Id="rId5" Type="http://schemas.openxmlformats.org/officeDocument/2006/relationships/image" Target="../media/image103.png"/><Relationship Id="rId15" Type="http://schemas.openxmlformats.org/officeDocument/2006/relationships/image" Target="../media/image113.png"/><Relationship Id="rId23" Type="http://schemas.openxmlformats.org/officeDocument/2006/relationships/image" Target="../media/image121.png"/><Relationship Id="rId28" Type="http://schemas.openxmlformats.org/officeDocument/2006/relationships/image" Target="../media/image126.png"/><Relationship Id="rId36" Type="http://schemas.openxmlformats.org/officeDocument/2006/relationships/image" Target="../media/image134.png"/><Relationship Id="rId10" Type="http://schemas.openxmlformats.org/officeDocument/2006/relationships/image" Target="../media/image108.png"/><Relationship Id="rId19" Type="http://schemas.openxmlformats.org/officeDocument/2006/relationships/image" Target="../media/image117.png"/><Relationship Id="rId31" Type="http://schemas.openxmlformats.org/officeDocument/2006/relationships/image" Target="../media/image129.png"/><Relationship Id="rId4" Type="http://schemas.openxmlformats.org/officeDocument/2006/relationships/image" Target="../media/image102.jpg"/><Relationship Id="rId9" Type="http://schemas.openxmlformats.org/officeDocument/2006/relationships/image" Target="../media/image107.png"/><Relationship Id="rId14" Type="http://schemas.openxmlformats.org/officeDocument/2006/relationships/image" Target="../media/image112.png"/><Relationship Id="rId22" Type="http://schemas.openxmlformats.org/officeDocument/2006/relationships/image" Target="../media/image120.png"/><Relationship Id="rId27" Type="http://schemas.openxmlformats.org/officeDocument/2006/relationships/image" Target="../media/image125.png"/><Relationship Id="rId30" Type="http://schemas.openxmlformats.org/officeDocument/2006/relationships/image" Target="../media/image128.png"/><Relationship Id="rId35" Type="http://schemas.openxmlformats.org/officeDocument/2006/relationships/image" Target="../media/image133.png"/><Relationship Id="rId8" Type="http://schemas.openxmlformats.org/officeDocument/2006/relationships/image" Target="../media/image106.png"/><Relationship Id="rId3" Type="http://schemas.openxmlformats.org/officeDocument/2006/relationships/image" Target="../media/image101.png"/><Relationship Id="rId12" Type="http://schemas.openxmlformats.org/officeDocument/2006/relationships/image" Target="../media/image110.png"/><Relationship Id="rId17" Type="http://schemas.openxmlformats.org/officeDocument/2006/relationships/image" Target="../media/image115.png"/><Relationship Id="rId25" Type="http://schemas.openxmlformats.org/officeDocument/2006/relationships/image" Target="../media/image123.png"/><Relationship Id="rId33" Type="http://schemas.openxmlformats.org/officeDocument/2006/relationships/image" Target="../media/image131.png"/><Relationship Id="rId38" Type="http://schemas.openxmlformats.org/officeDocument/2006/relationships/image" Target="../media/image136.png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51.png"/><Relationship Id="rId18" Type="http://schemas.openxmlformats.org/officeDocument/2006/relationships/image" Target="../media/image156.png"/><Relationship Id="rId26" Type="http://schemas.openxmlformats.org/officeDocument/2006/relationships/image" Target="../media/image164.png"/><Relationship Id="rId39" Type="http://schemas.openxmlformats.org/officeDocument/2006/relationships/image" Target="../media/image177.png"/><Relationship Id="rId21" Type="http://schemas.openxmlformats.org/officeDocument/2006/relationships/image" Target="../media/image159.png"/><Relationship Id="rId34" Type="http://schemas.openxmlformats.org/officeDocument/2006/relationships/image" Target="../media/image172.png"/><Relationship Id="rId42" Type="http://schemas.openxmlformats.org/officeDocument/2006/relationships/image" Target="../media/image180.png"/><Relationship Id="rId47" Type="http://schemas.openxmlformats.org/officeDocument/2006/relationships/image" Target="../media/image185.png"/><Relationship Id="rId50" Type="http://schemas.openxmlformats.org/officeDocument/2006/relationships/image" Target="../media/image188.png"/><Relationship Id="rId55" Type="http://schemas.openxmlformats.org/officeDocument/2006/relationships/image" Target="../media/image193.png"/><Relationship Id="rId7" Type="http://schemas.openxmlformats.org/officeDocument/2006/relationships/image" Target="../media/image145.png"/><Relationship Id="rId2" Type="http://schemas.openxmlformats.org/officeDocument/2006/relationships/image" Target="../media/image140.png"/><Relationship Id="rId16" Type="http://schemas.openxmlformats.org/officeDocument/2006/relationships/image" Target="../media/image154.png"/><Relationship Id="rId29" Type="http://schemas.openxmlformats.org/officeDocument/2006/relationships/image" Target="../media/image167.png"/><Relationship Id="rId11" Type="http://schemas.openxmlformats.org/officeDocument/2006/relationships/image" Target="../media/image149.png"/><Relationship Id="rId24" Type="http://schemas.openxmlformats.org/officeDocument/2006/relationships/image" Target="../media/image162.png"/><Relationship Id="rId32" Type="http://schemas.openxmlformats.org/officeDocument/2006/relationships/image" Target="../media/image170.png"/><Relationship Id="rId37" Type="http://schemas.openxmlformats.org/officeDocument/2006/relationships/image" Target="../media/image175.png"/><Relationship Id="rId40" Type="http://schemas.openxmlformats.org/officeDocument/2006/relationships/image" Target="../media/image178.png"/><Relationship Id="rId45" Type="http://schemas.openxmlformats.org/officeDocument/2006/relationships/image" Target="../media/image183.png"/><Relationship Id="rId53" Type="http://schemas.openxmlformats.org/officeDocument/2006/relationships/image" Target="../media/image191.png"/><Relationship Id="rId58" Type="http://schemas.openxmlformats.org/officeDocument/2006/relationships/image" Target="../media/image196.png"/><Relationship Id="rId5" Type="http://schemas.openxmlformats.org/officeDocument/2006/relationships/image" Target="../media/image143.png"/><Relationship Id="rId19" Type="http://schemas.openxmlformats.org/officeDocument/2006/relationships/image" Target="../media/image157.png"/><Relationship Id="rId4" Type="http://schemas.openxmlformats.org/officeDocument/2006/relationships/image" Target="../media/image142.png"/><Relationship Id="rId9" Type="http://schemas.openxmlformats.org/officeDocument/2006/relationships/image" Target="../media/image147.png"/><Relationship Id="rId14" Type="http://schemas.openxmlformats.org/officeDocument/2006/relationships/image" Target="../media/image152.png"/><Relationship Id="rId22" Type="http://schemas.openxmlformats.org/officeDocument/2006/relationships/image" Target="../media/image160.png"/><Relationship Id="rId27" Type="http://schemas.openxmlformats.org/officeDocument/2006/relationships/image" Target="../media/image165.png"/><Relationship Id="rId30" Type="http://schemas.openxmlformats.org/officeDocument/2006/relationships/image" Target="../media/image168.png"/><Relationship Id="rId35" Type="http://schemas.openxmlformats.org/officeDocument/2006/relationships/image" Target="../media/image173.png"/><Relationship Id="rId43" Type="http://schemas.openxmlformats.org/officeDocument/2006/relationships/image" Target="../media/image181.png"/><Relationship Id="rId48" Type="http://schemas.openxmlformats.org/officeDocument/2006/relationships/image" Target="../media/image186.png"/><Relationship Id="rId56" Type="http://schemas.openxmlformats.org/officeDocument/2006/relationships/image" Target="../media/image194.png"/><Relationship Id="rId8" Type="http://schemas.openxmlformats.org/officeDocument/2006/relationships/image" Target="../media/image146.png"/><Relationship Id="rId51" Type="http://schemas.openxmlformats.org/officeDocument/2006/relationships/image" Target="../media/image189.png"/><Relationship Id="rId3" Type="http://schemas.openxmlformats.org/officeDocument/2006/relationships/image" Target="../media/image141.png"/><Relationship Id="rId12" Type="http://schemas.openxmlformats.org/officeDocument/2006/relationships/image" Target="../media/image150.png"/><Relationship Id="rId17" Type="http://schemas.openxmlformats.org/officeDocument/2006/relationships/image" Target="../media/image155.png"/><Relationship Id="rId25" Type="http://schemas.openxmlformats.org/officeDocument/2006/relationships/image" Target="../media/image163.png"/><Relationship Id="rId33" Type="http://schemas.openxmlformats.org/officeDocument/2006/relationships/image" Target="../media/image171.png"/><Relationship Id="rId38" Type="http://schemas.openxmlformats.org/officeDocument/2006/relationships/image" Target="../media/image176.png"/><Relationship Id="rId46" Type="http://schemas.openxmlformats.org/officeDocument/2006/relationships/image" Target="../media/image184.png"/><Relationship Id="rId20" Type="http://schemas.openxmlformats.org/officeDocument/2006/relationships/image" Target="../media/image158.png"/><Relationship Id="rId41" Type="http://schemas.openxmlformats.org/officeDocument/2006/relationships/image" Target="../media/image179.png"/><Relationship Id="rId54" Type="http://schemas.openxmlformats.org/officeDocument/2006/relationships/image" Target="../media/image192.png"/><Relationship Id="rId1" Type="http://schemas.openxmlformats.org/officeDocument/2006/relationships/slideLayout" Target="../slideLayouts/slideLayout39.xml"/><Relationship Id="rId6" Type="http://schemas.openxmlformats.org/officeDocument/2006/relationships/image" Target="../media/image144.png"/><Relationship Id="rId15" Type="http://schemas.openxmlformats.org/officeDocument/2006/relationships/image" Target="../media/image153.png"/><Relationship Id="rId23" Type="http://schemas.openxmlformats.org/officeDocument/2006/relationships/image" Target="../media/image161.png"/><Relationship Id="rId28" Type="http://schemas.openxmlformats.org/officeDocument/2006/relationships/image" Target="../media/image166.png"/><Relationship Id="rId36" Type="http://schemas.openxmlformats.org/officeDocument/2006/relationships/image" Target="../media/image174.png"/><Relationship Id="rId49" Type="http://schemas.openxmlformats.org/officeDocument/2006/relationships/image" Target="../media/image187.png"/><Relationship Id="rId57" Type="http://schemas.openxmlformats.org/officeDocument/2006/relationships/image" Target="../media/image195.png"/><Relationship Id="rId10" Type="http://schemas.openxmlformats.org/officeDocument/2006/relationships/image" Target="../media/image148.png"/><Relationship Id="rId31" Type="http://schemas.openxmlformats.org/officeDocument/2006/relationships/image" Target="../media/image169.png"/><Relationship Id="rId44" Type="http://schemas.openxmlformats.org/officeDocument/2006/relationships/image" Target="../media/image182.png"/><Relationship Id="rId52" Type="http://schemas.openxmlformats.org/officeDocument/2006/relationships/image" Target="../media/image1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01031CE-AF8F-F18E-8781-60C3774BD7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6894" y="1562712"/>
            <a:ext cx="5950212" cy="248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30018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5FC616-D17B-06D3-51B0-D43AE011600B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___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90 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5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3C47197-B301-65FB-40BF-B2DAEC21F239}"/>
              </a:ext>
            </a:extLst>
          </p:cNvPr>
          <p:cNvSpPr txBox="1"/>
          <p:nvPr/>
        </p:nvSpPr>
        <p:spPr>
          <a:xfrm>
            <a:off x="1776668" y="2715880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31317E1-5BBF-F1F8-3C72-18EF0BBF467E}"/>
              </a:ext>
            </a:extLst>
          </p:cNvPr>
          <p:cNvSpPr txBox="1"/>
          <p:nvPr/>
        </p:nvSpPr>
        <p:spPr>
          <a:xfrm>
            <a:off x="3041846" y="3958129"/>
            <a:ext cx="4895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59952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868F9C5-A7B4-677E-9B4A-78CF29338694}"/>
              </a:ext>
            </a:extLst>
          </p:cNvPr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___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90 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5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072090D-94F6-F463-E480-E4074A79355E}"/>
              </a:ext>
            </a:extLst>
          </p:cNvPr>
          <p:cNvSpPr txBox="1"/>
          <p:nvPr/>
        </p:nvSpPr>
        <p:spPr>
          <a:xfrm>
            <a:off x="1775608" y="2715881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D188CE0-1CBF-042E-47E8-AD25AF880FD3}"/>
              </a:ext>
            </a:extLst>
          </p:cNvPr>
          <p:cNvSpPr txBox="1"/>
          <p:nvPr/>
        </p:nvSpPr>
        <p:spPr>
          <a:xfrm>
            <a:off x="1773572" y="353458"/>
            <a:ext cx="401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A9FE53-52C9-36BD-1F14-5B6432686322}"/>
              </a:ext>
            </a:extLst>
          </p:cNvPr>
          <p:cNvSpPr txBox="1"/>
          <p:nvPr/>
        </p:nvSpPr>
        <p:spPr>
          <a:xfrm>
            <a:off x="3150019" y="1626103"/>
            <a:ext cx="401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9D35C1-A27B-1DDF-5C66-6D0432CDD12B}"/>
              </a:ext>
            </a:extLst>
          </p:cNvPr>
          <p:cNvSpPr txBox="1"/>
          <p:nvPr/>
        </p:nvSpPr>
        <p:spPr>
          <a:xfrm>
            <a:off x="2563319" y="2914440"/>
            <a:ext cx="766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38A7366-C4C2-1849-A745-981BBFD7A992}"/>
              </a:ext>
            </a:extLst>
          </p:cNvPr>
          <p:cNvSpPr txBox="1"/>
          <p:nvPr/>
        </p:nvSpPr>
        <p:spPr>
          <a:xfrm>
            <a:off x="2548630" y="4167383"/>
            <a:ext cx="766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6B9AC0A-D44E-6728-1DF2-A73362CD5F68}"/>
              </a:ext>
            </a:extLst>
          </p:cNvPr>
          <p:cNvSpPr txBox="1"/>
          <p:nvPr/>
        </p:nvSpPr>
        <p:spPr>
          <a:xfrm>
            <a:off x="3041846" y="3958129"/>
            <a:ext cx="4895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92080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DF1F114-5E95-A1E1-41AF-C108CE0C7A1C}"/>
              </a:ext>
            </a:extLst>
          </p:cNvPr>
          <p:cNvGraphicFramePr>
            <a:graphicFrameLocks noGrp="1"/>
          </p:cNvGraphicFramePr>
          <p:nvPr/>
        </p:nvGraphicFramePr>
        <p:xfrm>
          <a:off x="881851" y="1290710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4C91E61-9733-F0A8-D153-89C4A023C688}"/>
              </a:ext>
            </a:extLst>
          </p:cNvPr>
          <p:cNvCxnSpPr/>
          <p:nvPr/>
        </p:nvCxnSpPr>
        <p:spPr>
          <a:xfrm>
            <a:off x="5407902" y="1196723"/>
            <a:ext cx="514759" cy="0"/>
          </a:xfrm>
          <a:prstGeom prst="straightConnector1">
            <a:avLst/>
          </a:prstGeom>
          <a:ln w="190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AEFEA854-9498-03D8-20EA-E2ABFFB1099F}"/>
              </a:ext>
            </a:extLst>
          </p:cNvPr>
          <p:cNvSpPr txBox="1"/>
          <p:nvPr/>
        </p:nvSpPr>
        <p:spPr>
          <a:xfrm>
            <a:off x="5265251" y="735058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33134A74-5DA5-7A7E-BDA3-0B0824649F6D}"/>
              </a:ext>
            </a:extLst>
          </p:cNvPr>
          <p:cNvCxnSpPr/>
          <p:nvPr/>
        </p:nvCxnSpPr>
        <p:spPr>
          <a:xfrm>
            <a:off x="6032198" y="1298552"/>
            <a:ext cx="0" cy="489739"/>
          </a:xfrm>
          <a:prstGeom prst="straightConnector1">
            <a:avLst/>
          </a:prstGeom>
          <a:ln w="190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B35B7752-5289-E640-6699-3A23A2EE102F}"/>
              </a:ext>
            </a:extLst>
          </p:cNvPr>
          <p:cNvSpPr txBox="1"/>
          <p:nvPr/>
        </p:nvSpPr>
        <p:spPr>
          <a:xfrm>
            <a:off x="6026337" y="1298552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5C4462-30FA-DBC8-43E4-1727EF0488A1}"/>
              </a:ext>
            </a:extLst>
          </p:cNvPr>
          <p:cNvSpPr/>
          <p:nvPr/>
        </p:nvSpPr>
        <p:spPr>
          <a:xfrm>
            <a:off x="5422318" y="1298552"/>
            <a:ext cx="494482" cy="48973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FAA25A3-9D8A-6B27-17D2-DE5AAD620212}"/>
              </a:ext>
            </a:extLst>
          </p:cNvPr>
          <p:cNvSpPr txBox="1"/>
          <p:nvPr/>
        </p:nvSpPr>
        <p:spPr>
          <a:xfrm>
            <a:off x="6069232" y="2864818"/>
            <a:ext cx="2968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 squared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CB4A40-CDCF-E8B4-9EB2-FB1D4B051707}"/>
              </a:ext>
            </a:extLst>
          </p:cNvPr>
          <p:cNvSpPr txBox="1"/>
          <p:nvPr/>
        </p:nvSpPr>
        <p:spPr>
          <a:xfrm>
            <a:off x="6069232" y="3588380"/>
            <a:ext cx="116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F70D68B-8447-3309-99CB-3001B44D29F2}"/>
              </a:ext>
            </a:extLst>
          </p:cNvPr>
          <p:cNvSpPr txBox="1"/>
          <p:nvPr/>
        </p:nvSpPr>
        <p:spPr>
          <a:xfrm>
            <a:off x="6745729" y="3463098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8142FF1-B582-E1C7-F96E-9723BBE3C39C}"/>
                  </a:ext>
                </a:extLst>
              </p:cNvPr>
              <p:cNvSpPr txBox="1"/>
              <p:nvPr/>
            </p:nvSpPr>
            <p:spPr>
              <a:xfrm>
                <a:off x="6069232" y="2141255"/>
                <a:ext cx="22046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cm  </a:t>
                </a:r>
              </a:p>
            </p:txBody>
          </p:sp>
        </mc:Choice>
        <mc:Fallback xmlns=""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C8142FF1-B582-E1C7-F96E-9723BBE3C3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9232" y="2141255"/>
                <a:ext cx="2204607" cy="523220"/>
              </a:xfrm>
              <a:prstGeom prst="rect">
                <a:avLst/>
              </a:prstGeom>
              <a:blipFill>
                <a:blip r:embed="rId2"/>
                <a:stretch>
                  <a:fillRect l="-5817" t="-10465" r="-360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1088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 animBg="1"/>
      <p:bldP spid="8" grpId="0"/>
      <p:bldP spid="9" grpId="0"/>
      <p:bldP spid="10" grpId="0"/>
      <p:bldP spid="10" grpId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A371BD8-325E-C8AB-04E6-BFA48455420E}"/>
              </a:ext>
            </a:extLst>
          </p:cNvPr>
          <p:cNvGraphicFramePr>
            <a:graphicFrameLocks noGrp="1"/>
          </p:cNvGraphicFramePr>
          <p:nvPr/>
        </p:nvGraphicFramePr>
        <p:xfrm>
          <a:off x="1651172" y="797300"/>
          <a:ext cx="5040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0D42E6E2-B695-859B-FB43-57B7E0874A9C}"/>
              </a:ext>
            </a:extLst>
          </p:cNvPr>
          <p:cNvSpPr/>
          <p:nvPr/>
        </p:nvSpPr>
        <p:spPr>
          <a:xfrm>
            <a:off x="1097871" y="2925658"/>
            <a:ext cx="271523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2 rows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B2BEB292-5DCE-9000-D504-4500078BB9AA}"/>
              </a:ext>
            </a:extLst>
          </p:cNvPr>
          <p:cNvCxnSpPr/>
          <p:nvPr/>
        </p:nvCxnSpPr>
        <p:spPr>
          <a:xfrm flipV="1">
            <a:off x="2499217" y="1302025"/>
            <a:ext cx="0" cy="1009888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5794427B-1883-1039-2A73-ED7DBA80B087}"/>
              </a:ext>
            </a:extLst>
          </p:cNvPr>
          <p:cNvSpPr/>
          <p:nvPr/>
        </p:nvSpPr>
        <p:spPr>
          <a:xfrm>
            <a:off x="3446425" y="695366"/>
            <a:ext cx="157934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6 squares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8B911B1-35DA-FCC7-F339-63B96D7AA1F5}"/>
              </a:ext>
            </a:extLst>
          </p:cNvPr>
          <p:cNvSpPr/>
          <p:nvPr/>
        </p:nvSpPr>
        <p:spPr>
          <a:xfrm>
            <a:off x="1380712" y="1438165"/>
            <a:ext cx="115057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2 rows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FF00B63-E597-FD77-B447-92BD44FF032C}"/>
              </a:ext>
            </a:extLst>
          </p:cNvPr>
          <p:cNvSpPr/>
          <p:nvPr/>
        </p:nvSpPr>
        <p:spPr>
          <a:xfrm>
            <a:off x="1097871" y="4546654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2 × 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535371C6-5BA4-88BD-B9FD-0AF1E68A9128}"/>
              </a:ext>
            </a:extLst>
          </p:cNvPr>
          <p:cNvSpPr/>
          <p:nvPr/>
        </p:nvSpPr>
        <p:spPr>
          <a:xfrm>
            <a:off x="2300021" y="45466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71E4488-A5C5-9B0B-D6C9-518EC2CB768E}"/>
              </a:ext>
            </a:extLst>
          </p:cNvPr>
          <p:cNvSpPr/>
          <p:nvPr/>
        </p:nvSpPr>
        <p:spPr>
          <a:xfrm>
            <a:off x="2657863" y="1302025"/>
            <a:ext cx="3008451" cy="9937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BB82206-1AF5-BEC7-58EF-B60CA294248C}"/>
              </a:ext>
            </a:extLst>
          </p:cNvPr>
          <p:cNvCxnSpPr>
            <a:cxnSpLocks/>
          </p:cNvCxnSpPr>
          <p:nvPr/>
        </p:nvCxnSpPr>
        <p:spPr>
          <a:xfrm>
            <a:off x="2660749" y="1172438"/>
            <a:ext cx="3005565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>
            <a:extLst>
              <a:ext uri="{FF2B5EF4-FFF2-40B4-BE49-F238E27FC236}">
                <a16:creationId xmlns:a16="http://schemas.microsoft.com/office/drawing/2014/main" id="{2C3C9CEE-1161-D94F-E234-35BFC4C35A2F}"/>
              </a:ext>
            </a:extLst>
          </p:cNvPr>
          <p:cNvSpPr/>
          <p:nvPr/>
        </p:nvSpPr>
        <p:spPr>
          <a:xfrm>
            <a:off x="1097871" y="3465990"/>
            <a:ext cx="489159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6 squares in each row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44A274-2901-18FD-188E-D286D716B62A}"/>
              </a:ext>
            </a:extLst>
          </p:cNvPr>
          <p:cNvSpPr/>
          <p:nvPr/>
        </p:nvSpPr>
        <p:spPr>
          <a:xfrm>
            <a:off x="1097871" y="4006322"/>
            <a:ext cx="488524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12 squares altogether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954D5F75-A9E5-B7D5-933D-86C16FD882EC}"/>
              </a:ext>
            </a:extLst>
          </p:cNvPr>
          <p:cNvCxnSpPr/>
          <p:nvPr/>
        </p:nvCxnSpPr>
        <p:spPr>
          <a:xfrm>
            <a:off x="6176413" y="667149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1591448F-218A-9882-FBD1-30F7576002E2}"/>
              </a:ext>
            </a:extLst>
          </p:cNvPr>
          <p:cNvSpPr txBox="1"/>
          <p:nvPr/>
        </p:nvSpPr>
        <p:spPr>
          <a:xfrm>
            <a:off x="6000261" y="167897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0E3F799-0F76-F308-755C-B2EC4B4E6194}"/>
              </a:ext>
            </a:extLst>
          </p:cNvPr>
          <p:cNvSpPr txBox="1"/>
          <p:nvPr/>
        </p:nvSpPr>
        <p:spPr>
          <a:xfrm>
            <a:off x="6790628" y="78013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2D2C6037-1B10-0ED9-0CF6-D113C2450485}"/>
              </a:ext>
            </a:extLst>
          </p:cNvPr>
          <p:cNvCxnSpPr/>
          <p:nvPr/>
        </p:nvCxnSpPr>
        <p:spPr>
          <a:xfrm>
            <a:off x="6809235" y="813611"/>
            <a:ext cx="0" cy="4897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>
            <a:extLst>
              <a:ext uri="{FF2B5EF4-FFF2-40B4-BE49-F238E27FC236}">
                <a16:creationId xmlns:a16="http://schemas.microsoft.com/office/drawing/2014/main" id="{6B9D0131-EE97-E26E-0DB6-088C106B7971}"/>
              </a:ext>
            </a:extLst>
          </p:cNvPr>
          <p:cNvSpPr/>
          <p:nvPr/>
        </p:nvSpPr>
        <p:spPr>
          <a:xfrm>
            <a:off x="1097871" y="5086986"/>
            <a:ext cx="645946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of the rectangle is 12 cm squared.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B758992-FDA3-5914-4CCB-596158119748}"/>
              </a:ext>
            </a:extLst>
          </p:cNvPr>
          <p:cNvSpPr/>
          <p:nvPr/>
        </p:nvSpPr>
        <p:spPr>
          <a:xfrm>
            <a:off x="1097871" y="5627319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F818C29-2FF3-E274-66AE-1149B100A448}"/>
              </a:ext>
            </a:extLst>
          </p:cNvPr>
          <p:cNvSpPr txBox="1"/>
          <p:nvPr/>
        </p:nvSpPr>
        <p:spPr>
          <a:xfrm>
            <a:off x="1957653" y="5522376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483003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11" grpId="0"/>
      <p:bldP spid="12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2912116-9364-59BB-760F-5725B0CF4DD5}"/>
              </a:ext>
            </a:extLst>
          </p:cNvPr>
          <p:cNvGraphicFramePr>
            <a:graphicFrameLocks noGrp="1"/>
          </p:cNvGraphicFramePr>
          <p:nvPr/>
        </p:nvGraphicFramePr>
        <p:xfrm>
          <a:off x="2135190" y="828543"/>
          <a:ext cx="3024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B95D05E0-D280-8820-EB09-ACB500926ACA}"/>
              </a:ext>
            </a:extLst>
          </p:cNvPr>
          <p:cNvSpPr/>
          <p:nvPr/>
        </p:nvSpPr>
        <p:spPr>
          <a:xfrm>
            <a:off x="1099355" y="2850787"/>
            <a:ext cx="307109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___ rows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A4024D5-73DF-8FAC-3E20-09E99F471A9A}"/>
              </a:ext>
            </a:extLst>
          </p:cNvPr>
          <p:cNvSpPr/>
          <p:nvPr/>
        </p:nvSpPr>
        <p:spPr>
          <a:xfrm>
            <a:off x="1099355" y="4471783"/>
            <a:ext cx="211307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___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BF41A17-6F8D-C8C8-3374-FA54DF081139}"/>
              </a:ext>
            </a:extLst>
          </p:cNvPr>
          <p:cNvSpPr/>
          <p:nvPr/>
        </p:nvSpPr>
        <p:spPr>
          <a:xfrm>
            <a:off x="3048425" y="4496101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D7236C-187F-2E32-D3DB-A08B1F2213CE}"/>
              </a:ext>
            </a:extLst>
          </p:cNvPr>
          <p:cNvSpPr/>
          <p:nvPr/>
        </p:nvSpPr>
        <p:spPr>
          <a:xfrm>
            <a:off x="3124285" y="836303"/>
            <a:ext cx="522905" cy="15112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8E0FA3F-722B-3428-6113-11C8325A3362}"/>
              </a:ext>
            </a:extLst>
          </p:cNvPr>
          <p:cNvSpPr/>
          <p:nvPr/>
        </p:nvSpPr>
        <p:spPr>
          <a:xfrm>
            <a:off x="1099355" y="3391119"/>
            <a:ext cx="500053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is ___ square in each row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C165213-D284-488B-7A79-F770CBD25A9B}"/>
              </a:ext>
            </a:extLst>
          </p:cNvPr>
          <p:cNvSpPr/>
          <p:nvPr/>
        </p:nvSpPr>
        <p:spPr>
          <a:xfrm>
            <a:off x="1099355" y="3931451"/>
            <a:ext cx="505837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___ squares altogether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A73023E-42FE-65E0-F9AB-A1CFDBC0A779}"/>
              </a:ext>
            </a:extLst>
          </p:cNvPr>
          <p:cNvCxnSpPr/>
          <p:nvPr/>
        </p:nvCxnSpPr>
        <p:spPr>
          <a:xfrm>
            <a:off x="4644431" y="729526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493122FF-8DCD-E8FB-2DF7-6B7611CD8DA0}"/>
              </a:ext>
            </a:extLst>
          </p:cNvPr>
          <p:cNvSpPr txBox="1"/>
          <p:nvPr/>
        </p:nvSpPr>
        <p:spPr>
          <a:xfrm>
            <a:off x="4472853" y="231468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FADC2A-8D8E-FAB4-F0A5-8907BA491FB4}"/>
              </a:ext>
            </a:extLst>
          </p:cNvPr>
          <p:cNvSpPr txBox="1"/>
          <p:nvPr/>
        </p:nvSpPr>
        <p:spPr>
          <a:xfrm>
            <a:off x="5253275" y="806821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B6A9029E-403E-DD8B-D528-0EC5A7C014DB}"/>
              </a:ext>
            </a:extLst>
          </p:cNvPr>
          <p:cNvCxnSpPr/>
          <p:nvPr/>
        </p:nvCxnSpPr>
        <p:spPr>
          <a:xfrm>
            <a:off x="5252888" y="857734"/>
            <a:ext cx="0" cy="4897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837755A9-DE3A-4853-64C3-F9653C1054CD}"/>
              </a:ext>
            </a:extLst>
          </p:cNvPr>
          <p:cNvSpPr/>
          <p:nvPr/>
        </p:nvSpPr>
        <p:spPr>
          <a:xfrm>
            <a:off x="1099355" y="5012115"/>
            <a:ext cx="66325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of the rectangle is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 squared.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3859064-4322-8982-BD84-D48BA1E435E2}"/>
              </a:ext>
            </a:extLst>
          </p:cNvPr>
          <p:cNvSpPr/>
          <p:nvPr/>
        </p:nvSpPr>
        <p:spPr>
          <a:xfrm>
            <a:off x="1099355" y="5552448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BA07369-8282-A814-82B4-7FC1410706D9}"/>
              </a:ext>
            </a:extLst>
          </p:cNvPr>
          <p:cNvSpPr txBox="1"/>
          <p:nvPr/>
        </p:nvSpPr>
        <p:spPr>
          <a:xfrm>
            <a:off x="2128677" y="5439903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CD4BA65-AB9F-A448-1754-E4B18C222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8165" y="1775960"/>
            <a:ext cx="747045" cy="74704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274EA90-1EA4-536E-9D29-0C75DAF074E8}"/>
              </a:ext>
            </a:extLst>
          </p:cNvPr>
          <p:cNvSpPr txBox="1"/>
          <p:nvPr/>
        </p:nvSpPr>
        <p:spPr>
          <a:xfrm>
            <a:off x="5411009" y="19186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5A87F5F-57C2-813A-38C7-88239A86BDCB}"/>
              </a:ext>
            </a:extLst>
          </p:cNvPr>
          <p:cNvSpPr txBox="1"/>
          <p:nvPr/>
        </p:nvSpPr>
        <p:spPr>
          <a:xfrm>
            <a:off x="2749359" y="2843955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B3B16A0-4094-3EEF-4E46-E7635B7F3718}"/>
              </a:ext>
            </a:extLst>
          </p:cNvPr>
          <p:cNvSpPr txBox="1"/>
          <p:nvPr/>
        </p:nvSpPr>
        <p:spPr>
          <a:xfrm>
            <a:off x="2491479" y="3387516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FDA5E47-3D6B-C715-6D56-30F2D3FCCA68}"/>
              </a:ext>
            </a:extLst>
          </p:cNvPr>
          <p:cNvSpPr txBox="1"/>
          <p:nvPr/>
        </p:nvSpPr>
        <p:spPr>
          <a:xfrm>
            <a:off x="2709214" y="394625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8B8B0A-72F7-E6AD-78E0-1EBB321F7023}"/>
              </a:ext>
            </a:extLst>
          </p:cNvPr>
          <p:cNvSpPr txBox="1"/>
          <p:nvPr/>
        </p:nvSpPr>
        <p:spPr>
          <a:xfrm>
            <a:off x="1296984" y="4460114"/>
            <a:ext cx="547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C26F876-89D7-2578-25DB-54F2958C1806}"/>
              </a:ext>
            </a:extLst>
          </p:cNvPr>
          <p:cNvSpPr txBox="1"/>
          <p:nvPr/>
        </p:nvSpPr>
        <p:spPr>
          <a:xfrm>
            <a:off x="2205994" y="446947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91834CF-A350-AE84-44AE-FABF3AA6A6F0}"/>
              </a:ext>
            </a:extLst>
          </p:cNvPr>
          <p:cNvSpPr txBox="1"/>
          <p:nvPr/>
        </p:nvSpPr>
        <p:spPr>
          <a:xfrm>
            <a:off x="3212434" y="4481139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BCC9387-BA9E-0C6E-2C67-8671B416DA18}"/>
              </a:ext>
            </a:extLst>
          </p:cNvPr>
          <p:cNvSpPr txBox="1"/>
          <p:nvPr/>
        </p:nvSpPr>
        <p:spPr>
          <a:xfrm>
            <a:off x="5290378" y="5001835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F5AD2E6-8DBA-E079-48EE-D05E61AED978}"/>
              </a:ext>
            </a:extLst>
          </p:cNvPr>
          <p:cNvSpPr txBox="1"/>
          <p:nvPr/>
        </p:nvSpPr>
        <p:spPr>
          <a:xfrm>
            <a:off x="1303804" y="5535335"/>
            <a:ext cx="447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D380663A-1FD7-69D7-C1C7-11F19979431B}"/>
              </a:ext>
            </a:extLst>
          </p:cNvPr>
          <p:cNvCxnSpPr/>
          <p:nvPr/>
        </p:nvCxnSpPr>
        <p:spPr>
          <a:xfrm flipV="1">
            <a:off x="2995612" y="821677"/>
            <a:ext cx="3288" cy="1489844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Rectangle 26">
            <a:extLst>
              <a:ext uri="{FF2B5EF4-FFF2-40B4-BE49-F238E27FC236}">
                <a16:creationId xmlns:a16="http://schemas.microsoft.com/office/drawing/2014/main" id="{5ADB6E48-93B5-CB76-7505-98AB7C7504A4}"/>
              </a:ext>
            </a:extLst>
          </p:cNvPr>
          <p:cNvSpPr/>
          <p:nvPr/>
        </p:nvSpPr>
        <p:spPr>
          <a:xfrm>
            <a:off x="1844655" y="1304989"/>
            <a:ext cx="115057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3 rows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4FA2ADD-1115-D585-8E4E-E17A8F03048A}"/>
              </a:ext>
            </a:extLst>
          </p:cNvPr>
          <p:cNvSpPr/>
          <p:nvPr/>
        </p:nvSpPr>
        <p:spPr>
          <a:xfrm>
            <a:off x="2731690" y="238297"/>
            <a:ext cx="143827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 square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FF2BD07-28B3-1993-0FA5-5D71D78DC708}"/>
              </a:ext>
            </a:extLst>
          </p:cNvPr>
          <p:cNvCxnSpPr/>
          <p:nvPr/>
        </p:nvCxnSpPr>
        <p:spPr>
          <a:xfrm>
            <a:off x="3124285" y="754688"/>
            <a:ext cx="504256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18032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7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ADAB0B36-E41D-1364-84E6-D3D1A46A03E3}"/>
              </a:ext>
            </a:extLst>
          </p:cNvPr>
          <p:cNvSpPr/>
          <p:nvPr/>
        </p:nvSpPr>
        <p:spPr>
          <a:xfrm>
            <a:off x="2638856" y="990950"/>
            <a:ext cx="3436137" cy="796469"/>
          </a:xfrm>
          <a:prstGeom prst="cloudCallout">
            <a:avLst>
              <a:gd name="adj1" fmla="val -26083"/>
              <a:gd name="adj2" fmla="val 83761"/>
            </a:avLst>
          </a:prstGeom>
          <a:ln w="19050">
            <a:solidFill>
              <a:srgbClr val="7D4989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What is area?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26161DA-EBB2-280A-B55F-9FAA8986301D}"/>
              </a:ext>
            </a:extLst>
          </p:cNvPr>
          <p:cNvSpPr/>
          <p:nvPr/>
        </p:nvSpPr>
        <p:spPr>
          <a:xfrm>
            <a:off x="950976" y="2453954"/>
            <a:ext cx="4284134" cy="17187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96C3243-1527-7BF3-9BDD-A3B0A5A49C88}"/>
              </a:ext>
            </a:extLst>
          </p:cNvPr>
          <p:cNvSpPr/>
          <p:nvPr/>
        </p:nvSpPr>
        <p:spPr>
          <a:xfrm>
            <a:off x="736600" y="4672347"/>
            <a:ext cx="7238999" cy="954107"/>
          </a:xfrm>
          <a:prstGeom prst="rect">
            <a:avLst/>
          </a:prstGeom>
          <a:ln w="28575">
            <a:noFill/>
          </a:ln>
        </p:spPr>
        <p:txBody>
          <a:bodyPr wrap="squar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Area is the space inside a two-dimensional shape.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8D200E-0FFD-5A09-6C06-3FFF3F964C08}"/>
              </a:ext>
            </a:extLst>
          </p:cNvPr>
          <p:cNvSpPr/>
          <p:nvPr/>
        </p:nvSpPr>
        <p:spPr>
          <a:xfrm>
            <a:off x="5501113" y="2454721"/>
            <a:ext cx="1717200" cy="17172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56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79E55C-2581-848C-408B-C16DF1096297}"/>
              </a:ext>
            </a:extLst>
          </p:cNvPr>
          <p:cNvSpPr/>
          <p:nvPr/>
        </p:nvSpPr>
        <p:spPr>
          <a:xfrm rot="19544276">
            <a:off x="1916697" y="1432965"/>
            <a:ext cx="1147530" cy="251881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934578-8D67-0122-5690-900A7BF158F2}"/>
              </a:ext>
            </a:extLst>
          </p:cNvPr>
          <p:cNvSpPr txBox="1"/>
          <p:nvPr/>
        </p:nvSpPr>
        <p:spPr>
          <a:xfrm>
            <a:off x="1097648" y="1111516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F0E54C7C-FDDE-E32D-9B72-6913AB40A41F}"/>
              </a:ext>
            </a:extLst>
          </p:cNvPr>
          <p:cNvCxnSpPr/>
          <p:nvPr/>
        </p:nvCxnSpPr>
        <p:spPr>
          <a:xfrm flipH="1">
            <a:off x="1246913" y="1251199"/>
            <a:ext cx="939904" cy="64396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59CE27F-B508-F294-824A-605A1BAE5486}"/>
              </a:ext>
            </a:extLst>
          </p:cNvPr>
          <p:cNvSpPr txBox="1"/>
          <p:nvPr/>
        </p:nvSpPr>
        <p:spPr>
          <a:xfrm>
            <a:off x="1097648" y="2912559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7 cm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CE9EE43C-D518-FDF5-231B-1A895518F36C}"/>
              </a:ext>
            </a:extLst>
          </p:cNvPr>
          <p:cNvCxnSpPr/>
          <p:nvPr/>
        </p:nvCxnSpPr>
        <p:spPr>
          <a:xfrm>
            <a:off x="1190127" y="2049747"/>
            <a:ext cx="1435665" cy="208380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>
            <a:extLst>
              <a:ext uri="{FF2B5EF4-FFF2-40B4-BE49-F238E27FC236}">
                <a16:creationId xmlns:a16="http://schemas.microsoft.com/office/drawing/2014/main" id="{5D0B8CCD-BEA8-4E68-8EC2-45E325E7F54E}"/>
              </a:ext>
            </a:extLst>
          </p:cNvPr>
          <p:cNvSpPr/>
          <p:nvPr/>
        </p:nvSpPr>
        <p:spPr>
          <a:xfrm>
            <a:off x="1190127" y="4419617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3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7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496DC13-E110-BC32-A4DB-C1772B407D1D}"/>
              </a:ext>
            </a:extLst>
          </p:cNvPr>
          <p:cNvSpPr txBox="1"/>
          <p:nvPr/>
        </p:nvSpPr>
        <p:spPr>
          <a:xfrm>
            <a:off x="3256010" y="4309893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BF7A2FC-8800-0CAE-B475-64F6B36DB33B}"/>
              </a:ext>
            </a:extLst>
          </p:cNvPr>
          <p:cNvSpPr/>
          <p:nvPr/>
        </p:nvSpPr>
        <p:spPr>
          <a:xfrm>
            <a:off x="2395244" y="4419617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21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93A7AB-96BB-B21A-44F6-C33D8B1830D1}"/>
              </a:ext>
            </a:extLst>
          </p:cNvPr>
          <p:cNvSpPr/>
          <p:nvPr/>
        </p:nvSpPr>
        <p:spPr>
          <a:xfrm rot="16004948">
            <a:off x="6254186" y="1323453"/>
            <a:ext cx="542108" cy="28344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57A7D69-87A4-242D-D86B-CD5CBA9AE9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1062" y="581446"/>
            <a:ext cx="747045" cy="7470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E8FAB013-B834-655A-2682-25F394AAB88A}"/>
              </a:ext>
            </a:extLst>
          </p:cNvPr>
          <p:cNvSpPr txBox="1"/>
          <p:nvPr/>
        </p:nvSpPr>
        <p:spPr>
          <a:xfrm>
            <a:off x="5183906" y="7241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D4A1E8-7073-609D-4833-D15D2EE7A948}"/>
              </a:ext>
            </a:extLst>
          </p:cNvPr>
          <p:cNvSpPr txBox="1"/>
          <p:nvPr/>
        </p:nvSpPr>
        <p:spPr>
          <a:xfrm>
            <a:off x="6030629" y="1907466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4284E23-5913-C9EE-3530-EF05BE478B9C}"/>
              </a:ext>
            </a:extLst>
          </p:cNvPr>
          <p:cNvSpPr txBox="1"/>
          <p:nvPr/>
        </p:nvSpPr>
        <p:spPr>
          <a:xfrm>
            <a:off x="3946399" y="2556658"/>
            <a:ext cx="119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20 mm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208F832-2889-618E-2D58-4870AA794B52}"/>
              </a:ext>
            </a:extLst>
          </p:cNvPr>
          <p:cNvSpPr txBox="1"/>
          <p:nvPr/>
        </p:nvSpPr>
        <p:spPr>
          <a:xfrm>
            <a:off x="4247906" y="2554336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E08EAFC-1A95-C8C3-9A58-0301CC0F0260}"/>
              </a:ext>
            </a:extLst>
          </p:cNvPr>
          <p:cNvSpPr/>
          <p:nvPr/>
        </p:nvSpPr>
        <p:spPr>
          <a:xfrm>
            <a:off x="5265294" y="3383393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4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4834043-08B7-9011-DA10-A3A8597FCC5F}"/>
              </a:ext>
            </a:extLst>
          </p:cNvPr>
          <p:cNvSpPr txBox="1"/>
          <p:nvPr/>
        </p:nvSpPr>
        <p:spPr>
          <a:xfrm>
            <a:off x="7141254" y="3272976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385FD80-8F9D-A9AB-4DB1-FB83FE147884}"/>
              </a:ext>
            </a:extLst>
          </p:cNvPr>
          <p:cNvSpPr/>
          <p:nvPr/>
        </p:nvSpPr>
        <p:spPr>
          <a:xfrm>
            <a:off x="6462065" y="338339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8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5515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9" grpId="0"/>
      <p:bldP spid="10" grpId="0" animBg="1"/>
      <p:bldP spid="12" grpId="0"/>
      <p:bldP spid="12" grpId="1"/>
      <p:bldP spid="13" grpId="0"/>
      <p:bldP spid="14" grpId="0"/>
      <p:bldP spid="14" grpId="1"/>
      <p:bldP spid="14" grpId="2"/>
      <p:bldP spid="15" grpId="0"/>
      <p:bldP spid="16" grpId="0"/>
      <p:bldP spid="17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90283A8-0515-F8C4-B389-4410333375D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780606" y="4483156"/>
            <a:ext cx="1235916" cy="948246"/>
          </a:xfrm>
          <a:prstGeom prst="rect">
            <a:avLst/>
          </a:prstGeom>
        </p:spPr>
      </p:pic>
      <p:sp>
        <p:nvSpPr>
          <p:cNvPr id="3" name="Rounded Rectangular Callout 3">
            <a:extLst>
              <a:ext uri="{FF2B5EF4-FFF2-40B4-BE49-F238E27FC236}">
                <a16:creationId xmlns:a16="http://schemas.microsoft.com/office/drawing/2014/main" id="{37DF7FCB-2E19-DF3E-4154-12151B6F2A6D}"/>
              </a:ext>
            </a:extLst>
          </p:cNvPr>
          <p:cNvSpPr/>
          <p:nvPr/>
        </p:nvSpPr>
        <p:spPr>
          <a:xfrm>
            <a:off x="5430019" y="3045392"/>
            <a:ext cx="2645864" cy="1176154"/>
          </a:xfrm>
          <a:prstGeom prst="wedgeRoundRectCallout">
            <a:avLst>
              <a:gd name="adj1" fmla="val -2778"/>
              <a:gd name="adj2" fmla="val 73230"/>
              <a:gd name="adj3" fmla="val 16667"/>
            </a:avLst>
          </a:prstGeom>
          <a:solidFill>
            <a:schemeClr val="bg1"/>
          </a:solidFill>
          <a:ln w="19050">
            <a:solidFill>
              <a:srgbClr val="7D49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area of this rectangle is 4 m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3273E57-C8EA-40E3-C56F-FF14619C7E12}"/>
              </a:ext>
            </a:extLst>
          </p:cNvPr>
          <p:cNvSpPr/>
          <p:nvPr/>
        </p:nvSpPr>
        <p:spPr>
          <a:xfrm rot="12348852">
            <a:off x="1241619" y="1425524"/>
            <a:ext cx="1224000" cy="12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844943-5EEF-296E-82ED-D508519C5EAB}"/>
              </a:ext>
            </a:extLst>
          </p:cNvPr>
          <p:cNvSpPr txBox="1"/>
          <p:nvPr/>
        </p:nvSpPr>
        <p:spPr>
          <a:xfrm>
            <a:off x="2113140" y="945936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9 mm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ACCB96F-767D-CE32-415F-08160A706593}"/>
              </a:ext>
            </a:extLst>
          </p:cNvPr>
          <p:cNvCxnSpPr/>
          <p:nvPr/>
        </p:nvCxnSpPr>
        <p:spPr>
          <a:xfrm flipH="1" flipV="1">
            <a:off x="1604251" y="1086052"/>
            <a:ext cx="1143399" cy="547965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A9E5331B-2840-5203-8ACC-DFECD49AF5E6}"/>
              </a:ext>
            </a:extLst>
          </p:cNvPr>
          <p:cNvSpPr txBox="1"/>
          <p:nvPr/>
        </p:nvSpPr>
        <p:spPr>
          <a:xfrm>
            <a:off x="1252226" y="1785760"/>
            <a:ext cx="1385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Square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30413400-22C7-45D9-55DA-C8A0D4B6B123}"/>
              </a:ext>
            </a:extLst>
          </p:cNvPr>
          <p:cNvCxnSpPr/>
          <p:nvPr/>
        </p:nvCxnSpPr>
        <p:spPr>
          <a:xfrm flipV="1">
            <a:off x="2281599" y="1785760"/>
            <a:ext cx="571700" cy="112412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7E3EB4D6-962B-298E-F35E-C413CA60F0F6}"/>
              </a:ext>
            </a:extLst>
          </p:cNvPr>
          <p:cNvSpPr txBox="1"/>
          <p:nvPr/>
        </p:nvSpPr>
        <p:spPr>
          <a:xfrm>
            <a:off x="2541179" y="2222006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9 mm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D2ED3B1-AC6F-89E9-52D8-544ACF0CA1CF}"/>
              </a:ext>
            </a:extLst>
          </p:cNvPr>
          <p:cNvSpPr/>
          <p:nvPr/>
        </p:nvSpPr>
        <p:spPr>
          <a:xfrm>
            <a:off x="1036191" y="3093546"/>
            <a:ext cx="148309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9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9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5060654-9D77-7227-886A-E1895AAA3917}"/>
              </a:ext>
            </a:extLst>
          </p:cNvPr>
          <p:cNvSpPr/>
          <p:nvPr/>
        </p:nvSpPr>
        <p:spPr>
          <a:xfrm>
            <a:off x="1466502" y="3734340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9  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065ED69-E350-0AE0-3F15-2BD7ED7FF091}"/>
              </a:ext>
            </a:extLst>
          </p:cNvPr>
          <p:cNvSpPr txBox="1"/>
          <p:nvPr/>
        </p:nvSpPr>
        <p:spPr>
          <a:xfrm>
            <a:off x="1659284" y="3570123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4EE63C-749D-E661-59B7-7C44C9505DEB}"/>
              </a:ext>
            </a:extLst>
          </p:cNvPr>
          <p:cNvSpPr txBox="1"/>
          <p:nvPr/>
        </p:nvSpPr>
        <p:spPr>
          <a:xfrm>
            <a:off x="2343142" y="3757761"/>
            <a:ext cx="1453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81 mm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E8F5976-C7D9-1767-1E1E-6ACFF8F915C7}"/>
              </a:ext>
            </a:extLst>
          </p:cNvPr>
          <p:cNvSpPr txBox="1"/>
          <p:nvPr/>
        </p:nvSpPr>
        <p:spPr>
          <a:xfrm>
            <a:off x="3327619" y="3639436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EA72688-45D6-F28A-96D6-9BC5E7CDDF0B}"/>
              </a:ext>
            </a:extLst>
          </p:cNvPr>
          <p:cNvSpPr/>
          <p:nvPr/>
        </p:nvSpPr>
        <p:spPr>
          <a:xfrm rot="10800000">
            <a:off x="6068998" y="586949"/>
            <a:ext cx="1224000" cy="223383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DF52D2A-2C9F-3C4F-610E-DD7BAA396D5B}"/>
              </a:ext>
            </a:extLst>
          </p:cNvPr>
          <p:cNvSpPr txBox="1"/>
          <p:nvPr/>
        </p:nvSpPr>
        <p:spPr>
          <a:xfrm>
            <a:off x="5237680" y="1428474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 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A9363AA-D047-3E17-C8FA-287D12A2259D}"/>
              </a:ext>
            </a:extLst>
          </p:cNvPr>
          <p:cNvSpPr txBox="1"/>
          <p:nvPr/>
        </p:nvSpPr>
        <p:spPr>
          <a:xfrm>
            <a:off x="7452969" y="1442255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 m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DD89CC26-EEA1-54EF-01A6-CC245BAB3D51}"/>
              </a:ext>
            </a:extLst>
          </p:cNvPr>
          <p:cNvCxnSpPr/>
          <p:nvPr/>
        </p:nvCxnSpPr>
        <p:spPr>
          <a:xfrm flipV="1">
            <a:off x="5958612" y="605338"/>
            <a:ext cx="0" cy="224961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4DA50EC7-0AEA-A668-0B49-4B0F7304867D}"/>
              </a:ext>
            </a:extLst>
          </p:cNvPr>
          <p:cNvCxnSpPr/>
          <p:nvPr/>
        </p:nvCxnSpPr>
        <p:spPr>
          <a:xfrm flipV="1">
            <a:off x="7398564" y="579058"/>
            <a:ext cx="0" cy="224961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E97E4B5E-ADBF-FC78-702E-4CD4935645E1}"/>
              </a:ext>
            </a:extLst>
          </p:cNvPr>
          <p:cNvSpPr txBox="1"/>
          <p:nvPr/>
        </p:nvSpPr>
        <p:spPr>
          <a:xfrm>
            <a:off x="7615691" y="3518896"/>
            <a:ext cx="5986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BFB4B67D-D286-30A5-BD30-83BB6B526B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6417" y="4523731"/>
            <a:ext cx="747045" cy="747045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9D6085F3-E797-0F34-7292-35C288B13E0D}"/>
              </a:ext>
            </a:extLst>
          </p:cNvPr>
          <p:cNvSpPr txBox="1"/>
          <p:nvPr/>
        </p:nvSpPr>
        <p:spPr>
          <a:xfrm>
            <a:off x="3619261" y="466642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2DC8093-602C-68EE-79AB-A076A8E0A90C}"/>
              </a:ext>
            </a:extLst>
          </p:cNvPr>
          <p:cNvSpPr txBox="1"/>
          <p:nvPr/>
        </p:nvSpPr>
        <p:spPr>
          <a:xfrm>
            <a:off x="942380" y="5148910"/>
            <a:ext cx="484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Explain why Tiny is incorrect.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62E4EAE2-549B-F481-59DE-522186200071}"/>
              </a:ext>
            </a:extLst>
          </p:cNvPr>
          <p:cNvCxnSpPr/>
          <p:nvPr/>
        </p:nvCxnSpPr>
        <p:spPr>
          <a:xfrm>
            <a:off x="6034980" y="476225"/>
            <a:ext cx="129178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FA5AD4B0-8B0C-6870-9DF8-DAB366A23CA7}"/>
              </a:ext>
            </a:extLst>
          </p:cNvPr>
          <p:cNvSpPr txBox="1"/>
          <p:nvPr/>
        </p:nvSpPr>
        <p:spPr>
          <a:xfrm>
            <a:off x="2355098" y="3093546"/>
            <a:ext cx="1453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81 mm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B02689E-DE90-363E-04F4-7FDECF767CBC}"/>
              </a:ext>
            </a:extLst>
          </p:cNvPr>
          <p:cNvSpPr txBox="1"/>
          <p:nvPr/>
        </p:nvSpPr>
        <p:spPr>
          <a:xfrm>
            <a:off x="3355447" y="2988568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126A236-819A-12D6-8427-255943E37A2A}"/>
              </a:ext>
            </a:extLst>
          </p:cNvPr>
          <p:cNvCxnSpPr/>
          <p:nvPr/>
        </p:nvCxnSpPr>
        <p:spPr>
          <a:xfrm>
            <a:off x="1208366" y="1709070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DBA6ECAE-FAE5-89BA-760A-4990D569BD01}"/>
              </a:ext>
            </a:extLst>
          </p:cNvPr>
          <p:cNvCxnSpPr/>
          <p:nvPr/>
        </p:nvCxnSpPr>
        <p:spPr>
          <a:xfrm>
            <a:off x="2319521" y="2236679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8CD6DA6B-BA4B-DE62-8596-8EE81E90E898}"/>
              </a:ext>
            </a:extLst>
          </p:cNvPr>
          <p:cNvCxnSpPr>
            <a:cxnSpLocks/>
          </p:cNvCxnSpPr>
          <p:nvPr/>
        </p:nvCxnSpPr>
        <p:spPr>
          <a:xfrm rot="5400000">
            <a:off x="1978726" y="1436435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1C403C8-337E-5CAB-4447-8BDF25F6B89B}"/>
              </a:ext>
            </a:extLst>
          </p:cNvPr>
          <p:cNvCxnSpPr>
            <a:cxnSpLocks/>
          </p:cNvCxnSpPr>
          <p:nvPr/>
        </p:nvCxnSpPr>
        <p:spPr>
          <a:xfrm rot="5400000">
            <a:off x="1468208" y="2540757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50EC16CC-1AF8-1778-8798-997043848F49}"/>
              </a:ext>
            </a:extLst>
          </p:cNvPr>
          <p:cNvSpPr txBox="1"/>
          <p:nvPr/>
        </p:nvSpPr>
        <p:spPr>
          <a:xfrm>
            <a:off x="942380" y="5686163"/>
            <a:ext cx="6801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Tiny only knows the length of this rectangle.</a:t>
            </a:r>
          </a:p>
        </p:txBody>
      </p:sp>
    </p:spTree>
    <p:extLst>
      <p:ext uri="{BB962C8B-B14F-4D97-AF65-F5344CB8AC3E}">
        <p14:creationId xmlns:p14="http://schemas.microsoft.com/office/powerpoint/2010/main" val="1567066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7" grpId="0"/>
      <p:bldP spid="9" grpId="0"/>
      <p:bldP spid="10" grpId="0"/>
      <p:bldP spid="11" grpId="0"/>
      <p:bldP spid="12" grpId="0"/>
      <p:bldP spid="13" grpId="0"/>
      <p:bldP spid="14" grpId="0"/>
      <p:bldP spid="15" grpId="0" animBg="1"/>
      <p:bldP spid="16" grpId="0"/>
      <p:bldP spid="17" grpId="0"/>
      <p:bldP spid="17" grpId="1"/>
      <p:bldP spid="20" grpId="0"/>
      <p:bldP spid="22" grpId="0"/>
      <p:bldP spid="22" grpId="1"/>
      <p:bldP spid="23" grpId="0"/>
      <p:bldP spid="25" grpId="0"/>
      <p:bldP spid="26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E403575-F2FB-0621-FBDA-0F44B076382E}"/>
              </a:ext>
            </a:extLst>
          </p:cNvPr>
          <p:cNvSpPr txBox="1"/>
          <p:nvPr/>
        </p:nvSpPr>
        <p:spPr>
          <a:xfrm>
            <a:off x="667512" y="334776"/>
            <a:ext cx="7447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different rectangles can you draw that have an area of 28 cm  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5D1A19-F06B-9EB2-15C1-B2935CDCD391}"/>
              </a:ext>
            </a:extLst>
          </p:cNvPr>
          <p:cNvSpPr txBox="1"/>
          <p:nvPr/>
        </p:nvSpPr>
        <p:spPr>
          <a:xfrm>
            <a:off x="3831596" y="652293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79921EA-059F-AB27-2565-DE63C964B760}"/>
              </a:ext>
            </a:extLst>
          </p:cNvPr>
          <p:cNvSpPr txBox="1"/>
          <p:nvPr/>
        </p:nvSpPr>
        <p:spPr>
          <a:xfrm>
            <a:off x="706374" y="1186314"/>
            <a:ext cx="744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Label the lengths.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69DCC19-9370-DD0D-7E62-FD6815958A1D}"/>
              </a:ext>
            </a:extLst>
          </p:cNvPr>
          <p:cNvSpPr/>
          <p:nvPr/>
        </p:nvSpPr>
        <p:spPr>
          <a:xfrm>
            <a:off x="1713297" y="2098141"/>
            <a:ext cx="2308142" cy="1410932"/>
          </a:xfrm>
          <a:prstGeom prst="rect">
            <a:avLst/>
          </a:prstGeom>
          <a:solidFill>
            <a:srgbClr val="E5BCE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6D12C14-9767-3FB5-0A75-07ADFD150948}"/>
              </a:ext>
            </a:extLst>
          </p:cNvPr>
          <p:cNvSpPr txBox="1"/>
          <p:nvPr/>
        </p:nvSpPr>
        <p:spPr>
          <a:xfrm>
            <a:off x="799265" y="2572775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7110CC3-7B29-C811-1481-60CDD0E999CE}"/>
              </a:ext>
            </a:extLst>
          </p:cNvPr>
          <p:cNvSpPr txBox="1"/>
          <p:nvPr/>
        </p:nvSpPr>
        <p:spPr>
          <a:xfrm>
            <a:off x="2372758" y="1661407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7 cm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D585E77-F248-F356-C69C-ED4C149BD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8255" y="5221162"/>
            <a:ext cx="747045" cy="7470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437F3A47-7714-11CB-BE0A-7930B1128E8A}"/>
              </a:ext>
            </a:extLst>
          </p:cNvPr>
          <p:cNvSpPr txBox="1"/>
          <p:nvPr/>
        </p:nvSpPr>
        <p:spPr>
          <a:xfrm>
            <a:off x="5671099" y="536385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9483B3F-A66F-E31E-ED40-AFADE5B20B53}"/>
              </a:ext>
            </a:extLst>
          </p:cNvPr>
          <p:cNvSpPr/>
          <p:nvPr/>
        </p:nvSpPr>
        <p:spPr>
          <a:xfrm>
            <a:off x="5028362" y="2098141"/>
            <a:ext cx="3086937" cy="936299"/>
          </a:xfrm>
          <a:prstGeom prst="rect">
            <a:avLst/>
          </a:prstGeom>
          <a:solidFill>
            <a:srgbClr val="E5BCE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DF82BB6-1C90-06F9-F186-63D6D65DD445}"/>
              </a:ext>
            </a:extLst>
          </p:cNvPr>
          <p:cNvSpPr txBox="1"/>
          <p:nvPr/>
        </p:nvSpPr>
        <p:spPr>
          <a:xfrm>
            <a:off x="4297212" y="2335458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28D1F5D-5309-6EF2-23FE-3F9172C1D78C}"/>
              </a:ext>
            </a:extLst>
          </p:cNvPr>
          <p:cNvSpPr txBox="1"/>
          <p:nvPr/>
        </p:nvSpPr>
        <p:spPr>
          <a:xfrm>
            <a:off x="6077220" y="1661407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14 cm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025B77A-02E5-FC0E-2FC4-78CA1F387411}"/>
              </a:ext>
            </a:extLst>
          </p:cNvPr>
          <p:cNvSpPr/>
          <p:nvPr/>
        </p:nvSpPr>
        <p:spPr>
          <a:xfrm>
            <a:off x="2274923" y="3892413"/>
            <a:ext cx="5628917" cy="698982"/>
          </a:xfrm>
          <a:prstGeom prst="rect">
            <a:avLst/>
          </a:prstGeom>
          <a:solidFill>
            <a:srgbClr val="E5BCE6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FDF0709-05FD-CA1D-2443-F1A2A3C3D336}"/>
              </a:ext>
            </a:extLst>
          </p:cNvPr>
          <p:cNvSpPr txBox="1"/>
          <p:nvPr/>
        </p:nvSpPr>
        <p:spPr>
          <a:xfrm>
            <a:off x="1543773" y="4011072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1EDD256-F923-B43F-3830-89ADDAFB893C}"/>
              </a:ext>
            </a:extLst>
          </p:cNvPr>
          <p:cNvSpPr txBox="1"/>
          <p:nvPr/>
        </p:nvSpPr>
        <p:spPr>
          <a:xfrm>
            <a:off x="4594771" y="3455678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28 cm</a:t>
            </a:r>
          </a:p>
        </p:txBody>
      </p:sp>
      <p:sp>
        <p:nvSpPr>
          <p:cNvPr id="16" name="Thought Bubble: Cloud 15">
            <a:extLst>
              <a:ext uri="{FF2B5EF4-FFF2-40B4-BE49-F238E27FC236}">
                <a16:creationId xmlns:a16="http://schemas.microsoft.com/office/drawing/2014/main" id="{57B9E4B7-C046-17BA-9364-538A749DB841}"/>
              </a:ext>
            </a:extLst>
          </p:cNvPr>
          <p:cNvSpPr/>
          <p:nvPr/>
        </p:nvSpPr>
        <p:spPr>
          <a:xfrm>
            <a:off x="1760827" y="4634657"/>
            <a:ext cx="4911263" cy="1452384"/>
          </a:xfrm>
          <a:prstGeom prst="cloudCallout">
            <a:avLst>
              <a:gd name="adj1" fmla="val -64692"/>
              <a:gd name="adj2" fmla="val 47311"/>
            </a:avLst>
          </a:prstGeom>
          <a:ln w="19050">
            <a:solidFill>
              <a:srgbClr val="7D4989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</a:rPr>
              <a:t>What do you notice </a:t>
            </a:r>
          </a:p>
          <a:p>
            <a:pPr algn="ctr"/>
            <a:r>
              <a:rPr lang="en-GB" sz="2800" dirty="0">
                <a:latin typeface="Calibri" panose="020F0502020204030204" pitchFamily="34" charset="0"/>
              </a:rPr>
              <a:t>about your answers?</a:t>
            </a:r>
          </a:p>
        </p:txBody>
      </p:sp>
    </p:spTree>
    <p:extLst>
      <p:ext uri="{BB962C8B-B14F-4D97-AF65-F5344CB8AC3E}">
        <p14:creationId xmlns:p14="http://schemas.microsoft.com/office/powerpoint/2010/main" val="372998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9" grpId="1"/>
      <p:bldP spid="10" grpId="0" animBg="1"/>
      <p:bldP spid="11" grpId="0"/>
      <p:bldP spid="12" grpId="0"/>
      <p:bldP spid="13" grpId="0" animBg="1"/>
      <p:bldP spid="14" grpId="0"/>
      <p:bldP spid="15" grpId="0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798DC9A-AC3D-2B66-D1A3-021744E439E8}"/>
              </a:ext>
            </a:extLst>
          </p:cNvPr>
          <p:cNvSpPr/>
          <p:nvPr/>
        </p:nvSpPr>
        <p:spPr>
          <a:xfrm rot="10800000">
            <a:off x="999496" y="5001526"/>
            <a:ext cx="4824319" cy="48388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E6DDD4-077A-862F-52CD-8523800F2304}"/>
              </a:ext>
            </a:extLst>
          </p:cNvPr>
          <p:cNvSpPr txBox="1"/>
          <p:nvPr/>
        </p:nvSpPr>
        <p:spPr>
          <a:xfrm>
            <a:off x="3404467" y="1905689"/>
            <a:ext cx="2088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Area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72 m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9E9FE3-770F-7629-BCDF-A7B30789108A}"/>
              </a:ext>
            </a:extLst>
          </p:cNvPr>
          <p:cNvSpPr txBox="1"/>
          <p:nvPr/>
        </p:nvSpPr>
        <p:spPr>
          <a:xfrm>
            <a:off x="5214385" y="1798717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4B328672-7C5D-9D5A-EF42-5BDA679D9EBF}"/>
              </a:ext>
            </a:extLst>
          </p:cNvPr>
          <p:cNvCxnSpPr/>
          <p:nvPr/>
        </p:nvCxnSpPr>
        <p:spPr>
          <a:xfrm flipV="1">
            <a:off x="6441038" y="2547261"/>
            <a:ext cx="854602" cy="169611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1032B0A-B27C-2DBB-01B0-FF55C2BBCDF9}"/>
              </a:ext>
            </a:extLst>
          </p:cNvPr>
          <p:cNvSpPr txBox="1"/>
          <p:nvPr/>
        </p:nvSpPr>
        <p:spPr>
          <a:xfrm>
            <a:off x="6866013" y="3262754"/>
            <a:ext cx="914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6 m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6203261-FEAD-4329-405F-A8E086D0EF7D}"/>
              </a:ext>
            </a:extLst>
          </p:cNvPr>
          <p:cNvCxnSpPr/>
          <p:nvPr/>
        </p:nvCxnSpPr>
        <p:spPr>
          <a:xfrm>
            <a:off x="1929269" y="2237370"/>
            <a:ext cx="4394017" cy="211983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8210F83-1239-C794-E2A7-DFF6A9889793}"/>
              </a:ext>
            </a:extLst>
          </p:cNvPr>
          <p:cNvSpPr txBox="1"/>
          <p:nvPr/>
        </p:nvSpPr>
        <p:spPr>
          <a:xfrm>
            <a:off x="3628910" y="3180272"/>
            <a:ext cx="513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?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FC431FB-446F-EDEA-8EAB-DC799116E1A5}"/>
              </a:ext>
            </a:extLst>
          </p:cNvPr>
          <p:cNvSpPr/>
          <p:nvPr/>
        </p:nvSpPr>
        <p:spPr>
          <a:xfrm>
            <a:off x="997989" y="3278417"/>
            <a:ext cx="223330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6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</a:rPr>
              <a:t>72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889BAF3-68DD-3F0C-486F-A1805B678EC4}"/>
              </a:ext>
            </a:extLst>
          </p:cNvPr>
          <p:cNvSpPr txBox="1"/>
          <p:nvPr/>
        </p:nvSpPr>
        <p:spPr>
          <a:xfrm>
            <a:off x="1681813" y="3262754"/>
            <a:ext cx="555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86FA3F-A31A-621D-4616-178E55E8F2E2}"/>
              </a:ext>
            </a:extLst>
          </p:cNvPr>
          <p:cNvSpPr txBox="1"/>
          <p:nvPr/>
        </p:nvSpPr>
        <p:spPr>
          <a:xfrm>
            <a:off x="3376698" y="3211917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 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F1337D4-E237-A38F-F127-E085E98C91F3}"/>
              </a:ext>
            </a:extLst>
          </p:cNvPr>
          <p:cNvSpPr/>
          <p:nvPr/>
        </p:nvSpPr>
        <p:spPr>
          <a:xfrm rot="12348852">
            <a:off x="2170509" y="1315915"/>
            <a:ext cx="4824319" cy="194631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7DB16775-A555-CE20-2A31-98D7AE276896}"/>
              </a:ext>
            </a:extLst>
          </p:cNvPr>
          <p:cNvCxnSpPr/>
          <p:nvPr/>
        </p:nvCxnSpPr>
        <p:spPr>
          <a:xfrm flipV="1">
            <a:off x="5959664" y="5001526"/>
            <a:ext cx="0" cy="48160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275B3EDD-EEFF-F7B7-1367-4C963B1E5D59}"/>
              </a:ext>
            </a:extLst>
          </p:cNvPr>
          <p:cNvSpPr txBox="1"/>
          <p:nvPr/>
        </p:nvSpPr>
        <p:spPr>
          <a:xfrm>
            <a:off x="5967587" y="5020122"/>
            <a:ext cx="914206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00E2D5A-0E97-0DF3-D7B6-861FE8A8C172}"/>
              </a:ext>
            </a:extLst>
          </p:cNvPr>
          <p:cNvCxnSpPr/>
          <p:nvPr/>
        </p:nvCxnSpPr>
        <p:spPr>
          <a:xfrm>
            <a:off x="999495" y="4873653"/>
            <a:ext cx="482432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930324DF-3525-0A03-2D3A-A0261DCCABC5}"/>
              </a:ext>
            </a:extLst>
          </p:cNvPr>
          <p:cNvSpPr txBox="1"/>
          <p:nvPr/>
        </p:nvSpPr>
        <p:spPr>
          <a:xfrm>
            <a:off x="3389045" y="4405209"/>
            <a:ext cx="91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AF7F309-0E5E-0BBA-13F7-B0A6DE41606F}"/>
              </a:ext>
            </a:extLst>
          </p:cNvPr>
          <p:cNvSpPr txBox="1"/>
          <p:nvPr/>
        </p:nvSpPr>
        <p:spPr>
          <a:xfrm>
            <a:off x="2552279" y="4990120"/>
            <a:ext cx="2197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Area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17 cm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01434B2-2AF9-C1A1-848B-941A8BC4A6AF}"/>
              </a:ext>
            </a:extLst>
          </p:cNvPr>
          <p:cNvSpPr txBox="1"/>
          <p:nvPr/>
        </p:nvSpPr>
        <p:spPr>
          <a:xfrm>
            <a:off x="4508505" y="4896702"/>
            <a:ext cx="3321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E33A037-4577-FAE0-ACF7-DE44E35893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6641" y="4244646"/>
            <a:ext cx="747045" cy="74704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BD5BE3B-0168-2968-BFF3-34AFFCCBCD08}"/>
              </a:ext>
            </a:extLst>
          </p:cNvPr>
          <p:cNvSpPr txBox="1"/>
          <p:nvPr/>
        </p:nvSpPr>
        <p:spPr>
          <a:xfrm>
            <a:off x="5699485" y="43873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B616E9C-0187-9805-8AF5-BCDD66C9152F}"/>
              </a:ext>
            </a:extLst>
          </p:cNvPr>
          <p:cNvSpPr/>
          <p:nvPr/>
        </p:nvSpPr>
        <p:spPr>
          <a:xfrm>
            <a:off x="1194386" y="5536293"/>
            <a:ext cx="220124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</a:rPr>
              <a:t>17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D0E1BC8-DE84-0DE4-EEB7-2E2FF2ADB241}"/>
              </a:ext>
            </a:extLst>
          </p:cNvPr>
          <p:cNvSpPr txBox="1"/>
          <p:nvPr/>
        </p:nvSpPr>
        <p:spPr>
          <a:xfrm>
            <a:off x="1882782" y="5533416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2F9C054-B4C3-C94B-5542-346B8989A881}"/>
              </a:ext>
            </a:extLst>
          </p:cNvPr>
          <p:cNvSpPr txBox="1"/>
          <p:nvPr/>
        </p:nvSpPr>
        <p:spPr>
          <a:xfrm>
            <a:off x="3134894" y="4437110"/>
            <a:ext cx="1324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 cm</a:t>
            </a:r>
          </a:p>
        </p:txBody>
      </p:sp>
    </p:spTree>
    <p:extLst>
      <p:ext uri="{BB962C8B-B14F-4D97-AF65-F5344CB8AC3E}">
        <p14:creationId xmlns:p14="http://schemas.microsoft.com/office/powerpoint/2010/main" val="1640352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/>
      <p:bldP spid="9" grpId="0"/>
      <p:bldP spid="14" grpId="0"/>
      <p:bldP spid="16" grpId="0"/>
      <p:bldP spid="16" grpId="1"/>
      <p:bldP spid="17" grpId="0"/>
      <p:bldP spid="18" grpId="0"/>
      <p:bldP spid="20" grpId="0"/>
      <p:bldP spid="2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2AF5163-23FF-52B7-66D2-B0C70303FC75}"/>
              </a:ext>
            </a:extLst>
          </p:cNvPr>
          <p:cNvSpPr txBox="1"/>
          <p:nvPr/>
        </p:nvSpPr>
        <p:spPr>
          <a:xfrm>
            <a:off x="667512" y="334776"/>
            <a:ext cx="74477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Is the statement always true, sometimes true or never true?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6CF6B3E-A76D-4726-C572-49D00708E2B5}"/>
              </a:ext>
            </a:extLst>
          </p:cNvPr>
          <p:cNvSpPr/>
          <p:nvPr/>
        </p:nvSpPr>
        <p:spPr>
          <a:xfrm>
            <a:off x="2466725" y="1346089"/>
            <a:ext cx="4210551" cy="108487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</a:rPr>
              <a:t>A rectangle’s area is always greater than its perimeter.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0ED597-22D1-BC7F-9E8F-C8F2CD848C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6641" y="5313052"/>
            <a:ext cx="747045" cy="74704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0376A0-ADAC-8B7D-A475-C4A6B6BBC5A7}"/>
              </a:ext>
            </a:extLst>
          </p:cNvPr>
          <p:cNvSpPr txBox="1"/>
          <p:nvPr/>
        </p:nvSpPr>
        <p:spPr>
          <a:xfrm>
            <a:off x="5699485" y="545574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4DAF82-66D7-7557-EA4B-FA2CDAFF7020}"/>
              </a:ext>
            </a:extLst>
          </p:cNvPr>
          <p:cNvSpPr/>
          <p:nvPr/>
        </p:nvSpPr>
        <p:spPr>
          <a:xfrm>
            <a:off x="1505862" y="2924903"/>
            <a:ext cx="2199864" cy="141093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0B701FB-BBAF-344D-2B83-5E73650D4E5E}"/>
              </a:ext>
            </a:extLst>
          </p:cNvPr>
          <p:cNvSpPr txBox="1"/>
          <p:nvPr/>
        </p:nvSpPr>
        <p:spPr>
          <a:xfrm>
            <a:off x="797392" y="3395208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5 cm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6481709-7C89-6553-D608-31E55EB863C3}"/>
              </a:ext>
            </a:extLst>
          </p:cNvPr>
          <p:cNvSpPr txBox="1"/>
          <p:nvPr/>
        </p:nvSpPr>
        <p:spPr>
          <a:xfrm>
            <a:off x="2165323" y="2546892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7 cm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A9AAE2F-CC00-DE7A-32D7-7F9D130BB3FC}"/>
              </a:ext>
            </a:extLst>
          </p:cNvPr>
          <p:cNvSpPr/>
          <p:nvPr/>
        </p:nvSpPr>
        <p:spPr>
          <a:xfrm rot="20596899">
            <a:off x="5438899" y="3106920"/>
            <a:ext cx="2380403" cy="93629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BDD0306-25E2-B396-CB9F-CA9AC4DE523A}"/>
              </a:ext>
            </a:extLst>
          </p:cNvPr>
          <p:cNvSpPr txBox="1"/>
          <p:nvPr/>
        </p:nvSpPr>
        <p:spPr>
          <a:xfrm>
            <a:off x="4765206" y="3706252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D7868F2-1151-671D-3E7E-668573770AF1}"/>
              </a:ext>
            </a:extLst>
          </p:cNvPr>
          <p:cNvSpPr txBox="1"/>
          <p:nvPr/>
        </p:nvSpPr>
        <p:spPr>
          <a:xfrm rot="20442550">
            <a:off x="5987231" y="2735779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14 cm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EA4D362-FF64-BB83-F635-2B05916E0C55}"/>
              </a:ext>
            </a:extLst>
          </p:cNvPr>
          <p:cNvSpPr/>
          <p:nvPr/>
        </p:nvSpPr>
        <p:spPr>
          <a:xfrm>
            <a:off x="2067488" y="4719174"/>
            <a:ext cx="5628917" cy="97216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132F119-77B4-4262-2D24-3C1AA2DD1A44}"/>
              </a:ext>
            </a:extLst>
          </p:cNvPr>
          <p:cNvSpPr txBox="1"/>
          <p:nvPr/>
        </p:nvSpPr>
        <p:spPr>
          <a:xfrm>
            <a:off x="1336338" y="5055948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4979564-F802-E376-9209-A8BB8091F587}"/>
              </a:ext>
            </a:extLst>
          </p:cNvPr>
          <p:cNvSpPr txBox="1"/>
          <p:nvPr/>
        </p:nvSpPr>
        <p:spPr>
          <a:xfrm>
            <a:off x="4387336" y="4324385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30 cm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847B14F-488E-21E2-BEDB-2F2A22DD8FD7}"/>
                  </a:ext>
                </a:extLst>
              </p:cNvPr>
              <p:cNvSpPr txBox="1"/>
              <p:nvPr/>
            </p:nvSpPr>
            <p:spPr>
              <a:xfrm>
                <a:off x="1748802" y="3227336"/>
                <a:ext cx="152813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24 cm</a:t>
                </a:r>
              </a:p>
              <a:p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35 cm </a:t>
                </a:r>
              </a:p>
            </p:txBody>
          </p:sp>
        </mc:Choice>
        <mc:Fallback xmlns=""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F847B14F-488E-21E2-BEDB-2F2A22DD8F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48802" y="3227336"/>
                <a:ext cx="1528132" cy="830997"/>
              </a:xfrm>
              <a:prstGeom prst="rect">
                <a:avLst/>
              </a:prstGeom>
              <a:blipFill>
                <a:blip r:embed="rId3"/>
                <a:stretch>
                  <a:fillRect l="-6375" t="-5839" r="-6375" b="-1532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8A9118D1-F8C7-6D83-C5AD-FA4AB3C104E1}"/>
              </a:ext>
            </a:extLst>
          </p:cNvPr>
          <p:cNvSpPr txBox="1"/>
          <p:nvPr/>
        </p:nvSpPr>
        <p:spPr>
          <a:xfrm>
            <a:off x="3037068" y="3527682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96AA789-2CD3-216A-5314-86648EB293E1}"/>
                  </a:ext>
                </a:extLst>
              </p:cNvPr>
              <p:cNvSpPr txBox="1"/>
              <p:nvPr/>
            </p:nvSpPr>
            <p:spPr>
              <a:xfrm rot="20597895">
                <a:off x="5883783" y="3161595"/>
                <a:ext cx="152813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34 cm</a:t>
                </a:r>
              </a:p>
              <a:p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42 cm 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296AA789-2CD3-216A-5314-86648EB293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597895">
                <a:off x="5883783" y="3161595"/>
                <a:ext cx="1528132" cy="830997"/>
              </a:xfrm>
              <a:prstGeom prst="rect">
                <a:avLst/>
              </a:prstGeom>
              <a:blipFill>
                <a:blip r:embed="rId4"/>
                <a:stretch>
                  <a:fillRect l="-5694" t="-3922" r="-7473" b="-1176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4ABCD8BA-D760-C516-F1C9-18FAE547DD80}"/>
              </a:ext>
            </a:extLst>
          </p:cNvPr>
          <p:cNvSpPr txBox="1"/>
          <p:nvPr/>
        </p:nvSpPr>
        <p:spPr>
          <a:xfrm rot="20597895">
            <a:off x="7136426" y="3189585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BF3BEB9-BC0E-FB13-D597-9B7DB7C269DE}"/>
                  </a:ext>
                </a:extLst>
              </p:cNvPr>
              <p:cNvSpPr txBox="1"/>
              <p:nvPr/>
            </p:nvSpPr>
            <p:spPr>
              <a:xfrm>
                <a:off x="3896353" y="4776549"/>
                <a:ext cx="1528132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62 cm</a:t>
                </a:r>
              </a:p>
              <a:p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A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4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30 cm 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FBF3BEB9-BC0E-FB13-D597-9B7DB7C269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6353" y="4776549"/>
                <a:ext cx="1528132" cy="830997"/>
              </a:xfrm>
              <a:prstGeom prst="rect">
                <a:avLst/>
              </a:prstGeom>
              <a:blipFill>
                <a:blip r:embed="rId5"/>
                <a:stretch>
                  <a:fillRect l="-5976" t="-5882" r="-6773" b="-1617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9DCECBC7-1B55-5A40-D0E9-4216C8C1D1A1}"/>
              </a:ext>
            </a:extLst>
          </p:cNvPr>
          <p:cNvSpPr txBox="1"/>
          <p:nvPr/>
        </p:nvSpPr>
        <p:spPr>
          <a:xfrm>
            <a:off x="5184619" y="5065624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2A29D1D-5FEA-B014-3379-44D31B72DE31}"/>
              </a:ext>
            </a:extLst>
          </p:cNvPr>
          <p:cNvSpPr txBox="1"/>
          <p:nvPr/>
        </p:nvSpPr>
        <p:spPr>
          <a:xfrm>
            <a:off x="2715675" y="788778"/>
            <a:ext cx="24689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Sometimes true.</a:t>
            </a:r>
          </a:p>
        </p:txBody>
      </p:sp>
    </p:spTree>
    <p:extLst>
      <p:ext uri="{BB962C8B-B14F-4D97-AF65-F5344CB8AC3E}">
        <p14:creationId xmlns:p14="http://schemas.microsoft.com/office/powerpoint/2010/main" val="127000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5" grpId="1"/>
      <p:bldP spid="6" grpId="0" animBg="1"/>
      <p:bldP spid="7" grpId="0"/>
      <p:bldP spid="8" grpId="0"/>
      <p:bldP spid="9" grpId="0" animBg="1"/>
      <p:bldP spid="10" grpId="0"/>
      <p:bldP spid="11" grpId="0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1999F3D-F987-8E18-70B3-224EA2E2C9AE}"/>
              </a:ext>
            </a:extLst>
          </p:cNvPr>
          <p:cNvSpPr txBox="1"/>
          <p:nvPr/>
        </p:nvSpPr>
        <p:spPr>
          <a:xfrm>
            <a:off x="667512" y="334776"/>
            <a:ext cx="744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Each orange square has an area of 36 cm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53FA6B-AB71-D495-D6D3-ECCEA4592693}"/>
              </a:ext>
            </a:extLst>
          </p:cNvPr>
          <p:cNvSpPr txBox="1"/>
          <p:nvPr/>
        </p:nvSpPr>
        <p:spPr>
          <a:xfrm>
            <a:off x="6561318" y="311880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5022A9-A9A5-B16F-C6BD-ACB01FECED82}"/>
              </a:ext>
            </a:extLst>
          </p:cNvPr>
          <p:cNvSpPr/>
          <p:nvPr/>
        </p:nvSpPr>
        <p:spPr>
          <a:xfrm>
            <a:off x="1740059" y="2166273"/>
            <a:ext cx="942975" cy="942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C0AEB5A-A40E-A7A3-8238-4E1705E2B72F}"/>
              </a:ext>
            </a:extLst>
          </p:cNvPr>
          <p:cNvSpPr/>
          <p:nvPr/>
        </p:nvSpPr>
        <p:spPr>
          <a:xfrm>
            <a:off x="797084" y="1223411"/>
            <a:ext cx="942975" cy="942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B6916A-3D43-0F40-4327-218F336E2FB5}"/>
              </a:ext>
            </a:extLst>
          </p:cNvPr>
          <p:cNvSpPr/>
          <p:nvPr/>
        </p:nvSpPr>
        <p:spPr>
          <a:xfrm>
            <a:off x="1740058" y="1223411"/>
            <a:ext cx="942975" cy="4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AFE292-84A2-FB8D-A579-16B35EA8B93C}"/>
              </a:ext>
            </a:extLst>
          </p:cNvPr>
          <p:cNvSpPr/>
          <p:nvPr/>
        </p:nvSpPr>
        <p:spPr>
          <a:xfrm>
            <a:off x="1740057" y="1694786"/>
            <a:ext cx="942975" cy="4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7B3670-2417-6417-7537-3A798A3A3BAA}"/>
              </a:ext>
            </a:extLst>
          </p:cNvPr>
          <p:cNvSpPr/>
          <p:nvPr/>
        </p:nvSpPr>
        <p:spPr>
          <a:xfrm>
            <a:off x="797084" y="2166273"/>
            <a:ext cx="942975" cy="4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466A8C-5240-B89F-EE23-E1B417DFE1EF}"/>
              </a:ext>
            </a:extLst>
          </p:cNvPr>
          <p:cNvSpPr/>
          <p:nvPr/>
        </p:nvSpPr>
        <p:spPr>
          <a:xfrm rot="16200000">
            <a:off x="561397" y="2871475"/>
            <a:ext cx="942975" cy="4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BDFAA5F-3024-CB91-97A6-10DD7489FBFC}"/>
              </a:ext>
            </a:extLst>
          </p:cNvPr>
          <p:cNvSpPr/>
          <p:nvPr/>
        </p:nvSpPr>
        <p:spPr>
          <a:xfrm rot="16200000">
            <a:off x="1032659" y="2871475"/>
            <a:ext cx="942975" cy="4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A65A93-0161-1DA6-4484-1B00844FCE60}"/>
              </a:ext>
            </a:extLst>
          </p:cNvPr>
          <p:cNvSpPr/>
          <p:nvPr/>
        </p:nvSpPr>
        <p:spPr>
          <a:xfrm>
            <a:off x="796972" y="3579379"/>
            <a:ext cx="942975" cy="4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B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57D40AB-6F44-4307-B1F3-D0C02335D82D}"/>
              </a:ext>
            </a:extLst>
          </p:cNvPr>
          <p:cNvSpPr/>
          <p:nvPr/>
        </p:nvSpPr>
        <p:spPr>
          <a:xfrm>
            <a:off x="1740059" y="3109035"/>
            <a:ext cx="471600" cy="4716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22D89F4-1172-F8D1-A4FE-210F2AD7F5B2}"/>
              </a:ext>
            </a:extLst>
          </p:cNvPr>
          <p:cNvSpPr/>
          <p:nvPr/>
        </p:nvSpPr>
        <p:spPr>
          <a:xfrm>
            <a:off x="2211659" y="3109035"/>
            <a:ext cx="471600" cy="4716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031B035-52FF-22E8-DD35-0139A5AF75A1}"/>
              </a:ext>
            </a:extLst>
          </p:cNvPr>
          <p:cNvSpPr/>
          <p:nvPr/>
        </p:nvSpPr>
        <p:spPr>
          <a:xfrm>
            <a:off x="1740059" y="3579379"/>
            <a:ext cx="471600" cy="4716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55A37CB-8414-BB6F-FB83-43120F7DA5B6}"/>
              </a:ext>
            </a:extLst>
          </p:cNvPr>
          <p:cNvSpPr/>
          <p:nvPr/>
        </p:nvSpPr>
        <p:spPr>
          <a:xfrm>
            <a:off x="2211659" y="3579379"/>
            <a:ext cx="471600" cy="4716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G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203F24-8E76-7BDC-7456-E9E99F5F593D}"/>
              </a:ext>
            </a:extLst>
          </p:cNvPr>
          <p:cNvSpPr txBox="1"/>
          <p:nvPr/>
        </p:nvSpPr>
        <p:spPr>
          <a:xfrm>
            <a:off x="3049180" y="1014781"/>
            <a:ext cx="744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Calculate the total orange area.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97BB869-07FF-5329-F339-0CB023D89C3E}"/>
                  </a:ext>
                </a:extLst>
              </p:cNvPr>
              <p:cNvSpPr txBox="1"/>
              <p:nvPr/>
            </p:nvSpPr>
            <p:spPr>
              <a:xfrm>
                <a:off x="3049180" y="1643053"/>
                <a:ext cx="74477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72 cm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A97BB869-07FF-5329-F339-0CB023D89C3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180" y="1643053"/>
                <a:ext cx="7447788" cy="523220"/>
              </a:xfrm>
              <a:prstGeom prst="rect">
                <a:avLst/>
              </a:prstGeom>
              <a:blipFill>
                <a:blip r:embed="rId2"/>
                <a:stretch>
                  <a:fillRect l="-1637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99157B03-F227-CC39-138F-A50C18921A41}"/>
              </a:ext>
            </a:extLst>
          </p:cNvPr>
          <p:cNvSpPr txBox="1"/>
          <p:nvPr/>
        </p:nvSpPr>
        <p:spPr>
          <a:xfrm>
            <a:off x="5290783" y="1533842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9163023-C1D7-59D0-897F-10CA732C4256}"/>
              </a:ext>
            </a:extLst>
          </p:cNvPr>
          <p:cNvSpPr txBox="1"/>
          <p:nvPr/>
        </p:nvSpPr>
        <p:spPr>
          <a:xfrm>
            <a:off x="3049180" y="2408218"/>
            <a:ext cx="744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Calculate the total blue area.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8076F9A-6FDE-A332-5620-9CA92AE07989}"/>
                  </a:ext>
                </a:extLst>
              </p:cNvPr>
              <p:cNvSpPr txBox="1"/>
              <p:nvPr/>
            </p:nvSpPr>
            <p:spPr>
              <a:xfrm>
                <a:off x="3049180" y="3036490"/>
                <a:ext cx="74477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108 cm</a:t>
                </a:r>
              </a:p>
            </p:txBody>
          </p:sp>
        </mc:Choice>
        <mc:Fallback xmlns=""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C8076F9A-6FDE-A332-5620-9CA92AE0798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180" y="3036490"/>
                <a:ext cx="7447788" cy="523220"/>
              </a:xfrm>
              <a:prstGeom prst="rect">
                <a:avLst/>
              </a:prstGeom>
              <a:blipFill>
                <a:blip r:embed="rId3"/>
                <a:stretch>
                  <a:fillRect l="-163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>
            <a:extLst>
              <a:ext uri="{FF2B5EF4-FFF2-40B4-BE49-F238E27FC236}">
                <a16:creationId xmlns:a16="http://schemas.microsoft.com/office/drawing/2014/main" id="{3F52DB26-A5F6-7A04-8D49-27DECC6C97AB}"/>
              </a:ext>
            </a:extLst>
          </p:cNvPr>
          <p:cNvSpPr txBox="1"/>
          <p:nvPr/>
        </p:nvSpPr>
        <p:spPr>
          <a:xfrm>
            <a:off x="5466952" y="2936791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8D35098-103D-48CC-7B72-BE3B0D3C4F48}"/>
              </a:ext>
            </a:extLst>
          </p:cNvPr>
          <p:cNvSpPr txBox="1"/>
          <p:nvPr/>
        </p:nvSpPr>
        <p:spPr>
          <a:xfrm>
            <a:off x="3049180" y="3657772"/>
            <a:ext cx="744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Calculate the total green area.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2148269-CFAE-EFF8-9492-41B7CA37EBD7}"/>
                  </a:ext>
                </a:extLst>
              </p:cNvPr>
              <p:cNvSpPr txBox="1"/>
              <p:nvPr/>
            </p:nvSpPr>
            <p:spPr>
              <a:xfrm>
                <a:off x="3049180" y="4286044"/>
                <a:ext cx="74477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36 cm</a:t>
                </a:r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A2148269-CFAE-EFF8-9492-41B7CA37EB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9180" y="4286044"/>
                <a:ext cx="7447788" cy="523220"/>
              </a:xfrm>
              <a:prstGeom prst="rect">
                <a:avLst/>
              </a:prstGeom>
              <a:blipFill>
                <a:blip r:embed="rId4"/>
                <a:stretch>
                  <a:fillRect l="-1637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>
            <a:extLst>
              <a:ext uri="{FF2B5EF4-FFF2-40B4-BE49-F238E27FC236}">
                <a16:creationId xmlns:a16="http://schemas.microsoft.com/office/drawing/2014/main" id="{09105B36-7CC5-C899-C9C2-02E0815516A0}"/>
              </a:ext>
            </a:extLst>
          </p:cNvPr>
          <p:cNvSpPr txBox="1"/>
          <p:nvPr/>
        </p:nvSpPr>
        <p:spPr>
          <a:xfrm>
            <a:off x="5115321" y="4186345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9E944F8-2A25-EFBC-8012-F3FA60EC29B5}"/>
              </a:ext>
            </a:extLst>
          </p:cNvPr>
          <p:cNvSpPr txBox="1"/>
          <p:nvPr/>
        </p:nvSpPr>
        <p:spPr>
          <a:xfrm>
            <a:off x="667512" y="4812060"/>
            <a:ext cx="7447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Calculate the total area of the shape.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586506B-7768-6B66-2B68-5872293599B4}"/>
                  </a:ext>
                </a:extLst>
              </p:cNvPr>
              <p:cNvSpPr txBox="1"/>
              <p:nvPr/>
            </p:nvSpPr>
            <p:spPr>
              <a:xfrm>
                <a:off x="667512" y="5440332"/>
                <a:ext cx="74477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72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108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36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216 cm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0586506B-7768-6B66-2B68-5872293599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5440332"/>
                <a:ext cx="7447788" cy="523220"/>
              </a:xfrm>
              <a:prstGeom prst="rect">
                <a:avLst/>
              </a:prstGeom>
              <a:blipFill>
                <a:blip r:embed="rId5"/>
                <a:stretch>
                  <a:fillRect l="-1720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3864AB58-A41A-DE08-774A-8AE0871FE305}"/>
              </a:ext>
            </a:extLst>
          </p:cNvPr>
          <p:cNvSpPr txBox="1"/>
          <p:nvPr/>
        </p:nvSpPr>
        <p:spPr>
          <a:xfrm>
            <a:off x="4262846" y="5340633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5F3343-723D-C0A0-CD6F-C70B0C484F2D}"/>
              </a:ext>
            </a:extLst>
          </p:cNvPr>
          <p:cNvSpPr/>
          <p:nvPr/>
        </p:nvSpPr>
        <p:spPr>
          <a:xfrm>
            <a:off x="1740284" y="1223411"/>
            <a:ext cx="942975" cy="942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13DA356-6187-155E-F4C9-E4894ED50A5B}"/>
              </a:ext>
            </a:extLst>
          </p:cNvPr>
          <p:cNvSpPr/>
          <p:nvPr/>
        </p:nvSpPr>
        <p:spPr>
          <a:xfrm>
            <a:off x="797309" y="2166273"/>
            <a:ext cx="942975" cy="942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C2870A3-2984-B9D4-064C-E0AE04062168}"/>
              </a:ext>
            </a:extLst>
          </p:cNvPr>
          <p:cNvSpPr/>
          <p:nvPr/>
        </p:nvSpPr>
        <p:spPr>
          <a:xfrm>
            <a:off x="796972" y="3108004"/>
            <a:ext cx="942975" cy="942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25A6BAB8-E676-EC3A-2F45-50556BC8AC04}"/>
              </a:ext>
            </a:extLst>
          </p:cNvPr>
          <p:cNvSpPr/>
          <p:nvPr/>
        </p:nvSpPr>
        <p:spPr>
          <a:xfrm>
            <a:off x="1740284" y="3108004"/>
            <a:ext cx="942975" cy="9429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84AEEBED-E7B4-294E-009E-29BE6C6AE594}"/>
                  </a:ext>
                </a:extLst>
              </p:cNvPr>
              <p:cNvSpPr txBox="1"/>
              <p:nvPr/>
            </p:nvSpPr>
            <p:spPr>
              <a:xfrm>
                <a:off x="5003694" y="5440332"/>
                <a:ext cx="26302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36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srgbClr val="0070C0"/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216 cm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84AEEBED-E7B4-294E-009E-29BE6C6AE59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3694" y="5440332"/>
                <a:ext cx="2630288" cy="523220"/>
              </a:xfrm>
              <a:prstGeom prst="rect">
                <a:avLst/>
              </a:prstGeom>
              <a:blipFill>
                <a:blip r:embed="rId6"/>
                <a:stretch>
                  <a:fillRect l="-4872" t="-10465" r="-464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>
            <a:extLst>
              <a:ext uri="{FF2B5EF4-FFF2-40B4-BE49-F238E27FC236}">
                <a16:creationId xmlns:a16="http://schemas.microsoft.com/office/drawing/2014/main" id="{C340D625-8E57-7DAE-6576-50CEE399007E}"/>
              </a:ext>
            </a:extLst>
          </p:cNvPr>
          <p:cNvSpPr txBox="1"/>
          <p:nvPr/>
        </p:nvSpPr>
        <p:spPr>
          <a:xfrm>
            <a:off x="7428438" y="5377057"/>
            <a:ext cx="598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141806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9" grpId="0" animBg="1"/>
      <p:bldP spid="30" grpId="0" animBg="1"/>
      <p:bldP spid="31" grpId="0" animBg="1"/>
      <p:bldP spid="32" grpId="0"/>
      <p:bldP spid="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E17C16F-EEAA-D64F-75F1-858835C5CA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6350" y="1640785"/>
            <a:ext cx="6591300" cy="27813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E8ECDAF-F739-FFA1-9E63-CA62CC747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902" y="5765800"/>
            <a:ext cx="67183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7865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A599FC6-2BC6-2121-FE63-B59E1C6DBB0F}"/>
              </a:ext>
            </a:extLst>
          </p:cNvPr>
          <p:cNvSpPr txBox="1"/>
          <p:nvPr/>
        </p:nvSpPr>
        <p:spPr>
          <a:xfrm>
            <a:off x="1570007" y="3721802"/>
            <a:ext cx="6003985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76696357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6BADFE7-24EB-E516-3AA8-1F1990CDA463}"/>
              </a:ext>
            </a:extLst>
          </p:cNvPr>
          <p:cNvSpPr/>
          <p:nvPr/>
        </p:nvSpPr>
        <p:spPr>
          <a:xfrm>
            <a:off x="203536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I do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CB9BF3F-B0A0-40F2-96D2-B591088F73BD}"/>
              </a:ext>
            </a:extLst>
          </p:cNvPr>
          <p:cNvSpPr/>
          <p:nvPr/>
        </p:nvSpPr>
        <p:spPr>
          <a:xfrm>
            <a:off x="4368990" y="206478"/>
            <a:ext cx="3565635" cy="628730"/>
          </a:xfrm>
          <a:prstGeom prst="rect">
            <a:avLst/>
          </a:prstGeom>
          <a:solidFill>
            <a:srgbClr val="B378B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/>
              <a:t>You do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6027DA53-AE7E-E77A-C2A9-DE4FE18863BA}"/>
              </a:ext>
            </a:extLst>
          </p:cNvPr>
          <p:cNvCxnSpPr/>
          <p:nvPr/>
        </p:nvCxnSpPr>
        <p:spPr>
          <a:xfrm>
            <a:off x="4069080" y="0"/>
            <a:ext cx="0" cy="6858000"/>
          </a:xfrm>
          <a:prstGeom prst="line">
            <a:avLst/>
          </a:prstGeom>
          <a:ln w="19050">
            <a:solidFill>
              <a:srgbClr val="B378B5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8330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artoon of a child with red hair&#10;&#10;Description automatically generated">
            <a:extLst>
              <a:ext uri="{FF2B5EF4-FFF2-40B4-BE49-F238E27FC236}">
                <a16:creationId xmlns:a16="http://schemas.microsoft.com/office/drawing/2014/main" id="{9156E841-13C6-B615-BB19-1E88FAE7B8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8492" y="360784"/>
            <a:ext cx="1347575" cy="841379"/>
          </a:xfrm>
          <a:prstGeom prst="rect">
            <a:avLst/>
          </a:prstGeom>
        </p:spPr>
      </p:pic>
      <p:pic>
        <p:nvPicPr>
          <p:cNvPr id="3" name="Picture 2" descr="A cartoon of a child&#10;&#10;Description automatically generated">
            <a:extLst>
              <a:ext uri="{FF2B5EF4-FFF2-40B4-BE49-F238E27FC236}">
                <a16:creationId xmlns:a16="http://schemas.microsoft.com/office/drawing/2014/main" id="{8C46492A-D9F1-2452-DD02-F0A3201A57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9888" y="388146"/>
            <a:ext cx="1012391" cy="786655"/>
          </a:xfrm>
          <a:prstGeom prst="rect">
            <a:avLst/>
          </a:prstGeom>
        </p:spPr>
      </p:pic>
      <p:pic>
        <p:nvPicPr>
          <p:cNvPr id="4" name="Picture 3" descr="Cartoon face of a child wearing glasses&#10;&#10;Description automatically generated">
            <a:extLst>
              <a:ext uri="{FF2B5EF4-FFF2-40B4-BE49-F238E27FC236}">
                <a16:creationId xmlns:a16="http://schemas.microsoft.com/office/drawing/2014/main" id="{11A9304F-19BF-F157-DE69-CD2E9242F8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5685" y="1975464"/>
            <a:ext cx="1080796" cy="868741"/>
          </a:xfrm>
          <a:prstGeom prst="rect">
            <a:avLst/>
          </a:prstGeom>
        </p:spPr>
      </p:pic>
      <p:pic>
        <p:nvPicPr>
          <p:cNvPr id="5" name="Picture 4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ABAFD9B7-CE88-0B75-92DC-7FDF1CDDF0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93185" y="1999405"/>
            <a:ext cx="978189" cy="820858"/>
          </a:xfrm>
          <a:prstGeom prst="rect">
            <a:avLst/>
          </a:prstGeom>
        </p:spPr>
      </p:pic>
      <p:pic>
        <p:nvPicPr>
          <p:cNvPr id="6" name="Picture 5" descr="Cartoon of a child with blonde hair&#10;&#10;Description automatically generated">
            <a:extLst>
              <a:ext uri="{FF2B5EF4-FFF2-40B4-BE49-F238E27FC236}">
                <a16:creationId xmlns:a16="http://schemas.microsoft.com/office/drawing/2014/main" id="{A015DA5B-BD5E-001B-F2EC-FC277E7B5F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380440" y="3630864"/>
            <a:ext cx="1231286" cy="971348"/>
          </a:xfrm>
          <a:prstGeom prst="rect">
            <a:avLst/>
          </a:prstGeom>
        </p:spPr>
      </p:pic>
      <p:pic>
        <p:nvPicPr>
          <p:cNvPr id="7" name="Picture 6" descr="A cartoon face with black hair&#10;&#10;Description automatically generated">
            <a:extLst>
              <a:ext uri="{FF2B5EF4-FFF2-40B4-BE49-F238E27FC236}">
                <a16:creationId xmlns:a16="http://schemas.microsoft.com/office/drawing/2014/main" id="{2E5CCEAC-4BD0-3665-16C9-A08E09EB6BE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79504" y="3682168"/>
            <a:ext cx="1005551" cy="868741"/>
          </a:xfrm>
          <a:prstGeom prst="rect">
            <a:avLst/>
          </a:prstGeom>
        </p:spPr>
      </p:pic>
      <p:pic>
        <p:nvPicPr>
          <p:cNvPr id="9" name="Picture 8" descr="Cartoon of a child with brown hair&#10;&#10;Description automatically generated">
            <a:extLst>
              <a:ext uri="{FF2B5EF4-FFF2-40B4-BE49-F238E27FC236}">
                <a16:creationId xmlns:a16="http://schemas.microsoft.com/office/drawing/2014/main" id="{1D1F4C17-CDBF-0603-D397-FAACEC48EB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62403" y="5356060"/>
            <a:ext cx="1039753" cy="896103"/>
          </a:xfrm>
          <a:prstGeom prst="rect">
            <a:avLst/>
          </a:prstGeom>
        </p:spPr>
      </p:pic>
      <p:pic>
        <p:nvPicPr>
          <p:cNvPr id="10" name="Picture 9" descr="Cartoon of a child with a blue earpiece&#10;&#10;Description automatically generated">
            <a:extLst>
              <a:ext uri="{FF2B5EF4-FFF2-40B4-BE49-F238E27FC236}">
                <a16:creationId xmlns:a16="http://schemas.microsoft.com/office/drawing/2014/main" id="{53574352-BC13-86CE-E24B-5B7DDD3C8C2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1952" y="5366320"/>
            <a:ext cx="950827" cy="875582"/>
          </a:xfrm>
          <a:prstGeom prst="rect">
            <a:avLst/>
          </a:prstGeom>
        </p:spPr>
      </p:pic>
      <p:pic>
        <p:nvPicPr>
          <p:cNvPr id="11" name="Picture 10" descr="A cartoon of a whale&#10;&#10;Description automatically generated">
            <a:extLst>
              <a:ext uri="{FF2B5EF4-FFF2-40B4-BE49-F238E27FC236}">
                <a16:creationId xmlns:a16="http://schemas.microsoft.com/office/drawing/2014/main" id="{E9610702-6B1A-FAE4-E9D1-C3D97A6309F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1952" y="3757413"/>
            <a:ext cx="950827" cy="718251"/>
          </a:xfrm>
          <a:prstGeom prst="rect">
            <a:avLst/>
          </a:prstGeom>
        </p:spPr>
      </p:pic>
      <p:pic>
        <p:nvPicPr>
          <p:cNvPr id="12" name="Picture 11" descr="A cartoon of a child&#10;&#10;Description automatically generated">
            <a:extLst>
              <a:ext uri="{FF2B5EF4-FFF2-40B4-BE49-F238E27FC236}">
                <a16:creationId xmlns:a16="http://schemas.microsoft.com/office/drawing/2014/main" id="{054822E3-956B-7445-7978-42ACB31122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1952" y="2016507"/>
            <a:ext cx="950827" cy="786655"/>
          </a:xfrm>
          <a:prstGeom prst="rect">
            <a:avLst/>
          </a:prstGeom>
        </p:spPr>
      </p:pic>
      <p:pic>
        <p:nvPicPr>
          <p:cNvPr id="13" name="Picture 12" descr="Cartoon of a person's face&#10;&#10;Description automatically generated">
            <a:extLst>
              <a:ext uri="{FF2B5EF4-FFF2-40B4-BE49-F238E27FC236}">
                <a16:creationId xmlns:a16="http://schemas.microsoft.com/office/drawing/2014/main" id="{06675107-D660-F18F-830C-20F7255DD3D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1170" y="254756"/>
            <a:ext cx="1012391" cy="1053434"/>
          </a:xfrm>
          <a:prstGeom prst="rect">
            <a:avLst/>
          </a:prstGeom>
        </p:spPr>
      </p:pic>
      <p:pic>
        <p:nvPicPr>
          <p:cNvPr id="14" name="Picture 13" descr="Cartoon face of a child with black hair&#10;&#10;Description automatically generated">
            <a:extLst>
              <a:ext uri="{FF2B5EF4-FFF2-40B4-BE49-F238E27FC236}">
                <a16:creationId xmlns:a16="http://schemas.microsoft.com/office/drawing/2014/main" id="{9F797C60-0FC3-6BEC-FCCE-2F28F655868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9309" y="5263713"/>
            <a:ext cx="1094477" cy="1080796"/>
          </a:xfrm>
          <a:prstGeom prst="rect">
            <a:avLst/>
          </a:prstGeom>
        </p:spPr>
      </p:pic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63772" y="3678747"/>
            <a:ext cx="1005551" cy="875582"/>
          </a:xfrm>
          <a:prstGeom prst="rect">
            <a:avLst/>
          </a:prstGeom>
        </p:spPr>
      </p:pic>
      <p:pic>
        <p:nvPicPr>
          <p:cNvPr id="16" name="Picture 15" descr="A cartoon of a fish&#10;&#10;Description automatically generated">
            <a:extLst>
              <a:ext uri="{FF2B5EF4-FFF2-40B4-BE49-F238E27FC236}">
                <a16:creationId xmlns:a16="http://schemas.microsoft.com/office/drawing/2014/main" id="{C46491B3-24BA-4E52-7D65-274F1C4C471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7714" y="1999406"/>
            <a:ext cx="957667" cy="820857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58558" y="381305"/>
            <a:ext cx="1415979" cy="800336"/>
          </a:xfrm>
          <a:prstGeom prst="rect">
            <a:avLst/>
          </a:prstGeom>
        </p:spPr>
      </p:pic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04256313-042B-CDE5-590C-D863F7EC256B}"/>
              </a:ext>
            </a:extLst>
          </p:cNvPr>
          <p:cNvSpPr/>
          <p:nvPr/>
        </p:nvSpPr>
        <p:spPr>
          <a:xfrm>
            <a:off x="301199" y="136750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Rosie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62CDD077-2066-41F6-362D-C8A09C61F852}"/>
              </a:ext>
            </a:extLst>
          </p:cNvPr>
          <p:cNvSpPr/>
          <p:nvPr/>
        </p:nvSpPr>
        <p:spPr>
          <a:xfrm>
            <a:off x="301199" y="295710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Ron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13318C3-6760-C98F-5AF7-F9204AE8C825}"/>
              </a:ext>
            </a:extLst>
          </p:cNvPr>
          <p:cNvSpPr/>
          <p:nvPr/>
        </p:nvSpPr>
        <p:spPr>
          <a:xfrm>
            <a:off x="301199" y="46550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Mo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2C4C404F-ACD1-3F2F-776F-91909EEC13DE}"/>
              </a:ext>
            </a:extLst>
          </p:cNvPr>
          <p:cNvSpPr/>
          <p:nvPr/>
        </p:nvSpPr>
        <p:spPr>
          <a:xfrm>
            <a:off x="301199" y="636368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Max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D2FDEAF4-33FE-6FC2-A33A-A16F991907DC}"/>
              </a:ext>
            </a:extLst>
          </p:cNvPr>
          <p:cNvSpPr/>
          <p:nvPr/>
        </p:nvSpPr>
        <p:spPr>
          <a:xfrm>
            <a:off x="2342401" y="137063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Alex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4911A3FF-69A6-6280-A99B-B0618D0C47E0}"/>
              </a:ext>
            </a:extLst>
          </p:cNvPr>
          <p:cNvSpPr/>
          <p:nvPr/>
        </p:nvSpPr>
        <p:spPr>
          <a:xfrm>
            <a:off x="2342401" y="296023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Dexter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F3B81B76-7D97-D843-A737-DF0B1110020C}"/>
              </a:ext>
            </a:extLst>
          </p:cNvPr>
          <p:cNvSpPr/>
          <p:nvPr/>
        </p:nvSpPr>
        <p:spPr>
          <a:xfrm>
            <a:off x="2342401" y="46581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Jack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BF0F9D7-78BC-D6AE-50B4-7E68ABDBB0D0}"/>
              </a:ext>
            </a:extLst>
          </p:cNvPr>
          <p:cNvSpPr/>
          <p:nvPr/>
        </p:nvSpPr>
        <p:spPr>
          <a:xfrm>
            <a:off x="2342401" y="636682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Kim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4F9A0991-5529-3A9E-4970-758BA9201B99}"/>
              </a:ext>
            </a:extLst>
          </p:cNvPr>
          <p:cNvSpPr/>
          <p:nvPr/>
        </p:nvSpPr>
        <p:spPr>
          <a:xfrm>
            <a:off x="4383603" y="1373773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Amir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id="{8F81799F-FF4A-8353-B13A-C1086BF09D04}"/>
              </a:ext>
            </a:extLst>
          </p:cNvPr>
          <p:cNvSpPr/>
          <p:nvPr/>
        </p:nvSpPr>
        <p:spPr>
          <a:xfrm>
            <a:off x="4383603" y="2963370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Annie</a:t>
            </a: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FB1B186E-1701-E5C5-3F25-BAE11E092DCE}"/>
              </a:ext>
            </a:extLst>
          </p:cNvPr>
          <p:cNvSpPr/>
          <p:nvPr/>
        </p:nvSpPr>
        <p:spPr>
          <a:xfrm>
            <a:off x="4383603" y="466132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Eva</a:t>
            </a: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id="{BFF5AACE-B54E-CC93-2A73-B88AFA8DB8CA}"/>
              </a:ext>
            </a:extLst>
          </p:cNvPr>
          <p:cNvSpPr/>
          <p:nvPr/>
        </p:nvSpPr>
        <p:spPr>
          <a:xfrm>
            <a:off x="4383603" y="6369956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Jo</a:t>
            </a:r>
          </a:p>
        </p:txBody>
      </p:sp>
      <p:sp>
        <p:nvSpPr>
          <p:cNvPr id="30" name="Rounded Rectangle 29">
            <a:extLst>
              <a:ext uri="{FF2B5EF4-FFF2-40B4-BE49-F238E27FC236}">
                <a16:creationId xmlns:a16="http://schemas.microsoft.com/office/drawing/2014/main" id="{DB4B7E6F-122F-F3EB-B541-6FACFFD0AAE3}"/>
              </a:ext>
            </a:extLst>
          </p:cNvPr>
          <p:cNvSpPr/>
          <p:nvPr/>
        </p:nvSpPr>
        <p:spPr>
          <a:xfrm>
            <a:off x="6424805" y="1376908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Whitney</a:t>
            </a:r>
          </a:p>
        </p:txBody>
      </p:sp>
      <p:sp>
        <p:nvSpPr>
          <p:cNvPr id="31" name="Rounded Rectangle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6424805" y="2966505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Tommy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5EB1C18C-2340-76CB-8606-9632E0EE822F}"/>
              </a:ext>
            </a:extLst>
          </p:cNvPr>
          <p:cNvSpPr/>
          <p:nvPr/>
        </p:nvSpPr>
        <p:spPr>
          <a:xfrm>
            <a:off x="6424805" y="466446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Teddy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FDE9701B-2456-FCD1-D4F7-854AEBC25FCC}"/>
              </a:ext>
            </a:extLst>
          </p:cNvPr>
          <p:cNvSpPr/>
          <p:nvPr/>
        </p:nvSpPr>
        <p:spPr>
          <a:xfrm>
            <a:off x="6424805" y="6373091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Sam</a:t>
            </a:r>
          </a:p>
        </p:txBody>
      </p:sp>
      <p:pic>
        <p:nvPicPr>
          <p:cNvPr id="8" name="Picture 7" descr="Cartoon child with pigtails wearing red glasses&#10;&#10;Description automatically generated">
            <a:extLst>
              <a:ext uri="{FF2B5EF4-FFF2-40B4-BE49-F238E27FC236}">
                <a16:creationId xmlns:a16="http://schemas.microsoft.com/office/drawing/2014/main" id="{2ECF9A98-7059-CFBD-DE4B-8917AEA8DCDC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483047" y="5263713"/>
            <a:ext cx="1026072" cy="1258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57319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artoon of a child&#10;&#10;Description automatically generated">
            <a:extLst>
              <a:ext uri="{FF2B5EF4-FFF2-40B4-BE49-F238E27FC236}">
                <a16:creationId xmlns:a16="http://schemas.microsoft.com/office/drawing/2014/main" id="{3721C30A-3981-70EB-250E-91DB0FA226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858711" y="1028594"/>
            <a:ext cx="1005551" cy="875582"/>
          </a:xfrm>
          <a:prstGeom prst="rect">
            <a:avLst/>
          </a:prstGeom>
        </p:spPr>
      </p:pic>
      <p:pic>
        <p:nvPicPr>
          <p:cNvPr id="17" name="Picture 16" descr="A cartoon of a child&#10;&#10;Description automatically generated">
            <a:extLst>
              <a:ext uri="{FF2B5EF4-FFF2-40B4-BE49-F238E27FC236}">
                <a16:creationId xmlns:a16="http://schemas.microsoft.com/office/drawing/2014/main" id="{335A5B4C-DA23-8D93-7556-8DAD1AF954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4159" y="2628664"/>
            <a:ext cx="1415979" cy="800336"/>
          </a:xfrm>
          <a:prstGeom prst="rect">
            <a:avLst/>
          </a:prstGeom>
        </p:spPr>
      </p:pic>
      <p:sp>
        <p:nvSpPr>
          <p:cNvPr id="31" name="Rounded Rectangular Callout 30">
            <a:extLst>
              <a:ext uri="{FF2B5EF4-FFF2-40B4-BE49-F238E27FC236}">
                <a16:creationId xmlns:a16="http://schemas.microsoft.com/office/drawing/2014/main" id="{42AB0CB0-E83F-0C92-30EE-0C8072F5FEA7}"/>
              </a:ext>
            </a:extLst>
          </p:cNvPr>
          <p:cNvSpPr/>
          <p:nvPr/>
        </p:nvSpPr>
        <p:spPr>
          <a:xfrm>
            <a:off x="2267258" y="586041"/>
            <a:ext cx="2359701" cy="1217869"/>
          </a:xfrm>
          <a:prstGeom prst="wedgeRoundRectCallout">
            <a:avLst>
              <a:gd name="adj1" fmla="val -66744"/>
              <a:gd name="adj2" fmla="val 39649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sp>
        <p:nvSpPr>
          <p:cNvPr id="34" name="Rounded Rectangular Callout 33">
            <a:extLst>
              <a:ext uri="{FF2B5EF4-FFF2-40B4-BE49-F238E27FC236}">
                <a16:creationId xmlns:a16="http://schemas.microsoft.com/office/drawing/2014/main" id="{AC53C890-863F-82C6-BA3F-F0A6E46977D7}"/>
              </a:ext>
            </a:extLst>
          </p:cNvPr>
          <p:cNvSpPr/>
          <p:nvPr/>
        </p:nvSpPr>
        <p:spPr>
          <a:xfrm>
            <a:off x="3782715" y="2211131"/>
            <a:ext cx="2359701" cy="1217869"/>
          </a:xfrm>
          <a:prstGeom prst="wedgeRoundRectCallout">
            <a:avLst>
              <a:gd name="adj1" fmla="val 67174"/>
              <a:gd name="adj2" fmla="val 38545"/>
              <a:gd name="adj3" fmla="val 16667"/>
            </a:avLst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Speech bubble text – replace with any character head.</a:t>
            </a:r>
          </a:p>
        </p:txBody>
      </p:sp>
      <p:pic>
        <p:nvPicPr>
          <p:cNvPr id="36" name="Picture 35" descr="A cartoon of a turtle&#10;&#10;Description automatically generated">
            <a:extLst>
              <a:ext uri="{FF2B5EF4-FFF2-40B4-BE49-F238E27FC236}">
                <a16:creationId xmlns:a16="http://schemas.microsoft.com/office/drawing/2014/main" id="{8E02C5F6-8D3F-D180-0BFE-7D21D59543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6756" y="4381358"/>
            <a:ext cx="1820257" cy="1217870"/>
          </a:xfrm>
          <a:prstGeom prst="rect">
            <a:avLst/>
          </a:prstGeom>
        </p:spPr>
      </p:pic>
      <p:pic>
        <p:nvPicPr>
          <p:cNvPr id="38" name="Picture 37" descr="A cartoon of a duck&#10;&#10;Description automatically generated">
            <a:extLst>
              <a:ext uri="{FF2B5EF4-FFF2-40B4-BE49-F238E27FC236}">
                <a16:creationId xmlns:a16="http://schemas.microsoft.com/office/drawing/2014/main" id="{3698412D-1EFB-235B-BCAA-E4CE90B658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308" y="4255782"/>
            <a:ext cx="1104674" cy="1469023"/>
          </a:xfrm>
          <a:prstGeom prst="rect">
            <a:avLst/>
          </a:prstGeom>
        </p:spPr>
      </p:pic>
      <p:pic>
        <p:nvPicPr>
          <p:cNvPr id="40" name="Picture 39" descr="A cartoon bee with black background&#10;&#10;Description automatically generated">
            <a:extLst>
              <a:ext uri="{FF2B5EF4-FFF2-40B4-BE49-F238E27FC236}">
                <a16:creationId xmlns:a16="http://schemas.microsoft.com/office/drawing/2014/main" id="{00E935AE-EAD0-4EDD-586E-42E86C6C28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08493" y="4326379"/>
            <a:ext cx="1222573" cy="1331731"/>
          </a:xfrm>
          <a:prstGeom prst="rect">
            <a:avLst/>
          </a:prstGeom>
        </p:spPr>
      </p:pic>
      <p:sp>
        <p:nvSpPr>
          <p:cNvPr id="41" name="Rounded Rectangle 40">
            <a:extLst>
              <a:ext uri="{FF2B5EF4-FFF2-40B4-BE49-F238E27FC236}">
                <a16:creationId xmlns:a16="http://schemas.microsoft.com/office/drawing/2014/main" id="{94EC69B3-4220-1A63-924C-9F2DE847E338}"/>
              </a:ext>
            </a:extLst>
          </p:cNvPr>
          <p:cNvSpPr/>
          <p:nvPr/>
        </p:nvSpPr>
        <p:spPr>
          <a:xfrm>
            <a:off x="1088212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Bee</a:t>
            </a:r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DAAF3657-2184-3B3F-5CCB-0CA10F3F480D}"/>
              </a:ext>
            </a:extLst>
          </p:cNvPr>
          <p:cNvSpPr/>
          <p:nvPr/>
        </p:nvSpPr>
        <p:spPr>
          <a:xfrm>
            <a:off x="3569479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Diddy</a:t>
            </a:r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AADB064F-D0BC-0E4A-A805-EFD2635A2A18}"/>
              </a:ext>
            </a:extLst>
          </p:cNvPr>
          <p:cNvSpPr/>
          <p:nvPr/>
        </p:nvSpPr>
        <p:spPr>
          <a:xfrm>
            <a:off x="6050746" y="5960879"/>
            <a:ext cx="1252331" cy="311080"/>
          </a:xfrm>
          <a:prstGeom prst="roundRect">
            <a:avLst/>
          </a:prstGeom>
          <a:solidFill>
            <a:schemeClr val="bg1"/>
          </a:solidFill>
          <a:ln w="19050">
            <a:solidFill>
              <a:srgbClr val="B378B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>
                <a:solidFill>
                  <a:srgbClr val="002B61"/>
                </a:solidFill>
              </a:rPr>
              <a:t>Tiny</a:t>
            </a:r>
          </a:p>
        </p:txBody>
      </p:sp>
    </p:spTree>
    <p:extLst>
      <p:ext uri="{BB962C8B-B14F-4D97-AF65-F5344CB8AC3E}">
        <p14:creationId xmlns:p14="http://schemas.microsoft.com/office/powerpoint/2010/main" val="3947130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13772D0-DA85-CA04-E2F5-5E9879B6B73F}"/>
              </a:ext>
            </a:extLst>
          </p:cNvPr>
          <p:cNvCxnSpPr>
            <a:cxnSpLocks/>
          </p:cNvCxnSpPr>
          <p:nvPr/>
        </p:nvCxnSpPr>
        <p:spPr>
          <a:xfrm>
            <a:off x="464841" y="5198512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36B4C853-F1D9-A687-0F3A-2266266BDBD2}"/>
              </a:ext>
            </a:extLst>
          </p:cNvPr>
          <p:cNvCxnSpPr>
            <a:cxnSpLocks/>
          </p:cNvCxnSpPr>
          <p:nvPr/>
        </p:nvCxnSpPr>
        <p:spPr>
          <a:xfrm>
            <a:off x="464841" y="536002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3EDF80AA-4DF3-8505-6F34-0009949B237C}"/>
              </a:ext>
            </a:extLst>
          </p:cNvPr>
          <p:cNvCxnSpPr>
            <a:cxnSpLocks/>
          </p:cNvCxnSpPr>
          <p:nvPr/>
        </p:nvCxnSpPr>
        <p:spPr>
          <a:xfrm>
            <a:off x="464841" y="552153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0F475D3-4823-3094-4AAA-262AF37A34AA}"/>
              </a:ext>
            </a:extLst>
          </p:cNvPr>
          <p:cNvCxnSpPr>
            <a:cxnSpLocks/>
          </p:cNvCxnSpPr>
          <p:nvPr/>
        </p:nvCxnSpPr>
        <p:spPr>
          <a:xfrm>
            <a:off x="464841" y="568304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D18CA2B-C2E6-339E-E33F-EF69F33B35FE}"/>
              </a:ext>
            </a:extLst>
          </p:cNvPr>
          <p:cNvCxnSpPr>
            <a:cxnSpLocks/>
          </p:cNvCxnSpPr>
          <p:nvPr/>
        </p:nvCxnSpPr>
        <p:spPr>
          <a:xfrm>
            <a:off x="464841" y="584455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EC8B31EB-597D-2D3D-E61F-1DEB6A1B226E}"/>
              </a:ext>
            </a:extLst>
          </p:cNvPr>
          <p:cNvCxnSpPr>
            <a:cxnSpLocks/>
          </p:cNvCxnSpPr>
          <p:nvPr/>
        </p:nvCxnSpPr>
        <p:spPr>
          <a:xfrm>
            <a:off x="464841" y="600606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B59E4512-CAC8-5CD3-EE17-14C855717AF4}"/>
              </a:ext>
            </a:extLst>
          </p:cNvPr>
          <p:cNvCxnSpPr>
            <a:cxnSpLocks/>
          </p:cNvCxnSpPr>
          <p:nvPr/>
        </p:nvCxnSpPr>
        <p:spPr>
          <a:xfrm>
            <a:off x="464841" y="6167573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C4E495AC-8763-EDF5-A3AC-B4B6D2841A32}"/>
              </a:ext>
            </a:extLst>
          </p:cNvPr>
          <p:cNvCxnSpPr>
            <a:cxnSpLocks/>
          </p:cNvCxnSpPr>
          <p:nvPr/>
        </p:nvCxnSpPr>
        <p:spPr>
          <a:xfrm>
            <a:off x="464841" y="6329084"/>
            <a:ext cx="2279543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5">
            <a:extLst>
              <a:ext uri="{FF2B5EF4-FFF2-40B4-BE49-F238E27FC236}">
                <a16:creationId xmlns:a16="http://schemas.microsoft.com/office/drawing/2014/main" id="{2F1D1472-4FD6-D609-EF47-E0F825911114}"/>
              </a:ext>
            </a:extLst>
          </p:cNvPr>
          <p:cNvSpPr/>
          <p:nvPr/>
        </p:nvSpPr>
        <p:spPr>
          <a:xfrm>
            <a:off x="375650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89CCF5B4-D0B4-ABEB-BDC4-1DEA6E74BDF6}"/>
              </a:ext>
            </a:extLst>
          </p:cNvPr>
          <p:cNvSpPr/>
          <p:nvPr/>
        </p:nvSpPr>
        <p:spPr>
          <a:xfrm>
            <a:off x="2746915" y="4766468"/>
            <a:ext cx="89191" cy="1694620"/>
          </a:xfrm>
          <a:prstGeom prst="rect">
            <a:avLst/>
          </a:prstGeom>
          <a:solidFill>
            <a:schemeClr val="accent2">
              <a:lumMod val="5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 descr="A green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FD44991F-E1C6-51B4-D6D4-9F674A380A1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6" t="10695" r="11801" b="10905"/>
          <a:stretch/>
        </p:blipFill>
        <p:spPr>
          <a:xfrm>
            <a:off x="1496188" y="877847"/>
            <a:ext cx="865500" cy="875865"/>
          </a:xfrm>
          <a:prstGeom prst="rect">
            <a:avLst/>
          </a:prstGeom>
        </p:spPr>
      </p:pic>
      <p:pic>
        <p:nvPicPr>
          <p:cNvPr id="34" name="Picture 33" descr="A blue cube with black squares&#10;&#10;Description automatically generated with low confidence">
            <a:extLst>
              <a:ext uri="{FF2B5EF4-FFF2-40B4-BE49-F238E27FC236}">
                <a16:creationId xmlns:a16="http://schemas.microsoft.com/office/drawing/2014/main" id="{27BFBDFE-9EA4-3655-5420-2499F8AA8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20" y="636529"/>
            <a:ext cx="1117182" cy="1117182"/>
          </a:xfrm>
          <a:prstGeom prst="rect">
            <a:avLst/>
          </a:prstGeom>
        </p:spPr>
      </p:pic>
      <p:pic>
        <p:nvPicPr>
          <p:cNvPr id="36" name="Picture 35" descr="A red cube on a black background&#10;&#10;Description automatically generated">
            <a:extLst>
              <a:ext uri="{FF2B5EF4-FFF2-40B4-BE49-F238E27FC236}">
                <a16:creationId xmlns:a16="http://schemas.microsoft.com/office/drawing/2014/main" id="{2E1E3EF5-A5FA-19C2-D07A-C0061F8701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81" t="39921" r="42420" b="40131"/>
          <a:stretch/>
        </p:blipFill>
        <p:spPr>
          <a:xfrm>
            <a:off x="2731931" y="1530858"/>
            <a:ext cx="206671" cy="222853"/>
          </a:xfrm>
          <a:prstGeom prst="rect">
            <a:avLst/>
          </a:prstGeom>
        </p:spPr>
      </p:pic>
      <p:pic>
        <p:nvPicPr>
          <p:cNvPr id="38" name="Picture 37" descr="A picture containing screenshot, yellow&#10;&#10;Description automatically generated">
            <a:extLst>
              <a:ext uri="{FF2B5EF4-FFF2-40B4-BE49-F238E27FC236}">
                <a16:creationId xmlns:a16="http://schemas.microsoft.com/office/drawing/2014/main" id="{F3B0A299-1557-7004-68B2-027A8772D32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50" t="10127" r="41451" b="11010"/>
          <a:stretch/>
        </p:blipFill>
        <p:spPr>
          <a:xfrm>
            <a:off x="2443474" y="872664"/>
            <a:ext cx="206671" cy="881047"/>
          </a:xfrm>
          <a:prstGeom prst="rect">
            <a:avLst/>
          </a:prstGeom>
        </p:spPr>
      </p:pic>
      <p:sp>
        <p:nvSpPr>
          <p:cNvPr id="123" name="Oval 122">
            <a:extLst>
              <a:ext uri="{FF2B5EF4-FFF2-40B4-BE49-F238E27FC236}">
                <a16:creationId xmlns:a16="http://schemas.microsoft.com/office/drawing/2014/main" id="{A8D2C1B1-7F43-1CA1-EFCA-38F9BD0BE91D}"/>
              </a:ext>
            </a:extLst>
          </p:cNvPr>
          <p:cNvSpPr/>
          <p:nvPr/>
        </p:nvSpPr>
        <p:spPr>
          <a:xfrm>
            <a:off x="1651195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4" name="Oval 123">
            <a:extLst>
              <a:ext uri="{FF2B5EF4-FFF2-40B4-BE49-F238E27FC236}">
                <a16:creationId xmlns:a16="http://schemas.microsoft.com/office/drawing/2014/main" id="{37A025F4-EA00-606B-9DDB-50DB7A789020}"/>
              </a:ext>
            </a:extLst>
          </p:cNvPr>
          <p:cNvSpPr/>
          <p:nvPr/>
        </p:nvSpPr>
        <p:spPr>
          <a:xfrm>
            <a:off x="1756801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63D7F444-2F30-591D-A39C-99041C97517A}"/>
              </a:ext>
            </a:extLst>
          </p:cNvPr>
          <p:cNvSpPr/>
          <p:nvPr/>
        </p:nvSpPr>
        <p:spPr>
          <a:xfrm>
            <a:off x="1862407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99AD73C6-CED8-A897-8ACB-2627B0B5FD95}"/>
              </a:ext>
            </a:extLst>
          </p:cNvPr>
          <p:cNvSpPr/>
          <p:nvPr/>
        </p:nvSpPr>
        <p:spPr>
          <a:xfrm>
            <a:off x="1968013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7" name="Oval 126">
            <a:extLst>
              <a:ext uri="{FF2B5EF4-FFF2-40B4-BE49-F238E27FC236}">
                <a16:creationId xmlns:a16="http://schemas.microsoft.com/office/drawing/2014/main" id="{682C9BDF-C91D-E020-170D-498DBD9EE0B5}"/>
              </a:ext>
            </a:extLst>
          </p:cNvPr>
          <p:cNvSpPr/>
          <p:nvPr/>
        </p:nvSpPr>
        <p:spPr>
          <a:xfrm>
            <a:off x="2073619" y="5144675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8" name="Oval 127">
            <a:extLst>
              <a:ext uri="{FF2B5EF4-FFF2-40B4-BE49-F238E27FC236}">
                <a16:creationId xmlns:a16="http://schemas.microsoft.com/office/drawing/2014/main" id="{47169508-EC05-3E1B-D45F-A1BE15AB123B}"/>
              </a:ext>
            </a:extLst>
          </p:cNvPr>
          <p:cNvSpPr/>
          <p:nvPr/>
        </p:nvSpPr>
        <p:spPr>
          <a:xfrm>
            <a:off x="2179225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9" name="Oval 128">
            <a:extLst>
              <a:ext uri="{FF2B5EF4-FFF2-40B4-BE49-F238E27FC236}">
                <a16:creationId xmlns:a16="http://schemas.microsoft.com/office/drawing/2014/main" id="{54BE6E44-5146-2A1D-C8D0-62AC67CE3668}"/>
              </a:ext>
            </a:extLst>
          </p:cNvPr>
          <p:cNvSpPr/>
          <p:nvPr/>
        </p:nvSpPr>
        <p:spPr>
          <a:xfrm>
            <a:off x="2284831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0" name="Oval 129">
            <a:extLst>
              <a:ext uri="{FF2B5EF4-FFF2-40B4-BE49-F238E27FC236}">
                <a16:creationId xmlns:a16="http://schemas.microsoft.com/office/drawing/2014/main" id="{FACA17FA-04F7-747E-A997-AA6EB6CA80E3}"/>
              </a:ext>
            </a:extLst>
          </p:cNvPr>
          <p:cNvSpPr/>
          <p:nvPr/>
        </p:nvSpPr>
        <p:spPr>
          <a:xfrm>
            <a:off x="2390437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1" name="Oval 130">
            <a:extLst>
              <a:ext uri="{FF2B5EF4-FFF2-40B4-BE49-F238E27FC236}">
                <a16:creationId xmlns:a16="http://schemas.microsoft.com/office/drawing/2014/main" id="{153ACFBD-83B6-C16D-9726-D07172FAA26B}"/>
              </a:ext>
            </a:extLst>
          </p:cNvPr>
          <p:cNvSpPr/>
          <p:nvPr/>
        </p:nvSpPr>
        <p:spPr>
          <a:xfrm>
            <a:off x="2496043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29BE2D6A-B592-ED20-C5AE-B8379D154062}"/>
              </a:ext>
            </a:extLst>
          </p:cNvPr>
          <p:cNvSpPr/>
          <p:nvPr/>
        </p:nvSpPr>
        <p:spPr>
          <a:xfrm>
            <a:off x="2601649" y="5144675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734372D4-6D44-5F9F-CCE4-DD420B5530F4}"/>
              </a:ext>
            </a:extLst>
          </p:cNvPr>
          <p:cNvSpPr/>
          <p:nvPr/>
        </p:nvSpPr>
        <p:spPr>
          <a:xfrm>
            <a:off x="1651195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4EC18EBD-B946-630B-853F-E3318372D449}"/>
              </a:ext>
            </a:extLst>
          </p:cNvPr>
          <p:cNvSpPr/>
          <p:nvPr/>
        </p:nvSpPr>
        <p:spPr>
          <a:xfrm>
            <a:off x="1756801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1D789422-0063-3FB9-F2F8-336D4FAC4C0C}"/>
              </a:ext>
            </a:extLst>
          </p:cNvPr>
          <p:cNvSpPr/>
          <p:nvPr/>
        </p:nvSpPr>
        <p:spPr>
          <a:xfrm>
            <a:off x="1862407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0EED48F2-C137-A561-927F-2AA9C7BA88CB}"/>
              </a:ext>
            </a:extLst>
          </p:cNvPr>
          <p:cNvSpPr/>
          <p:nvPr/>
        </p:nvSpPr>
        <p:spPr>
          <a:xfrm>
            <a:off x="1968013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7" name="Oval 136">
            <a:extLst>
              <a:ext uri="{FF2B5EF4-FFF2-40B4-BE49-F238E27FC236}">
                <a16:creationId xmlns:a16="http://schemas.microsoft.com/office/drawing/2014/main" id="{181C8148-68B7-CA85-0E31-9560F36714C2}"/>
              </a:ext>
            </a:extLst>
          </p:cNvPr>
          <p:cNvSpPr/>
          <p:nvPr/>
        </p:nvSpPr>
        <p:spPr>
          <a:xfrm>
            <a:off x="2073619" y="530618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DD278863-F17C-1961-A10E-09EBC788E455}"/>
              </a:ext>
            </a:extLst>
          </p:cNvPr>
          <p:cNvSpPr/>
          <p:nvPr/>
        </p:nvSpPr>
        <p:spPr>
          <a:xfrm>
            <a:off x="2179225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249A0BB5-CFE0-DD38-56CD-DC0A5A82B5BA}"/>
              </a:ext>
            </a:extLst>
          </p:cNvPr>
          <p:cNvSpPr/>
          <p:nvPr/>
        </p:nvSpPr>
        <p:spPr>
          <a:xfrm>
            <a:off x="2284831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182E1D7C-2BFD-37CC-7BDD-8738D79167D2}"/>
              </a:ext>
            </a:extLst>
          </p:cNvPr>
          <p:cNvSpPr/>
          <p:nvPr/>
        </p:nvSpPr>
        <p:spPr>
          <a:xfrm>
            <a:off x="2390437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2118258E-1687-5229-B3F5-ED0ADCC74C30}"/>
              </a:ext>
            </a:extLst>
          </p:cNvPr>
          <p:cNvSpPr/>
          <p:nvPr/>
        </p:nvSpPr>
        <p:spPr>
          <a:xfrm>
            <a:off x="2496043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1D362AD4-2243-BC36-12E2-79EDF0BDA529}"/>
              </a:ext>
            </a:extLst>
          </p:cNvPr>
          <p:cNvSpPr/>
          <p:nvPr/>
        </p:nvSpPr>
        <p:spPr>
          <a:xfrm>
            <a:off x="2601649" y="530618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3" name="Oval 142">
            <a:extLst>
              <a:ext uri="{FF2B5EF4-FFF2-40B4-BE49-F238E27FC236}">
                <a16:creationId xmlns:a16="http://schemas.microsoft.com/office/drawing/2014/main" id="{CD42A972-64AF-C057-49AE-AC4C614A6F7C}"/>
              </a:ext>
            </a:extLst>
          </p:cNvPr>
          <p:cNvSpPr/>
          <p:nvPr/>
        </p:nvSpPr>
        <p:spPr>
          <a:xfrm>
            <a:off x="1651195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2D84A412-AA69-E7C5-3E17-71C86ED9392B}"/>
              </a:ext>
            </a:extLst>
          </p:cNvPr>
          <p:cNvSpPr/>
          <p:nvPr/>
        </p:nvSpPr>
        <p:spPr>
          <a:xfrm>
            <a:off x="1756801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1EE05713-E44D-35F1-B99B-86C5E907726E}"/>
              </a:ext>
            </a:extLst>
          </p:cNvPr>
          <p:cNvSpPr/>
          <p:nvPr/>
        </p:nvSpPr>
        <p:spPr>
          <a:xfrm>
            <a:off x="1862407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DA021128-B5FC-B3E4-4BD9-3D5591422977}"/>
              </a:ext>
            </a:extLst>
          </p:cNvPr>
          <p:cNvSpPr/>
          <p:nvPr/>
        </p:nvSpPr>
        <p:spPr>
          <a:xfrm>
            <a:off x="1968013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C502A790-EB1B-2060-1C82-1F69A9682322}"/>
              </a:ext>
            </a:extLst>
          </p:cNvPr>
          <p:cNvSpPr/>
          <p:nvPr/>
        </p:nvSpPr>
        <p:spPr>
          <a:xfrm>
            <a:off x="2073619" y="546769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8" name="Oval 147">
            <a:extLst>
              <a:ext uri="{FF2B5EF4-FFF2-40B4-BE49-F238E27FC236}">
                <a16:creationId xmlns:a16="http://schemas.microsoft.com/office/drawing/2014/main" id="{71A26F52-75D9-5CEC-56CD-717C31FA4E90}"/>
              </a:ext>
            </a:extLst>
          </p:cNvPr>
          <p:cNvSpPr/>
          <p:nvPr/>
        </p:nvSpPr>
        <p:spPr>
          <a:xfrm>
            <a:off x="2179225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9" name="Oval 148">
            <a:extLst>
              <a:ext uri="{FF2B5EF4-FFF2-40B4-BE49-F238E27FC236}">
                <a16:creationId xmlns:a16="http://schemas.microsoft.com/office/drawing/2014/main" id="{A4E96C21-6D83-CAFC-728D-F7D18154A150}"/>
              </a:ext>
            </a:extLst>
          </p:cNvPr>
          <p:cNvSpPr/>
          <p:nvPr/>
        </p:nvSpPr>
        <p:spPr>
          <a:xfrm>
            <a:off x="2284831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0" name="Oval 149">
            <a:extLst>
              <a:ext uri="{FF2B5EF4-FFF2-40B4-BE49-F238E27FC236}">
                <a16:creationId xmlns:a16="http://schemas.microsoft.com/office/drawing/2014/main" id="{B6210B90-2D37-3E6D-D953-B4055E9B0DF3}"/>
              </a:ext>
            </a:extLst>
          </p:cNvPr>
          <p:cNvSpPr/>
          <p:nvPr/>
        </p:nvSpPr>
        <p:spPr>
          <a:xfrm>
            <a:off x="2390437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1" name="Oval 150">
            <a:extLst>
              <a:ext uri="{FF2B5EF4-FFF2-40B4-BE49-F238E27FC236}">
                <a16:creationId xmlns:a16="http://schemas.microsoft.com/office/drawing/2014/main" id="{E18547F4-05A9-371C-8846-4F599A3BEB77}"/>
              </a:ext>
            </a:extLst>
          </p:cNvPr>
          <p:cNvSpPr/>
          <p:nvPr/>
        </p:nvSpPr>
        <p:spPr>
          <a:xfrm>
            <a:off x="2496043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2" name="Oval 151">
            <a:extLst>
              <a:ext uri="{FF2B5EF4-FFF2-40B4-BE49-F238E27FC236}">
                <a16:creationId xmlns:a16="http://schemas.microsoft.com/office/drawing/2014/main" id="{22DCB1AD-146E-437A-FDD3-839948B1E545}"/>
              </a:ext>
            </a:extLst>
          </p:cNvPr>
          <p:cNvSpPr/>
          <p:nvPr/>
        </p:nvSpPr>
        <p:spPr>
          <a:xfrm>
            <a:off x="2601649" y="546769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3" name="Oval 152">
            <a:extLst>
              <a:ext uri="{FF2B5EF4-FFF2-40B4-BE49-F238E27FC236}">
                <a16:creationId xmlns:a16="http://schemas.microsoft.com/office/drawing/2014/main" id="{6694E57E-1EBA-A8DB-CF3E-C71207D03D41}"/>
              </a:ext>
            </a:extLst>
          </p:cNvPr>
          <p:cNvSpPr/>
          <p:nvPr/>
        </p:nvSpPr>
        <p:spPr>
          <a:xfrm>
            <a:off x="1651195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4" name="Oval 153">
            <a:extLst>
              <a:ext uri="{FF2B5EF4-FFF2-40B4-BE49-F238E27FC236}">
                <a16:creationId xmlns:a16="http://schemas.microsoft.com/office/drawing/2014/main" id="{C1A58D87-A12C-F692-5CC5-ACF8F3D9FAFD}"/>
              </a:ext>
            </a:extLst>
          </p:cNvPr>
          <p:cNvSpPr/>
          <p:nvPr/>
        </p:nvSpPr>
        <p:spPr>
          <a:xfrm>
            <a:off x="1756801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5" name="Oval 154">
            <a:extLst>
              <a:ext uri="{FF2B5EF4-FFF2-40B4-BE49-F238E27FC236}">
                <a16:creationId xmlns:a16="http://schemas.microsoft.com/office/drawing/2014/main" id="{638BE7CC-32A8-DCF3-6ABC-4FB3B4237180}"/>
              </a:ext>
            </a:extLst>
          </p:cNvPr>
          <p:cNvSpPr/>
          <p:nvPr/>
        </p:nvSpPr>
        <p:spPr>
          <a:xfrm>
            <a:off x="1862407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6" name="Oval 155">
            <a:extLst>
              <a:ext uri="{FF2B5EF4-FFF2-40B4-BE49-F238E27FC236}">
                <a16:creationId xmlns:a16="http://schemas.microsoft.com/office/drawing/2014/main" id="{6E7804D0-D756-BF19-AE95-005E3F30CA0B}"/>
              </a:ext>
            </a:extLst>
          </p:cNvPr>
          <p:cNvSpPr/>
          <p:nvPr/>
        </p:nvSpPr>
        <p:spPr>
          <a:xfrm>
            <a:off x="1968013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7" name="Oval 156">
            <a:extLst>
              <a:ext uri="{FF2B5EF4-FFF2-40B4-BE49-F238E27FC236}">
                <a16:creationId xmlns:a16="http://schemas.microsoft.com/office/drawing/2014/main" id="{5686660E-401C-67B0-244A-395F17D1904C}"/>
              </a:ext>
            </a:extLst>
          </p:cNvPr>
          <p:cNvSpPr/>
          <p:nvPr/>
        </p:nvSpPr>
        <p:spPr>
          <a:xfrm>
            <a:off x="2073619" y="562920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8" name="Oval 157">
            <a:extLst>
              <a:ext uri="{FF2B5EF4-FFF2-40B4-BE49-F238E27FC236}">
                <a16:creationId xmlns:a16="http://schemas.microsoft.com/office/drawing/2014/main" id="{8EAA3E52-375A-A070-160C-22AC8C717586}"/>
              </a:ext>
            </a:extLst>
          </p:cNvPr>
          <p:cNvSpPr/>
          <p:nvPr/>
        </p:nvSpPr>
        <p:spPr>
          <a:xfrm>
            <a:off x="2179225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9" name="Oval 158">
            <a:extLst>
              <a:ext uri="{FF2B5EF4-FFF2-40B4-BE49-F238E27FC236}">
                <a16:creationId xmlns:a16="http://schemas.microsoft.com/office/drawing/2014/main" id="{C235558A-ADC6-F533-DD68-427DC59EFA12}"/>
              </a:ext>
            </a:extLst>
          </p:cNvPr>
          <p:cNvSpPr/>
          <p:nvPr/>
        </p:nvSpPr>
        <p:spPr>
          <a:xfrm>
            <a:off x="2284831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0" name="Oval 159">
            <a:extLst>
              <a:ext uri="{FF2B5EF4-FFF2-40B4-BE49-F238E27FC236}">
                <a16:creationId xmlns:a16="http://schemas.microsoft.com/office/drawing/2014/main" id="{C38A7647-EADD-B897-D2AF-4DBC29B1DB90}"/>
              </a:ext>
            </a:extLst>
          </p:cNvPr>
          <p:cNvSpPr/>
          <p:nvPr/>
        </p:nvSpPr>
        <p:spPr>
          <a:xfrm>
            <a:off x="2390437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1" name="Oval 160">
            <a:extLst>
              <a:ext uri="{FF2B5EF4-FFF2-40B4-BE49-F238E27FC236}">
                <a16:creationId xmlns:a16="http://schemas.microsoft.com/office/drawing/2014/main" id="{B2580256-CD89-3199-7C27-AD1E9374D94E}"/>
              </a:ext>
            </a:extLst>
          </p:cNvPr>
          <p:cNvSpPr/>
          <p:nvPr/>
        </p:nvSpPr>
        <p:spPr>
          <a:xfrm>
            <a:off x="2496043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2" name="Oval 161">
            <a:extLst>
              <a:ext uri="{FF2B5EF4-FFF2-40B4-BE49-F238E27FC236}">
                <a16:creationId xmlns:a16="http://schemas.microsoft.com/office/drawing/2014/main" id="{D1BC186A-095E-BFAA-9396-9A721FF54D3C}"/>
              </a:ext>
            </a:extLst>
          </p:cNvPr>
          <p:cNvSpPr/>
          <p:nvPr/>
        </p:nvSpPr>
        <p:spPr>
          <a:xfrm>
            <a:off x="2601649" y="562920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3" name="Oval 162">
            <a:extLst>
              <a:ext uri="{FF2B5EF4-FFF2-40B4-BE49-F238E27FC236}">
                <a16:creationId xmlns:a16="http://schemas.microsoft.com/office/drawing/2014/main" id="{01EE8DBB-E6DD-2D56-2FF9-D2CB9F1D9A44}"/>
              </a:ext>
            </a:extLst>
          </p:cNvPr>
          <p:cNvSpPr/>
          <p:nvPr/>
        </p:nvSpPr>
        <p:spPr>
          <a:xfrm>
            <a:off x="1651195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4" name="Oval 163">
            <a:extLst>
              <a:ext uri="{FF2B5EF4-FFF2-40B4-BE49-F238E27FC236}">
                <a16:creationId xmlns:a16="http://schemas.microsoft.com/office/drawing/2014/main" id="{4253CD40-3A3D-2C1D-C0BF-55EFD665A5F7}"/>
              </a:ext>
            </a:extLst>
          </p:cNvPr>
          <p:cNvSpPr/>
          <p:nvPr/>
        </p:nvSpPr>
        <p:spPr>
          <a:xfrm>
            <a:off x="1756801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5" name="Oval 164">
            <a:extLst>
              <a:ext uri="{FF2B5EF4-FFF2-40B4-BE49-F238E27FC236}">
                <a16:creationId xmlns:a16="http://schemas.microsoft.com/office/drawing/2014/main" id="{539522ED-0850-4F01-DAB1-0AF5C1D3DC4B}"/>
              </a:ext>
            </a:extLst>
          </p:cNvPr>
          <p:cNvSpPr/>
          <p:nvPr/>
        </p:nvSpPr>
        <p:spPr>
          <a:xfrm>
            <a:off x="1862407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B1AD3972-526B-3947-AFFD-121086415749}"/>
              </a:ext>
            </a:extLst>
          </p:cNvPr>
          <p:cNvSpPr/>
          <p:nvPr/>
        </p:nvSpPr>
        <p:spPr>
          <a:xfrm>
            <a:off x="1968013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7" name="Oval 166">
            <a:extLst>
              <a:ext uri="{FF2B5EF4-FFF2-40B4-BE49-F238E27FC236}">
                <a16:creationId xmlns:a16="http://schemas.microsoft.com/office/drawing/2014/main" id="{2E8FC112-27FB-2287-FF28-BFA8FB45E098}"/>
              </a:ext>
            </a:extLst>
          </p:cNvPr>
          <p:cNvSpPr/>
          <p:nvPr/>
        </p:nvSpPr>
        <p:spPr>
          <a:xfrm>
            <a:off x="2073619" y="579071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8" name="Oval 167">
            <a:extLst>
              <a:ext uri="{FF2B5EF4-FFF2-40B4-BE49-F238E27FC236}">
                <a16:creationId xmlns:a16="http://schemas.microsoft.com/office/drawing/2014/main" id="{A21879FB-B8D2-3863-7E0D-283DE585D479}"/>
              </a:ext>
            </a:extLst>
          </p:cNvPr>
          <p:cNvSpPr/>
          <p:nvPr/>
        </p:nvSpPr>
        <p:spPr>
          <a:xfrm>
            <a:off x="2179225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9" name="Oval 168">
            <a:extLst>
              <a:ext uri="{FF2B5EF4-FFF2-40B4-BE49-F238E27FC236}">
                <a16:creationId xmlns:a16="http://schemas.microsoft.com/office/drawing/2014/main" id="{82C5E0E2-30BB-3B2E-A71D-9643F2326C33}"/>
              </a:ext>
            </a:extLst>
          </p:cNvPr>
          <p:cNvSpPr/>
          <p:nvPr/>
        </p:nvSpPr>
        <p:spPr>
          <a:xfrm>
            <a:off x="2284831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0" name="Oval 169">
            <a:extLst>
              <a:ext uri="{FF2B5EF4-FFF2-40B4-BE49-F238E27FC236}">
                <a16:creationId xmlns:a16="http://schemas.microsoft.com/office/drawing/2014/main" id="{52C07710-C929-6ED7-59E8-371CD9E99890}"/>
              </a:ext>
            </a:extLst>
          </p:cNvPr>
          <p:cNvSpPr/>
          <p:nvPr/>
        </p:nvSpPr>
        <p:spPr>
          <a:xfrm>
            <a:off x="2390437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1" name="Oval 170">
            <a:extLst>
              <a:ext uri="{FF2B5EF4-FFF2-40B4-BE49-F238E27FC236}">
                <a16:creationId xmlns:a16="http://schemas.microsoft.com/office/drawing/2014/main" id="{260703C4-CFEF-AE63-423B-A59123F0FABF}"/>
              </a:ext>
            </a:extLst>
          </p:cNvPr>
          <p:cNvSpPr/>
          <p:nvPr/>
        </p:nvSpPr>
        <p:spPr>
          <a:xfrm>
            <a:off x="2496043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2" name="Oval 171">
            <a:extLst>
              <a:ext uri="{FF2B5EF4-FFF2-40B4-BE49-F238E27FC236}">
                <a16:creationId xmlns:a16="http://schemas.microsoft.com/office/drawing/2014/main" id="{15540858-C8EE-EC9F-B1D0-079E3974C644}"/>
              </a:ext>
            </a:extLst>
          </p:cNvPr>
          <p:cNvSpPr/>
          <p:nvPr/>
        </p:nvSpPr>
        <p:spPr>
          <a:xfrm>
            <a:off x="2601649" y="579071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3" name="Oval 172">
            <a:extLst>
              <a:ext uri="{FF2B5EF4-FFF2-40B4-BE49-F238E27FC236}">
                <a16:creationId xmlns:a16="http://schemas.microsoft.com/office/drawing/2014/main" id="{660EB11D-96E3-618E-08FE-1BCF94450FE3}"/>
              </a:ext>
            </a:extLst>
          </p:cNvPr>
          <p:cNvSpPr/>
          <p:nvPr/>
        </p:nvSpPr>
        <p:spPr>
          <a:xfrm>
            <a:off x="1651195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" name="Oval 173">
            <a:extLst>
              <a:ext uri="{FF2B5EF4-FFF2-40B4-BE49-F238E27FC236}">
                <a16:creationId xmlns:a16="http://schemas.microsoft.com/office/drawing/2014/main" id="{84550F5D-342D-808A-E9DA-98FBE664216A}"/>
              </a:ext>
            </a:extLst>
          </p:cNvPr>
          <p:cNvSpPr/>
          <p:nvPr/>
        </p:nvSpPr>
        <p:spPr>
          <a:xfrm>
            <a:off x="1756801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5" name="Oval 174">
            <a:extLst>
              <a:ext uri="{FF2B5EF4-FFF2-40B4-BE49-F238E27FC236}">
                <a16:creationId xmlns:a16="http://schemas.microsoft.com/office/drawing/2014/main" id="{DB45424D-E17C-FE3A-8336-AD9B9B585492}"/>
              </a:ext>
            </a:extLst>
          </p:cNvPr>
          <p:cNvSpPr/>
          <p:nvPr/>
        </p:nvSpPr>
        <p:spPr>
          <a:xfrm>
            <a:off x="1862407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6" name="Oval 175">
            <a:extLst>
              <a:ext uri="{FF2B5EF4-FFF2-40B4-BE49-F238E27FC236}">
                <a16:creationId xmlns:a16="http://schemas.microsoft.com/office/drawing/2014/main" id="{BF0AC529-FECA-0760-32C6-EDCAF88AB14B}"/>
              </a:ext>
            </a:extLst>
          </p:cNvPr>
          <p:cNvSpPr/>
          <p:nvPr/>
        </p:nvSpPr>
        <p:spPr>
          <a:xfrm>
            <a:off x="1968013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7" name="Oval 176">
            <a:extLst>
              <a:ext uri="{FF2B5EF4-FFF2-40B4-BE49-F238E27FC236}">
                <a16:creationId xmlns:a16="http://schemas.microsoft.com/office/drawing/2014/main" id="{785E334F-BBBE-9CA7-2B28-6D532DAB45C3}"/>
              </a:ext>
            </a:extLst>
          </p:cNvPr>
          <p:cNvSpPr/>
          <p:nvPr/>
        </p:nvSpPr>
        <p:spPr>
          <a:xfrm>
            <a:off x="2073619" y="5952226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8" name="Oval 177">
            <a:extLst>
              <a:ext uri="{FF2B5EF4-FFF2-40B4-BE49-F238E27FC236}">
                <a16:creationId xmlns:a16="http://schemas.microsoft.com/office/drawing/2014/main" id="{C4B9F840-DBDC-2E30-57AB-86A783CE6C15}"/>
              </a:ext>
            </a:extLst>
          </p:cNvPr>
          <p:cNvSpPr/>
          <p:nvPr/>
        </p:nvSpPr>
        <p:spPr>
          <a:xfrm>
            <a:off x="2179225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9" name="Oval 178">
            <a:extLst>
              <a:ext uri="{FF2B5EF4-FFF2-40B4-BE49-F238E27FC236}">
                <a16:creationId xmlns:a16="http://schemas.microsoft.com/office/drawing/2014/main" id="{97DB456C-12FC-152F-2111-6152CA475DED}"/>
              </a:ext>
            </a:extLst>
          </p:cNvPr>
          <p:cNvSpPr/>
          <p:nvPr/>
        </p:nvSpPr>
        <p:spPr>
          <a:xfrm>
            <a:off x="2284831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0" name="Oval 179">
            <a:extLst>
              <a:ext uri="{FF2B5EF4-FFF2-40B4-BE49-F238E27FC236}">
                <a16:creationId xmlns:a16="http://schemas.microsoft.com/office/drawing/2014/main" id="{A0D452C5-A3AF-7F5D-A106-C8A6DC816245}"/>
              </a:ext>
            </a:extLst>
          </p:cNvPr>
          <p:cNvSpPr/>
          <p:nvPr/>
        </p:nvSpPr>
        <p:spPr>
          <a:xfrm>
            <a:off x="2390437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1" name="Oval 180">
            <a:extLst>
              <a:ext uri="{FF2B5EF4-FFF2-40B4-BE49-F238E27FC236}">
                <a16:creationId xmlns:a16="http://schemas.microsoft.com/office/drawing/2014/main" id="{16C76C0F-B688-34A7-3A5E-2B96FAE351C3}"/>
              </a:ext>
            </a:extLst>
          </p:cNvPr>
          <p:cNvSpPr/>
          <p:nvPr/>
        </p:nvSpPr>
        <p:spPr>
          <a:xfrm>
            <a:off x="2496043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2" name="Oval 181">
            <a:extLst>
              <a:ext uri="{FF2B5EF4-FFF2-40B4-BE49-F238E27FC236}">
                <a16:creationId xmlns:a16="http://schemas.microsoft.com/office/drawing/2014/main" id="{6FD292D9-983A-53CE-B969-6F197C395C58}"/>
              </a:ext>
            </a:extLst>
          </p:cNvPr>
          <p:cNvSpPr/>
          <p:nvPr/>
        </p:nvSpPr>
        <p:spPr>
          <a:xfrm>
            <a:off x="2601649" y="5952226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3" name="Oval 182">
            <a:extLst>
              <a:ext uri="{FF2B5EF4-FFF2-40B4-BE49-F238E27FC236}">
                <a16:creationId xmlns:a16="http://schemas.microsoft.com/office/drawing/2014/main" id="{27503504-908E-B639-8A43-645F976E9406}"/>
              </a:ext>
            </a:extLst>
          </p:cNvPr>
          <p:cNvSpPr/>
          <p:nvPr/>
        </p:nvSpPr>
        <p:spPr>
          <a:xfrm>
            <a:off x="1651195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4" name="Oval 183">
            <a:extLst>
              <a:ext uri="{FF2B5EF4-FFF2-40B4-BE49-F238E27FC236}">
                <a16:creationId xmlns:a16="http://schemas.microsoft.com/office/drawing/2014/main" id="{6F34FC29-1EDC-42E6-AD4C-0B1CDE580B92}"/>
              </a:ext>
            </a:extLst>
          </p:cNvPr>
          <p:cNvSpPr/>
          <p:nvPr/>
        </p:nvSpPr>
        <p:spPr>
          <a:xfrm>
            <a:off x="1756801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5" name="Oval 184">
            <a:extLst>
              <a:ext uri="{FF2B5EF4-FFF2-40B4-BE49-F238E27FC236}">
                <a16:creationId xmlns:a16="http://schemas.microsoft.com/office/drawing/2014/main" id="{5804AE7E-16C9-E632-8EC1-65A2DD466B87}"/>
              </a:ext>
            </a:extLst>
          </p:cNvPr>
          <p:cNvSpPr/>
          <p:nvPr/>
        </p:nvSpPr>
        <p:spPr>
          <a:xfrm>
            <a:off x="1862407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6" name="Oval 185">
            <a:extLst>
              <a:ext uri="{FF2B5EF4-FFF2-40B4-BE49-F238E27FC236}">
                <a16:creationId xmlns:a16="http://schemas.microsoft.com/office/drawing/2014/main" id="{FEBDCD5F-C0F2-325B-9169-45F38531E49F}"/>
              </a:ext>
            </a:extLst>
          </p:cNvPr>
          <p:cNvSpPr/>
          <p:nvPr/>
        </p:nvSpPr>
        <p:spPr>
          <a:xfrm>
            <a:off x="1968013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7" name="Oval 186">
            <a:extLst>
              <a:ext uri="{FF2B5EF4-FFF2-40B4-BE49-F238E27FC236}">
                <a16:creationId xmlns:a16="http://schemas.microsoft.com/office/drawing/2014/main" id="{A7BB9B31-B57B-092E-C325-A7219EF04833}"/>
              </a:ext>
            </a:extLst>
          </p:cNvPr>
          <p:cNvSpPr/>
          <p:nvPr/>
        </p:nvSpPr>
        <p:spPr>
          <a:xfrm>
            <a:off x="2073619" y="611373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8" name="Oval 187">
            <a:extLst>
              <a:ext uri="{FF2B5EF4-FFF2-40B4-BE49-F238E27FC236}">
                <a16:creationId xmlns:a16="http://schemas.microsoft.com/office/drawing/2014/main" id="{0DBA8E49-CE89-0178-C1E8-C0EDB86701ED}"/>
              </a:ext>
            </a:extLst>
          </p:cNvPr>
          <p:cNvSpPr/>
          <p:nvPr/>
        </p:nvSpPr>
        <p:spPr>
          <a:xfrm>
            <a:off x="2179225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9" name="Oval 188">
            <a:extLst>
              <a:ext uri="{FF2B5EF4-FFF2-40B4-BE49-F238E27FC236}">
                <a16:creationId xmlns:a16="http://schemas.microsoft.com/office/drawing/2014/main" id="{E29E564C-838B-6539-D4BB-9F1D3681E322}"/>
              </a:ext>
            </a:extLst>
          </p:cNvPr>
          <p:cNvSpPr/>
          <p:nvPr/>
        </p:nvSpPr>
        <p:spPr>
          <a:xfrm>
            <a:off x="2284831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0" name="Oval 189">
            <a:extLst>
              <a:ext uri="{FF2B5EF4-FFF2-40B4-BE49-F238E27FC236}">
                <a16:creationId xmlns:a16="http://schemas.microsoft.com/office/drawing/2014/main" id="{ACF616CA-ED5F-1526-A40A-BE7AB660A4F0}"/>
              </a:ext>
            </a:extLst>
          </p:cNvPr>
          <p:cNvSpPr/>
          <p:nvPr/>
        </p:nvSpPr>
        <p:spPr>
          <a:xfrm>
            <a:off x="2390437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1" name="Oval 190">
            <a:extLst>
              <a:ext uri="{FF2B5EF4-FFF2-40B4-BE49-F238E27FC236}">
                <a16:creationId xmlns:a16="http://schemas.microsoft.com/office/drawing/2014/main" id="{E48F0227-E791-B523-2B5D-6155CD98F386}"/>
              </a:ext>
            </a:extLst>
          </p:cNvPr>
          <p:cNvSpPr/>
          <p:nvPr/>
        </p:nvSpPr>
        <p:spPr>
          <a:xfrm>
            <a:off x="2496043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2" name="Oval 191">
            <a:extLst>
              <a:ext uri="{FF2B5EF4-FFF2-40B4-BE49-F238E27FC236}">
                <a16:creationId xmlns:a16="http://schemas.microsoft.com/office/drawing/2014/main" id="{1CE2D5D2-BB2C-D54C-7777-65C8B8A53AC2}"/>
              </a:ext>
            </a:extLst>
          </p:cNvPr>
          <p:cNvSpPr/>
          <p:nvPr/>
        </p:nvSpPr>
        <p:spPr>
          <a:xfrm>
            <a:off x="2601649" y="611373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3" name="Oval 192">
            <a:extLst>
              <a:ext uri="{FF2B5EF4-FFF2-40B4-BE49-F238E27FC236}">
                <a16:creationId xmlns:a16="http://schemas.microsoft.com/office/drawing/2014/main" id="{BFBA7674-406A-6A4D-9B7D-54F7FF962512}"/>
              </a:ext>
            </a:extLst>
          </p:cNvPr>
          <p:cNvSpPr/>
          <p:nvPr/>
        </p:nvSpPr>
        <p:spPr>
          <a:xfrm>
            <a:off x="1651195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4" name="Oval 193">
            <a:extLst>
              <a:ext uri="{FF2B5EF4-FFF2-40B4-BE49-F238E27FC236}">
                <a16:creationId xmlns:a16="http://schemas.microsoft.com/office/drawing/2014/main" id="{E88D0C7D-CADF-423D-1542-573486354140}"/>
              </a:ext>
            </a:extLst>
          </p:cNvPr>
          <p:cNvSpPr/>
          <p:nvPr/>
        </p:nvSpPr>
        <p:spPr>
          <a:xfrm>
            <a:off x="1756801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5" name="Oval 194">
            <a:extLst>
              <a:ext uri="{FF2B5EF4-FFF2-40B4-BE49-F238E27FC236}">
                <a16:creationId xmlns:a16="http://schemas.microsoft.com/office/drawing/2014/main" id="{75BD38D7-6C9A-D286-ACF0-A7E8AE7358D1}"/>
              </a:ext>
            </a:extLst>
          </p:cNvPr>
          <p:cNvSpPr/>
          <p:nvPr/>
        </p:nvSpPr>
        <p:spPr>
          <a:xfrm>
            <a:off x="1862407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6" name="Oval 195">
            <a:extLst>
              <a:ext uri="{FF2B5EF4-FFF2-40B4-BE49-F238E27FC236}">
                <a16:creationId xmlns:a16="http://schemas.microsoft.com/office/drawing/2014/main" id="{CCE65BA8-C1FC-7CBA-802D-F64EB77BAA0A}"/>
              </a:ext>
            </a:extLst>
          </p:cNvPr>
          <p:cNvSpPr/>
          <p:nvPr/>
        </p:nvSpPr>
        <p:spPr>
          <a:xfrm>
            <a:off x="1968013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7" name="Oval 196">
            <a:extLst>
              <a:ext uri="{FF2B5EF4-FFF2-40B4-BE49-F238E27FC236}">
                <a16:creationId xmlns:a16="http://schemas.microsoft.com/office/drawing/2014/main" id="{441364C3-0689-CF99-C611-DA0F5B13B8B4}"/>
              </a:ext>
            </a:extLst>
          </p:cNvPr>
          <p:cNvSpPr/>
          <p:nvPr/>
        </p:nvSpPr>
        <p:spPr>
          <a:xfrm>
            <a:off x="2073619" y="6275247"/>
            <a:ext cx="107674" cy="107674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8" name="Oval 197">
            <a:extLst>
              <a:ext uri="{FF2B5EF4-FFF2-40B4-BE49-F238E27FC236}">
                <a16:creationId xmlns:a16="http://schemas.microsoft.com/office/drawing/2014/main" id="{5A928AAC-5092-33C2-6917-6A4CA91335CA}"/>
              </a:ext>
            </a:extLst>
          </p:cNvPr>
          <p:cNvSpPr/>
          <p:nvPr/>
        </p:nvSpPr>
        <p:spPr>
          <a:xfrm>
            <a:off x="2179225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9" name="Oval 198">
            <a:extLst>
              <a:ext uri="{FF2B5EF4-FFF2-40B4-BE49-F238E27FC236}">
                <a16:creationId xmlns:a16="http://schemas.microsoft.com/office/drawing/2014/main" id="{7ECD7F4B-19AC-7C55-664B-9A3B23368D42}"/>
              </a:ext>
            </a:extLst>
          </p:cNvPr>
          <p:cNvSpPr/>
          <p:nvPr/>
        </p:nvSpPr>
        <p:spPr>
          <a:xfrm>
            <a:off x="2284831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0" name="Oval 199">
            <a:extLst>
              <a:ext uri="{FF2B5EF4-FFF2-40B4-BE49-F238E27FC236}">
                <a16:creationId xmlns:a16="http://schemas.microsoft.com/office/drawing/2014/main" id="{7125F5EE-4B74-72B4-828D-6C6D1184C567}"/>
              </a:ext>
            </a:extLst>
          </p:cNvPr>
          <p:cNvSpPr/>
          <p:nvPr/>
        </p:nvSpPr>
        <p:spPr>
          <a:xfrm>
            <a:off x="2390437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1" name="Oval 200">
            <a:extLst>
              <a:ext uri="{FF2B5EF4-FFF2-40B4-BE49-F238E27FC236}">
                <a16:creationId xmlns:a16="http://schemas.microsoft.com/office/drawing/2014/main" id="{87A062C5-4D1D-E4AB-DE26-726F80B3AF6A}"/>
              </a:ext>
            </a:extLst>
          </p:cNvPr>
          <p:cNvSpPr/>
          <p:nvPr/>
        </p:nvSpPr>
        <p:spPr>
          <a:xfrm>
            <a:off x="2496043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2" name="Oval 201">
            <a:extLst>
              <a:ext uri="{FF2B5EF4-FFF2-40B4-BE49-F238E27FC236}">
                <a16:creationId xmlns:a16="http://schemas.microsoft.com/office/drawing/2014/main" id="{736DC11D-B700-A784-82C4-3ED6A6C65D2E}"/>
              </a:ext>
            </a:extLst>
          </p:cNvPr>
          <p:cNvSpPr/>
          <p:nvPr/>
        </p:nvSpPr>
        <p:spPr>
          <a:xfrm>
            <a:off x="2601649" y="6275247"/>
            <a:ext cx="107674" cy="107674"/>
          </a:xfrm>
          <a:prstGeom prst="ellipse">
            <a:avLst/>
          </a:prstGeom>
          <a:solidFill>
            <a:srgbClr val="FF0000"/>
          </a:solidFill>
          <a:ln w="12700"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3" name="Picture 202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C6BAE60B-116E-D918-BE89-5EEAC8465B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808238" y="4394543"/>
            <a:ext cx="2455306" cy="1823285"/>
          </a:xfrm>
          <a:prstGeom prst="rect">
            <a:avLst/>
          </a:prstGeom>
        </p:spPr>
      </p:pic>
      <p:pic>
        <p:nvPicPr>
          <p:cNvPr id="204" name="Picture 203" descr="A group of white circles on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8351215D-3943-F701-3959-318DB551AEA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0299" y="4646602"/>
            <a:ext cx="1747973" cy="1749862"/>
          </a:xfrm>
          <a:prstGeom prst="rect">
            <a:avLst/>
          </a:prstGeom>
        </p:spPr>
      </p:pic>
      <p:graphicFrame>
        <p:nvGraphicFramePr>
          <p:cNvPr id="217" name="Table 236">
            <a:extLst>
              <a:ext uri="{FF2B5EF4-FFF2-40B4-BE49-F238E27FC236}">
                <a16:creationId xmlns:a16="http://schemas.microsoft.com/office/drawing/2014/main" id="{22249598-C541-E4BE-D8DC-F609E44376E2}"/>
              </a:ext>
            </a:extLst>
          </p:cNvPr>
          <p:cNvGraphicFramePr>
            <a:graphicFrameLocks noGrp="1"/>
          </p:cNvGraphicFramePr>
          <p:nvPr/>
        </p:nvGraphicFramePr>
        <p:xfrm>
          <a:off x="5474036" y="2840018"/>
          <a:ext cx="2297029" cy="74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1171">
                  <a:extLst>
                    <a:ext uri="{9D8B030D-6E8A-4147-A177-3AD203B41FA5}">
                      <a16:colId xmlns:a16="http://schemas.microsoft.com/office/drawing/2014/main" val="763461502"/>
                    </a:ext>
                  </a:extLst>
                </a:gridCol>
                <a:gridCol w="1365858">
                  <a:extLst>
                    <a:ext uri="{9D8B030D-6E8A-4147-A177-3AD203B41FA5}">
                      <a16:colId xmlns:a16="http://schemas.microsoft.com/office/drawing/2014/main" val="37325050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100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24879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40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60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4710054"/>
                  </a:ext>
                </a:extLst>
              </a:tr>
            </a:tbl>
          </a:graphicData>
        </a:graphic>
      </p:graphicFrame>
      <p:pic>
        <p:nvPicPr>
          <p:cNvPr id="218" name="Picture 217" descr="A picture containing rectangle, square, building, shoji&#10;&#10;Description automatically generated">
            <a:extLst>
              <a:ext uri="{FF2B5EF4-FFF2-40B4-BE49-F238E27FC236}">
                <a16:creationId xmlns:a16="http://schemas.microsoft.com/office/drawing/2014/main" id="{A63B4A02-BA93-BBCB-16D2-222F3A2C0E3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37390" y="-156434"/>
            <a:ext cx="1170323" cy="2649966"/>
          </a:xfrm>
          <a:prstGeom prst="rect">
            <a:avLst/>
          </a:prstGeom>
        </p:spPr>
      </p:pic>
      <p:sp>
        <p:nvSpPr>
          <p:cNvPr id="219" name="Oval 218">
            <a:extLst>
              <a:ext uri="{FF2B5EF4-FFF2-40B4-BE49-F238E27FC236}">
                <a16:creationId xmlns:a16="http://schemas.microsoft.com/office/drawing/2014/main" id="{3D81BB33-11EC-F58B-2890-FE5565BBF8EE}"/>
              </a:ext>
            </a:extLst>
          </p:cNvPr>
          <p:cNvSpPr/>
          <p:nvPr/>
        </p:nvSpPr>
        <p:spPr>
          <a:xfrm>
            <a:off x="5461189" y="756470"/>
            <a:ext cx="331755" cy="331755"/>
          </a:xfrm>
          <a:prstGeom prst="ellipse">
            <a:avLst/>
          </a:prstGeom>
          <a:solidFill>
            <a:srgbClr val="FF00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210F60E7-01C9-7045-059E-FE80818C3F84}"/>
              </a:ext>
            </a:extLst>
          </p:cNvPr>
          <p:cNvSpPr/>
          <p:nvPr/>
        </p:nvSpPr>
        <p:spPr>
          <a:xfrm>
            <a:off x="5461189" y="1259314"/>
            <a:ext cx="331755" cy="331755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1" name="Picture 220">
            <a:extLst>
              <a:ext uri="{FF2B5EF4-FFF2-40B4-BE49-F238E27FC236}">
                <a16:creationId xmlns:a16="http://schemas.microsoft.com/office/drawing/2014/main" id="{7AADCCE8-C1B0-BEB4-6543-CF6A09759C8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1227" y="756470"/>
            <a:ext cx="601545" cy="750852"/>
          </a:xfrm>
          <a:prstGeom prst="rect">
            <a:avLst/>
          </a:prstGeom>
        </p:spPr>
      </p:pic>
      <p:pic>
        <p:nvPicPr>
          <p:cNvPr id="222" name="Picture 221">
            <a:extLst>
              <a:ext uri="{FF2B5EF4-FFF2-40B4-BE49-F238E27FC236}">
                <a16:creationId xmlns:a16="http://schemas.microsoft.com/office/drawing/2014/main" id="{BE302BDC-98B6-98AA-FD5F-13D2B464F7D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78" y="612517"/>
            <a:ext cx="839357" cy="1038758"/>
          </a:xfrm>
          <a:prstGeom prst="rect">
            <a:avLst/>
          </a:prstGeom>
        </p:spPr>
      </p:pic>
      <p:graphicFrame>
        <p:nvGraphicFramePr>
          <p:cNvPr id="223" name="Table 139">
            <a:extLst>
              <a:ext uri="{FF2B5EF4-FFF2-40B4-BE49-F238E27FC236}">
                <a16:creationId xmlns:a16="http://schemas.microsoft.com/office/drawing/2014/main" id="{82934D6A-87DC-128D-1CDA-B1608D870553}"/>
              </a:ext>
            </a:extLst>
          </p:cNvPr>
          <p:cNvGraphicFramePr>
            <a:graphicFrameLocks noGrp="1"/>
          </p:cNvGraphicFramePr>
          <p:nvPr/>
        </p:nvGraphicFramePr>
        <p:xfrm>
          <a:off x="260859" y="2840018"/>
          <a:ext cx="4892050" cy="6647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9205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1797017602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338042798"/>
                    </a:ext>
                  </a:extLst>
                </a:gridCol>
                <a:gridCol w="489205">
                  <a:extLst>
                    <a:ext uri="{9D8B030D-6E8A-4147-A177-3AD203B41FA5}">
                      <a16:colId xmlns:a16="http://schemas.microsoft.com/office/drawing/2014/main" val="2683026156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B5A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 err="1">
                          <a:solidFill>
                            <a:schemeClr val="tx1"/>
                          </a:solidFill>
                        </a:rPr>
                        <a:t>Thth</a:t>
                      </a:r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sp>
        <p:nvSpPr>
          <p:cNvPr id="225" name="Oval 224">
            <a:extLst>
              <a:ext uri="{FF2B5EF4-FFF2-40B4-BE49-F238E27FC236}">
                <a16:creationId xmlns:a16="http://schemas.microsoft.com/office/drawing/2014/main" id="{4787F402-438D-F044-3D4E-4B7857CDC527}"/>
              </a:ext>
            </a:extLst>
          </p:cNvPr>
          <p:cNvSpPr/>
          <p:nvPr/>
        </p:nvSpPr>
        <p:spPr>
          <a:xfrm>
            <a:off x="3660009" y="3319333"/>
            <a:ext cx="54000" cy="54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26" name="Table 139">
            <a:extLst>
              <a:ext uri="{FF2B5EF4-FFF2-40B4-BE49-F238E27FC236}">
                <a16:creationId xmlns:a16="http://schemas.microsoft.com/office/drawing/2014/main" id="{4D23BA25-9F9E-E8C6-C402-B3D60F34C188}"/>
              </a:ext>
            </a:extLst>
          </p:cNvPr>
          <p:cNvGraphicFramePr>
            <a:graphicFrameLocks noGrp="1"/>
          </p:cNvGraphicFramePr>
          <p:nvPr/>
        </p:nvGraphicFramePr>
        <p:xfrm>
          <a:off x="258328" y="3586040"/>
          <a:ext cx="4890858" cy="95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8694">
                  <a:extLst>
                    <a:ext uri="{9D8B030D-6E8A-4147-A177-3AD203B41FA5}">
                      <a16:colId xmlns:a16="http://schemas.microsoft.com/office/drawing/2014/main" val="1436323791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734126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84847002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973348298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3960741810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4241849984"/>
                    </a:ext>
                  </a:extLst>
                </a:gridCol>
                <a:gridCol w="698694">
                  <a:extLst>
                    <a:ext uri="{9D8B030D-6E8A-4147-A177-3AD203B41FA5}">
                      <a16:colId xmlns:a16="http://schemas.microsoft.com/office/drawing/2014/main" val="2440652340"/>
                    </a:ext>
                  </a:extLst>
                </a:gridCol>
              </a:tblGrid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Millions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C6C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Thousands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B8D9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BF9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Ones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5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400" b="0" dirty="0">
                        <a:solidFill>
                          <a:schemeClr val="tx1"/>
                        </a:solidFill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79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6940172"/>
                  </a:ext>
                </a:extLst>
              </a:tr>
              <a:tr h="293877"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E2E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F5F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0" dirty="0">
                          <a:solidFill>
                            <a:schemeClr val="tx1"/>
                          </a:solidFill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2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86946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8450337"/>
                  </a:ext>
                </a:extLst>
              </a:tr>
            </a:tbl>
          </a:graphicData>
        </a:graphic>
      </p:graphicFrame>
      <p:pic>
        <p:nvPicPr>
          <p:cNvPr id="227" name="Graphic 226">
            <a:extLst>
              <a:ext uri="{FF2B5EF4-FFF2-40B4-BE49-F238E27FC236}">
                <a16:creationId xmlns:a16="http://schemas.microsoft.com/office/drawing/2014/main" id="{9C36BFBF-FA38-0135-B021-19F1FDDC654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 l="36343" t="35304" r="35371" b="35571"/>
          <a:stretch/>
        </p:blipFill>
        <p:spPr>
          <a:xfrm>
            <a:off x="3679241" y="2081375"/>
            <a:ext cx="505417" cy="502282"/>
          </a:xfrm>
          <a:prstGeom prst="rect">
            <a:avLst/>
          </a:prstGeom>
        </p:spPr>
      </p:pic>
      <p:pic>
        <p:nvPicPr>
          <p:cNvPr id="228" name="Graphic 227">
            <a:extLst>
              <a:ext uri="{FF2B5EF4-FFF2-40B4-BE49-F238E27FC236}">
                <a16:creationId xmlns:a16="http://schemas.microsoft.com/office/drawing/2014/main" id="{B4B76CBB-4F06-9913-E37C-65A91C8DA498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 l="35647" t="35171" r="35982" b="35436"/>
          <a:stretch/>
        </p:blipFill>
        <p:spPr>
          <a:xfrm>
            <a:off x="4171464" y="2079072"/>
            <a:ext cx="506904" cy="506889"/>
          </a:xfrm>
          <a:prstGeom prst="rect">
            <a:avLst/>
          </a:prstGeom>
        </p:spPr>
      </p:pic>
      <p:pic>
        <p:nvPicPr>
          <p:cNvPr id="229" name="Graphic 228">
            <a:extLst>
              <a:ext uri="{FF2B5EF4-FFF2-40B4-BE49-F238E27FC236}">
                <a16:creationId xmlns:a16="http://schemas.microsoft.com/office/drawing/2014/main" id="{1163E1D7-ADCD-659C-2E76-9574CA903EF0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 l="35207" t="35290" r="36506" b="35643"/>
          <a:stretch/>
        </p:blipFill>
        <p:spPr>
          <a:xfrm>
            <a:off x="4665172" y="2081375"/>
            <a:ext cx="505418" cy="502282"/>
          </a:xfrm>
          <a:prstGeom prst="rect">
            <a:avLst/>
          </a:prstGeom>
        </p:spPr>
      </p:pic>
      <p:pic>
        <p:nvPicPr>
          <p:cNvPr id="230" name="Picture 229" descr="A yellow circle with white numbers on it&#10;&#10;Description automatically generated">
            <a:extLst>
              <a:ext uri="{FF2B5EF4-FFF2-40B4-BE49-F238E27FC236}">
                <a16:creationId xmlns:a16="http://schemas.microsoft.com/office/drawing/2014/main" id="{3C88A6C3-6F1C-8F71-3434-18655FAB36EE}"/>
              </a:ext>
            </a:extLst>
          </p:cNvPr>
          <p:cNvPicPr>
            <a:picLocks noChangeAspect="1"/>
          </p:cNvPicPr>
          <p:nvPr/>
        </p:nvPicPr>
        <p:blipFill rotWithShape="1">
          <a:blip r:embed="rId17"/>
          <a:srcRect l="36333" t="35204" r="35211" b="35542"/>
          <a:stretch/>
        </p:blipFill>
        <p:spPr>
          <a:xfrm>
            <a:off x="2691834" y="2081027"/>
            <a:ext cx="506891" cy="502978"/>
          </a:xfrm>
          <a:prstGeom prst="rect">
            <a:avLst/>
          </a:prstGeom>
        </p:spPr>
      </p:pic>
      <p:pic>
        <p:nvPicPr>
          <p:cNvPr id="231" name="Picture 230" descr="A green circle with white numbers on it&#10;&#10;Description automatically generated">
            <a:extLst>
              <a:ext uri="{FF2B5EF4-FFF2-40B4-BE49-F238E27FC236}">
                <a16:creationId xmlns:a16="http://schemas.microsoft.com/office/drawing/2014/main" id="{1B28436D-9A0B-2505-779F-DB3D9312396C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l="35663" t="35141" r="35800" b="35511"/>
          <a:stretch/>
        </p:blipFill>
        <p:spPr>
          <a:xfrm>
            <a:off x="2196715" y="2080223"/>
            <a:ext cx="508313" cy="504586"/>
          </a:xfrm>
          <a:prstGeom prst="rect">
            <a:avLst/>
          </a:prstGeom>
        </p:spPr>
      </p:pic>
      <p:pic>
        <p:nvPicPr>
          <p:cNvPr id="232" name="Picture 231" descr="A blue circle with white numbers on it&#10;&#10;Description automatically generated">
            <a:extLst>
              <a:ext uri="{FF2B5EF4-FFF2-40B4-BE49-F238E27FC236}">
                <a16:creationId xmlns:a16="http://schemas.microsoft.com/office/drawing/2014/main" id="{5FDB0667-F76A-8A65-7498-05C54DFDACAC}"/>
              </a:ext>
            </a:extLst>
          </p:cNvPr>
          <p:cNvPicPr>
            <a:picLocks noChangeAspect="1"/>
          </p:cNvPicPr>
          <p:nvPr/>
        </p:nvPicPr>
        <p:blipFill rotWithShape="1">
          <a:blip r:embed="rId19"/>
          <a:srcRect l="35155" t="35025" r="36252" b="35494"/>
          <a:stretch/>
        </p:blipFill>
        <p:spPr>
          <a:xfrm>
            <a:off x="1701595" y="2079071"/>
            <a:ext cx="508314" cy="506890"/>
          </a:xfrm>
          <a:prstGeom prst="rect">
            <a:avLst/>
          </a:prstGeom>
        </p:spPr>
      </p:pic>
      <p:pic>
        <p:nvPicPr>
          <p:cNvPr id="233" name="Picture 232" descr="A purple circle with white numbers on it&#10;&#10;Description automatically generated">
            <a:extLst>
              <a:ext uri="{FF2B5EF4-FFF2-40B4-BE49-F238E27FC236}">
                <a16:creationId xmlns:a16="http://schemas.microsoft.com/office/drawing/2014/main" id="{4182AEF6-F7C4-2545-7A99-7CA57CC6C717}"/>
              </a:ext>
            </a:extLst>
          </p:cNvPr>
          <p:cNvPicPr>
            <a:picLocks noChangeAspect="1"/>
          </p:cNvPicPr>
          <p:nvPr/>
        </p:nvPicPr>
        <p:blipFill rotWithShape="1">
          <a:blip r:embed="rId20"/>
          <a:srcRect l="36220" t="34774" r="35188" b="35971"/>
          <a:stretch/>
        </p:blipFill>
        <p:spPr>
          <a:xfrm>
            <a:off x="1206477" y="2081028"/>
            <a:ext cx="508312" cy="502977"/>
          </a:xfrm>
          <a:prstGeom prst="rect">
            <a:avLst/>
          </a:prstGeom>
        </p:spPr>
      </p:pic>
      <p:pic>
        <p:nvPicPr>
          <p:cNvPr id="234" name="Picture 233" descr="A circle with numbers on it&#10;&#10;Description automatically generated">
            <a:extLst>
              <a:ext uri="{FF2B5EF4-FFF2-40B4-BE49-F238E27FC236}">
                <a16:creationId xmlns:a16="http://schemas.microsoft.com/office/drawing/2014/main" id="{0793AA33-917E-82DB-7196-9F4456689121}"/>
              </a:ext>
            </a:extLst>
          </p:cNvPr>
          <p:cNvPicPr>
            <a:picLocks noChangeAspect="1"/>
          </p:cNvPicPr>
          <p:nvPr/>
        </p:nvPicPr>
        <p:blipFill rotWithShape="1">
          <a:blip r:embed="rId21"/>
          <a:srcRect l="35860" t="34754" r="35664" b="35925"/>
          <a:stretch/>
        </p:blipFill>
        <p:spPr>
          <a:xfrm>
            <a:off x="714254" y="2081027"/>
            <a:ext cx="505417" cy="502978"/>
          </a:xfrm>
          <a:prstGeom prst="rect">
            <a:avLst/>
          </a:prstGeom>
        </p:spPr>
      </p:pic>
      <p:pic>
        <p:nvPicPr>
          <p:cNvPr id="235" name="Picture 234" descr="A number in a circle&#10;&#10;Description automatically generated">
            <a:extLst>
              <a:ext uri="{FF2B5EF4-FFF2-40B4-BE49-F238E27FC236}">
                <a16:creationId xmlns:a16="http://schemas.microsoft.com/office/drawing/2014/main" id="{476BFF77-E6B1-7CF6-1475-36BA8C366320}"/>
              </a:ext>
            </a:extLst>
          </p:cNvPr>
          <p:cNvPicPr>
            <a:picLocks noChangeAspect="1"/>
          </p:cNvPicPr>
          <p:nvPr/>
        </p:nvPicPr>
        <p:blipFill rotWithShape="1">
          <a:blip r:embed="rId22"/>
          <a:srcRect l="35827" t="34315" r="35713" b="36203"/>
          <a:stretch/>
        </p:blipFill>
        <p:spPr>
          <a:xfrm>
            <a:off x="3185531" y="2079072"/>
            <a:ext cx="506904" cy="506889"/>
          </a:xfrm>
          <a:prstGeom prst="rect">
            <a:avLst/>
          </a:prstGeom>
        </p:spPr>
      </p:pic>
      <p:pic>
        <p:nvPicPr>
          <p:cNvPr id="236" name="Picture 235" descr="A white circle with numbers on it&#10;&#10;Description automatically generated">
            <a:extLst>
              <a:ext uri="{FF2B5EF4-FFF2-40B4-BE49-F238E27FC236}">
                <a16:creationId xmlns:a16="http://schemas.microsoft.com/office/drawing/2014/main" id="{04268D6A-5012-1540-C77D-7218FEA1BB7F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35969" t="34404" r="35536" b="36110"/>
          <a:stretch/>
        </p:blipFill>
        <p:spPr>
          <a:xfrm>
            <a:off x="218976" y="2079064"/>
            <a:ext cx="508472" cy="506904"/>
          </a:xfrm>
          <a:prstGeom prst="rect">
            <a:avLst/>
          </a:prstGeom>
        </p:spPr>
      </p:pic>
      <p:pic>
        <p:nvPicPr>
          <p:cNvPr id="237" name="Picture 236" descr="A yellow circle with white numbers and a black background&#10;&#10;Description automatically generated with medium confidence">
            <a:extLst>
              <a:ext uri="{FF2B5EF4-FFF2-40B4-BE49-F238E27FC236}">
                <a16:creationId xmlns:a16="http://schemas.microsoft.com/office/drawing/2014/main" id="{34577458-776F-7118-2109-B6FD5EBC1B23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21701" y="2045092"/>
            <a:ext cx="597927" cy="583200"/>
          </a:xfrm>
          <a:prstGeom prst="rect">
            <a:avLst/>
          </a:prstGeom>
        </p:spPr>
      </p:pic>
      <p:pic>
        <p:nvPicPr>
          <p:cNvPr id="238" name="Picture 237" descr="A green circle with white numbers&#10;&#10;Description automatically generated">
            <a:extLst>
              <a:ext uri="{FF2B5EF4-FFF2-40B4-BE49-F238E27FC236}">
                <a16:creationId xmlns:a16="http://schemas.microsoft.com/office/drawing/2014/main" id="{43F835C1-8151-6782-1B2F-85AEFF477A01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627601" y="2044305"/>
            <a:ext cx="599542" cy="584775"/>
          </a:xfrm>
          <a:prstGeom prst="rect">
            <a:avLst/>
          </a:prstGeom>
        </p:spPr>
      </p:pic>
      <p:pic>
        <p:nvPicPr>
          <p:cNvPr id="239" name="Picture 238">
            <a:extLst>
              <a:ext uri="{FF2B5EF4-FFF2-40B4-BE49-F238E27FC236}">
                <a16:creationId xmlns:a16="http://schemas.microsoft.com/office/drawing/2014/main" id="{30A2BADC-98D4-EEB8-03E8-0EE99BD5B1E6}"/>
              </a:ext>
            </a:extLst>
          </p:cNvPr>
          <p:cNvPicPr>
            <a:picLocks noChangeAspect="1"/>
          </p:cNvPicPr>
          <p:nvPr/>
        </p:nvPicPr>
        <p:blipFill>
          <a:blip r:embed="rId26"/>
          <a:srcRect/>
          <a:stretch/>
        </p:blipFill>
        <p:spPr>
          <a:xfrm>
            <a:off x="6135116" y="2045092"/>
            <a:ext cx="597928" cy="5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856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0C0496D4-FCAC-E757-EA1A-9E505EC457E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1265" r="30587" b="30586"/>
          <a:stretch/>
        </p:blipFill>
        <p:spPr>
          <a:xfrm>
            <a:off x="255314" y="579025"/>
            <a:ext cx="566875" cy="569656"/>
          </a:xfrm>
          <a:prstGeom prst="rect">
            <a:avLst/>
          </a:prstGeom>
        </p:spPr>
      </p:pic>
      <p:pic>
        <p:nvPicPr>
          <p:cNvPr id="3" name="Picture 2" descr="A picture containing fruit, apple, heart&#10;&#10;Description automatically generated">
            <a:extLst>
              <a:ext uri="{FF2B5EF4-FFF2-40B4-BE49-F238E27FC236}">
                <a16:creationId xmlns:a16="http://schemas.microsoft.com/office/drawing/2014/main" id="{0B218535-722A-DA80-FDF8-A7C63F7F6C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1451" t="32886" r="31201" b="30463"/>
          <a:stretch/>
        </p:blipFill>
        <p:spPr>
          <a:xfrm>
            <a:off x="853967" y="603863"/>
            <a:ext cx="560699" cy="550231"/>
          </a:xfrm>
          <a:prstGeom prst="rect">
            <a:avLst/>
          </a:prstGeom>
        </p:spPr>
      </p:pic>
      <p:pic>
        <p:nvPicPr>
          <p:cNvPr id="4" name="Picture 3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55B7B746-0678-F88F-1710-93BA0C1EBF6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699" r="83020" b="10041"/>
          <a:stretch/>
        </p:blipFill>
        <p:spPr>
          <a:xfrm>
            <a:off x="6939290" y="2097626"/>
            <a:ext cx="454834" cy="734344"/>
          </a:xfrm>
          <a:prstGeom prst="rect">
            <a:avLst/>
          </a:prstGeom>
        </p:spPr>
      </p:pic>
      <p:pic>
        <p:nvPicPr>
          <p:cNvPr id="5" name="Picture 4" descr="A cartoon of a green car&#10;&#10;Description automatically generated with medium confidence">
            <a:extLst>
              <a:ext uri="{FF2B5EF4-FFF2-40B4-BE49-F238E27FC236}">
                <a16:creationId xmlns:a16="http://schemas.microsoft.com/office/drawing/2014/main" id="{2039BF87-BE96-8BC7-383E-861AA9D604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616" t="17417" r="18880" b="41623"/>
          <a:stretch/>
        </p:blipFill>
        <p:spPr>
          <a:xfrm>
            <a:off x="343958" y="5208655"/>
            <a:ext cx="1037342" cy="602652"/>
          </a:xfrm>
          <a:prstGeom prst="rect">
            <a:avLst/>
          </a:prstGeom>
        </p:spPr>
      </p:pic>
      <p:pic>
        <p:nvPicPr>
          <p:cNvPr id="6" name="Picture 5" descr="A green apple with a stem&#10;&#10;Description automatically generated with low confidence">
            <a:extLst>
              <a:ext uri="{FF2B5EF4-FFF2-40B4-BE49-F238E27FC236}">
                <a16:creationId xmlns:a16="http://schemas.microsoft.com/office/drawing/2014/main" id="{9BD3F330-E526-5B67-744E-6696F97BED2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1461" t="14157" r="18027" b="18088"/>
          <a:stretch/>
        </p:blipFill>
        <p:spPr>
          <a:xfrm>
            <a:off x="2429998" y="734407"/>
            <a:ext cx="588579" cy="514623"/>
          </a:xfrm>
          <a:prstGeom prst="rect">
            <a:avLst/>
          </a:prstGeom>
        </p:spPr>
      </p:pic>
      <p:pic>
        <p:nvPicPr>
          <p:cNvPr id="7" name="Picture 6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AE5ED4EE-F472-58C9-0F60-C33607FF29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2776" t="32283" r="27615" b="15904"/>
          <a:stretch/>
        </p:blipFill>
        <p:spPr>
          <a:xfrm>
            <a:off x="7390734" y="2317737"/>
            <a:ext cx="291074" cy="482041"/>
          </a:xfrm>
          <a:prstGeom prst="rect">
            <a:avLst/>
          </a:prstGeom>
        </p:spPr>
      </p:pic>
      <p:pic>
        <p:nvPicPr>
          <p:cNvPr id="8" name="Picture 7" descr="A picture containing text, graphics, graphic design, font&#10;&#10;Description automatically generated">
            <a:extLst>
              <a:ext uri="{FF2B5EF4-FFF2-40B4-BE49-F238E27FC236}">
                <a16:creationId xmlns:a16="http://schemas.microsoft.com/office/drawing/2014/main" id="{75345FE6-01DC-C67A-9DC3-A89F30ACB37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0681" t="59753" r="-290" b="14185"/>
          <a:stretch/>
        </p:blipFill>
        <p:spPr>
          <a:xfrm>
            <a:off x="7777527" y="2579684"/>
            <a:ext cx="232158" cy="193387"/>
          </a:xfrm>
          <a:prstGeom prst="rect">
            <a:avLst/>
          </a:prstGeom>
        </p:spPr>
      </p:pic>
      <p:pic>
        <p:nvPicPr>
          <p:cNvPr id="9" name="Picture 8" descr="A ruler and a red rectangular object&#10;&#10;Description automatically generated with low confidence">
            <a:extLst>
              <a:ext uri="{FF2B5EF4-FFF2-40B4-BE49-F238E27FC236}">
                <a16:creationId xmlns:a16="http://schemas.microsoft.com/office/drawing/2014/main" id="{3A5534E5-886F-78C2-EEE5-07879755C790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0" t="39525" r="7816" b="34356"/>
          <a:stretch/>
        </p:blipFill>
        <p:spPr>
          <a:xfrm>
            <a:off x="220408" y="6062148"/>
            <a:ext cx="3795567" cy="540142"/>
          </a:xfrm>
          <a:prstGeom prst="rect">
            <a:avLst/>
          </a:prstGeom>
        </p:spPr>
      </p:pic>
      <p:pic>
        <p:nvPicPr>
          <p:cNvPr id="10" name="Picture 9" descr="A cartoon bee with big eyes&#10;&#10;Description automatically generated with low confidence">
            <a:extLst>
              <a:ext uri="{FF2B5EF4-FFF2-40B4-BE49-F238E27FC236}">
                <a16:creationId xmlns:a16="http://schemas.microsoft.com/office/drawing/2014/main" id="{5DC621D6-0344-170D-AA3E-2F7F7A869168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2" t="13167" r="21751" b="14892"/>
          <a:stretch/>
        </p:blipFill>
        <p:spPr>
          <a:xfrm>
            <a:off x="2309321" y="4028597"/>
            <a:ext cx="929664" cy="937281"/>
          </a:xfrm>
          <a:prstGeom prst="rect">
            <a:avLst/>
          </a:prstGeom>
        </p:spPr>
      </p:pic>
      <p:pic>
        <p:nvPicPr>
          <p:cNvPr id="11" name="Picture 10" descr="A cartoon of a blue bird&#10;&#10;Description automatically generated with medium confidence">
            <a:extLst>
              <a:ext uri="{FF2B5EF4-FFF2-40B4-BE49-F238E27FC236}">
                <a16:creationId xmlns:a16="http://schemas.microsoft.com/office/drawing/2014/main" id="{E2DBEC86-5B52-F27A-BEA0-607701237A36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921" t="13167" r="12010" b="5706"/>
          <a:stretch/>
        </p:blipFill>
        <p:spPr>
          <a:xfrm>
            <a:off x="1326669" y="4103771"/>
            <a:ext cx="834239" cy="818449"/>
          </a:xfrm>
          <a:prstGeom prst="rect">
            <a:avLst/>
          </a:prstGeom>
        </p:spPr>
      </p:pic>
      <p:pic>
        <p:nvPicPr>
          <p:cNvPr id="12" name="Picture 11" descr="A picture containing green&#10;&#10;Description automatically generated">
            <a:extLst>
              <a:ext uri="{FF2B5EF4-FFF2-40B4-BE49-F238E27FC236}">
                <a16:creationId xmlns:a16="http://schemas.microsoft.com/office/drawing/2014/main" id="{67A0C266-A0E4-D45D-D2EA-84867B0B25F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7978" t="31341" r="60420" b="43322"/>
          <a:stretch/>
        </p:blipFill>
        <p:spPr>
          <a:xfrm>
            <a:off x="6825826" y="1459559"/>
            <a:ext cx="701196" cy="496386"/>
          </a:xfrm>
          <a:prstGeom prst="rect">
            <a:avLst/>
          </a:prstGeom>
        </p:spPr>
      </p:pic>
      <p:pic>
        <p:nvPicPr>
          <p:cNvPr id="13" name="Picture 12" descr="A cartoon of a small orange car&#10;&#10;Description automatically generated with low confidence">
            <a:extLst>
              <a:ext uri="{FF2B5EF4-FFF2-40B4-BE49-F238E27FC236}">
                <a16:creationId xmlns:a16="http://schemas.microsoft.com/office/drawing/2014/main" id="{8773B917-0E39-53BC-5EFB-CBE62810F293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912" t="17461" r="20260" b="41170"/>
          <a:stretch/>
        </p:blipFill>
        <p:spPr>
          <a:xfrm>
            <a:off x="1414666" y="5166957"/>
            <a:ext cx="1037343" cy="623493"/>
          </a:xfrm>
          <a:prstGeom prst="rect">
            <a:avLst/>
          </a:prstGeom>
        </p:spPr>
      </p:pic>
      <p:pic>
        <p:nvPicPr>
          <p:cNvPr id="14" name="Picture 13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800C9340-F482-D8D8-7136-6D5625676A50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95" t="5245" r="82103" b="67501"/>
          <a:stretch/>
        </p:blipFill>
        <p:spPr>
          <a:xfrm>
            <a:off x="2243568" y="2328943"/>
            <a:ext cx="543936" cy="424088"/>
          </a:xfrm>
          <a:prstGeom prst="rect">
            <a:avLst/>
          </a:prstGeom>
        </p:spPr>
      </p:pic>
      <p:pic>
        <p:nvPicPr>
          <p:cNvPr id="15" name="Picture 1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CCE8B9EF-5CCD-A16B-0D6C-687768B741E8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00" t="14419" r="84095" b="73316"/>
          <a:stretch/>
        </p:blipFill>
        <p:spPr>
          <a:xfrm>
            <a:off x="3672552" y="517815"/>
            <a:ext cx="1008186" cy="630866"/>
          </a:xfrm>
          <a:prstGeom prst="rect">
            <a:avLst/>
          </a:prstGeom>
        </p:spPr>
      </p:pic>
      <p:pic>
        <p:nvPicPr>
          <p:cNvPr id="16" name="Picture 15" descr="A cartoon of a frog&#10;&#10;Description automatically generated with medium confidence">
            <a:extLst>
              <a:ext uri="{FF2B5EF4-FFF2-40B4-BE49-F238E27FC236}">
                <a16:creationId xmlns:a16="http://schemas.microsoft.com/office/drawing/2014/main" id="{3F984A88-78F2-E921-8D8A-C382984B7319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152" t="22589" r="18347" b="21507"/>
          <a:stretch/>
        </p:blipFill>
        <p:spPr>
          <a:xfrm>
            <a:off x="220408" y="4105323"/>
            <a:ext cx="929664" cy="818449"/>
          </a:xfrm>
          <a:prstGeom prst="rect">
            <a:avLst/>
          </a:prstGeom>
        </p:spPr>
      </p:pic>
      <p:pic>
        <p:nvPicPr>
          <p:cNvPr id="18" name="Picture 17" descr="A group of cupcakes on a rack&#10;&#10;Description automatically generated with low confidence">
            <a:extLst>
              <a:ext uri="{FF2B5EF4-FFF2-40B4-BE49-F238E27FC236}">
                <a16:creationId xmlns:a16="http://schemas.microsoft.com/office/drawing/2014/main" id="{28172FA6-905A-7FFB-3CE2-51FE69F76759}"/>
              </a:ext>
            </a:extLst>
          </p:cNvPr>
          <p:cNvPicPr>
            <a:picLocks noChangeAspect="1"/>
          </p:cNvPicPr>
          <p:nvPr/>
        </p:nvPicPr>
        <p:blipFill rotWithShape="1"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408" t="15536" r="33083" b="25724"/>
          <a:stretch/>
        </p:blipFill>
        <p:spPr>
          <a:xfrm>
            <a:off x="255314" y="2288890"/>
            <a:ext cx="800267" cy="862384"/>
          </a:xfrm>
          <a:prstGeom prst="rect">
            <a:avLst/>
          </a:prstGeom>
        </p:spPr>
      </p:pic>
      <p:pic>
        <p:nvPicPr>
          <p:cNvPr id="20" name="Picture 19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FD680B19-B511-EDAE-35CF-9666752DC98E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398" t="67165" r="19002" b="4271"/>
          <a:stretch/>
        </p:blipFill>
        <p:spPr>
          <a:xfrm>
            <a:off x="1134315" y="2736825"/>
            <a:ext cx="424323" cy="367144"/>
          </a:xfrm>
          <a:prstGeom prst="rect">
            <a:avLst/>
          </a:prstGeom>
        </p:spPr>
      </p:pic>
      <p:pic>
        <p:nvPicPr>
          <p:cNvPr id="22" name="Picture 21" descr="A cartoon orange with a leaf&#10;&#10;Description automatically generated with low confidence">
            <a:extLst>
              <a:ext uri="{FF2B5EF4-FFF2-40B4-BE49-F238E27FC236}">
                <a16:creationId xmlns:a16="http://schemas.microsoft.com/office/drawing/2014/main" id="{679535A7-3DAC-70DD-5E73-A557CFB851BF}"/>
              </a:ext>
            </a:extLst>
          </p:cNvPr>
          <p:cNvPicPr>
            <a:picLocks noChangeAspect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449" t="21153" r="22627" b="28003"/>
          <a:stretch/>
        </p:blipFill>
        <p:spPr>
          <a:xfrm>
            <a:off x="1904634" y="535065"/>
            <a:ext cx="610902" cy="634883"/>
          </a:xfrm>
          <a:prstGeom prst="rect">
            <a:avLst/>
          </a:prstGeom>
        </p:spPr>
      </p:pic>
      <p:pic>
        <p:nvPicPr>
          <p:cNvPr id="24" name="Picture 23" descr="A green pear with a leaf&#10;&#10;Description automatically generated with low confidence">
            <a:extLst>
              <a:ext uri="{FF2B5EF4-FFF2-40B4-BE49-F238E27FC236}">
                <a16:creationId xmlns:a16="http://schemas.microsoft.com/office/drawing/2014/main" id="{83859D18-B026-1729-4E07-D0C015506593}"/>
              </a:ext>
            </a:extLst>
          </p:cNvPr>
          <p:cNvPicPr>
            <a:picLocks noChangeAspect="1"/>
          </p:cNvPicPr>
          <p:nvPr/>
        </p:nvPicPr>
        <p:blipFill rotWithShape="1">
          <a:blip r:embed="rId1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061" t="29947" r="37430" b="30728"/>
          <a:stretch/>
        </p:blipFill>
        <p:spPr>
          <a:xfrm>
            <a:off x="1394263" y="525781"/>
            <a:ext cx="473709" cy="653453"/>
          </a:xfrm>
          <a:prstGeom prst="rect">
            <a:avLst/>
          </a:prstGeom>
        </p:spPr>
      </p:pic>
      <p:pic>
        <p:nvPicPr>
          <p:cNvPr id="26" name="Picture 25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C29202FC-8B7A-5582-DAFC-96ECC2EEB034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0" t="15546" r="60219" b="31038"/>
          <a:stretch/>
        </p:blipFill>
        <p:spPr>
          <a:xfrm>
            <a:off x="7568842" y="531807"/>
            <a:ext cx="282407" cy="666601"/>
          </a:xfrm>
          <a:prstGeom prst="rect">
            <a:avLst/>
          </a:prstGeom>
        </p:spPr>
      </p:pic>
      <p:pic>
        <p:nvPicPr>
          <p:cNvPr id="28" name="Picture 27" descr="A yellow ruler with black numbers&#10;&#10;Description automatically generated with medium confidence">
            <a:extLst>
              <a:ext uri="{FF2B5EF4-FFF2-40B4-BE49-F238E27FC236}">
                <a16:creationId xmlns:a16="http://schemas.microsoft.com/office/drawing/2014/main" id="{4258219F-A521-894E-BDED-3E7299F2EFFF}"/>
              </a:ext>
            </a:extLst>
          </p:cNvPr>
          <p:cNvPicPr>
            <a:picLocks noChangeAspect="1"/>
          </p:cNvPicPr>
          <p:nvPr/>
        </p:nvPicPr>
        <p:blipFill rotWithShape="1"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434" t="21153" r="37430" b="66692"/>
          <a:stretch/>
        </p:blipFill>
        <p:spPr>
          <a:xfrm>
            <a:off x="4790593" y="6067941"/>
            <a:ext cx="2674747" cy="611852"/>
          </a:xfrm>
          <a:prstGeom prst="rect">
            <a:avLst/>
          </a:prstGeom>
        </p:spPr>
      </p:pic>
      <p:pic>
        <p:nvPicPr>
          <p:cNvPr id="29" name="Picture 28" descr="A picture containing accessory, goggles, eyewear, spectacles&#10;&#10;Description automatically generated">
            <a:extLst>
              <a:ext uri="{FF2B5EF4-FFF2-40B4-BE49-F238E27FC236}">
                <a16:creationId xmlns:a16="http://schemas.microsoft.com/office/drawing/2014/main" id="{A818DFE6-D187-4A34-66B9-BDC33B3F3D67}"/>
              </a:ext>
            </a:extLst>
          </p:cNvPr>
          <p:cNvPicPr>
            <a:picLocks noChangeAspect="1"/>
          </p:cNvPicPr>
          <p:nvPr/>
        </p:nvPicPr>
        <p:blipFill rotWithShape="1">
          <a:blip r:embed="rId2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16" t="5720" r="4288" b="7747"/>
          <a:stretch/>
        </p:blipFill>
        <p:spPr>
          <a:xfrm>
            <a:off x="1672845" y="2836738"/>
            <a:ext cx="488669" cy="229012"/>
          </a:xfrm>
          <a:prstGeom prst="rect">
            <a:avLst/>
          </a:prstGeom>
        </p:spPr>
      </p:pic>
      <p:pic>
        <p:nvPicPr>
          <p:cNvPr id="30" name="Picture 29" descr="A picture containing goggles, eyewear, glasses, accessory&#10;&#10;Description automatically generated">
            <a:extLst>
              <a:ext uri="{FF2B5EF4-FFF2-40B4-BE49-F238E27FC236}">
                <a16:creationId xmlns:a16="http://schemas.microsoft.com/office/drawing/2014/main" id="{E9EA35B5-ABD9-408C-C5E0-EC440086A5A3}"/>
              </a:ext>
            </a:extLst>
          </p:cNvPr>
          <p:cNvPicPr>
            <a:picLocks noChangeAspect="1"/>
          </p:cNvPicPr>
          <p:nvPr/>
        </p:nvPicPr>
        <p:blipFill rotWithShape="1">
          <a:blip r:embed="rId2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672" t="9877" r="3544" b="8236"/>
          <a:stretch/>
        </p:blipFill>
        <p:spPr>
          <a:xfrm>
            <a:off x="1662339" y="2431387"/>
            <a:ext cx="495404" cy="216885"/>
          </a:xfrm>
          <a:prstGeom prst="rect">
            <a:avLst/>
          </a:prstGeom>
        </p:spPr>
      </p:pic>
      <p:pic>
        <p:nvPicPr>
          <p:cNvPr id="31" name="Picture 30" descr="A picture containing office supplies, stationery, office instrument, tool&#10;&#10;Description automatically generated">
            <a:extLst>
              <a:ext uri="{FF2B5EF4-FFF2-40B4-BE49-F238E27FC236}">
                <a16:creationId xmlns:a16="http://schemas.microsoft.com/office/drawing/2014/main" id="{A79A2801-0B47-21D3-F20F-B002F370524C}"/>
              </a:ext>
            </a:extLst>
          </p:cNvPr>
          <p:cNvPicPr>
            <a:picLocks noChangeAspect="1"/>
          </p:cNvPicPr>
          <p:nvPr/>
        </p:nvPicPr>
        <p:blipFill rotWithShape="1">
          <a:blip r:embed="rId1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4061" t="18440" r="36648" b="28144"/>
          <a:stretch/>
        </p:blipFill>
        <p:spPr>
          <a:xfrm>
            <a:off x="7191339" y="526515"/>
            <a:ext cx="282407" cy="666601"/>
          </a:xfrm>
          <a:prstGeom prst="rect">
            <a:avLst/>
          </a:prstGeom>
        </p:spPr>
      </p:pic>
      <p:pic>
        <p:nvPicPr>
          <p:cNvPr id="32" name="Picture 31" descr="A group of cupcakes with different colors&#10;&#10;Description automatically generated with low confidence">
            <a:extLst>
              <a:ext uri="{FF2B5EF4-FFF2-40B4-BE49-F238E27FC236}">
                <a16:creationId xmlns:a16="http://schemas.microsoft.com/office/drawing/2014/main" id="{46A90874-5E45-DE14-9EC1-61F3E6E53E36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505" t="64798" r="67895" b="6638"/>
          <a:stretch/>
        </p:blipFill>
        <p:spPr>
          <a:xfrm>
            <a:off x="1134315" y="2320332"/>
            <a:ext cx="424323" cy="367144"/>
          </a:xfrm>
          <a:prstGeom prst="rect">
            <a:avLst/>
          </a:prstGeom>
        </p:spPr>
      </p:pic>
      <p:pic>
        <p:nvPicPr>
          <p:cNvPr id="33" name="Picture 32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81D1F58C-6A1F-67EC-8BBA-9D7B37C9131E}"/>
              </a:ext>
            </a:extLst>
          </p:cNvPr>
          <p:cNvPicPr>
            <a:picLocks noChangeAspect="1"/>
          </p:cNvPicPr>
          <p:nvPr/>
        </p:nvPicPr>
        <p:blipFill rotWithShape="1">
          <a:blip r:embed="rId13"/>
          <a:srcRect l="449" t="46721" r="93121" b="41014"/>
          <a:stretch/>
        </p:blipFill>
        <p:spPr>
          <a:xfrm>
            <a:off x="4741839" y="517815"/>
            <a:ext cx="418123" cy="630866"/>
          </a:xfrm>
          <a:prstGeom prst="rect">
            <a:avLst/>
          </a:prstGeom>
        </p:spPr>
      </p:pic>
      <p:pic>
        <p:nvPicPr>
          <p:cNvPr id="35" name="Picture 34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DE99A0B0-D7ED-ED5D-997B-7DC3CEAD60F0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164" t="63430" r="91406" b="30530"/>
          <a:stretch/>
        </p:blipFill>
        <p:spPr>
          <a:xfrm>
            <a:off x="5452272" y="770761"/>
            <a:ext cx="480186" cy="356766"/>
          </a:xfrm>
          <a:prstGeom prst="rect">
            <a:avLst/>
          </a:prstGeom>
        </p:spPr>
      </p:pic>
      <p:pic>
        <p:nvPicPr>
          <p:cNvPr id="36" name="Picture 35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B5A8638F-6314-1D69-42CD-EB9C9DC1E56F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9343" t="63325" r="84227" b="30635"/>
          <a:stretch/>
        </p:blipFill>
        <p:spPr>
          <a:xfrm>
            <a:off x="5142492" y="764008"/>
            <a:ext cx="480186" cy="356766"/>
          </a:xfrm>
          <a:prstGeom prst="rect">
            <a:avLst/>
          </a:prstGeom>
        </p:spPr>
      </p:pic>
      <p:pic>
        <p:nvPicPr>
          <p:cNvPr id="37" name="Picture 36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7ABE73EF-75F5-71DC-D51F-1BC0116FE2D2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6816" t="63118" r="76754" b="30842"/>
          <a:stretch/>
        </p:blipFill>
        <p:spPr>
          <a:xfrm>
            <a:off x="6035259" y="745004"/>
            <a:ext cx="480186" cy="356766"/>
          </a:xfrm>
          <a:prstGeom prst="rect">
            <a:avLst/>
          </a:prstGeom>
        </p:spPr>
      </p:pic>
      <p:pic>
        <p:nvPicPr>
          <p:cNvPr id="39" name="Picture 38" descr="A picture containing text, screenshot, font, design&#10;&#10;Description automatically generated">
            <a:extLst>
              <a:ext uri="{FF2B5EF4-FFF2-40B4-BE49-F238E27FC236}">
                <a16:creationId xmlns:a16="http://schemas.microsoft.com/office/drawing/2014/main" id="{58F7E2C0-F181-50A5-B799-166A3BEB95C6}"/>
              </a:ext>
            </a:extLst>
          </p:cNvPr>
          <p:cNvPicPr>
            <a:picLocks noChangeAspect="1"/>
          </p:cNvPicPr>
          <p:nvPr/>
        </p:nvPicPr>
        <p:blipFill rotWithShape="1"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4412" t="63066" r="69158" b="30894"/>
          <a:stretch/>
        </p:blipFill>
        <p:spPr>
          <a:xfrm>
            <a:off x="5768870" y="745004"/>
            <a:ext cx="480186" cy="356766"/>
          </a:xfrm>
          <a:prstGeom prst="rect">
            <a:avLst/>
          </a:prstGeom>
        </p:spPr>
      </p:pic>
      <p:pic>
        <p:nvPicPr>
          <p:cNvPr id="40" name="Picture 39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16886738-0412-C82A-6F2C-55161BC3D2A9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896" t="35308" r="82402" b="37438"/>
          <a:stretch/>
        </p:blipFill>
        <p:spPr>
          <a:xfrm>
            <a:off x="2746625" y="2558898"/>
            <a:ext cx="543936" cy="424088"/>
          </a:xfrm>
          <a:prstGeom prst="rect">
            <a:avLst/>
          </a:prstGeom>
        </p:spPr>
      </p:pic>
      <p:pic>
        <p:nvPicPr>
          <p:cNvPr id="42" name="Picture 41" descr="A picture containing food, cookie, snack, biscuit&#10;&#10;Description automatically generated">
            <a:extLst>
              <a:ext uri="{FF2B5EF4-FFF2-40B4-BE49-F238E27FC236}">
                <a16:creationId xmlns:a16="http://schemas.microsoft.com/office/drawing/2014/main" id="{D92D17E6-262A-3F18-C9FB-E1614E94F092}"/>
              </a:ext>
            </a:extLst>
          </p:cNvPr>
          <p:cNvPicPr>
            <a:picLocks noChangeAspect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324" t="65953" r="81974" b="6793"/>
          <a:stretch/>
        </p:blipFill>
        <p:spPr>
          <a:xfrm>
            <a:off x="2243568" y="2753031"/>
            <a:ext cx="543936" cy="424088"/>
          </a:xfrm>
          <a:prstGeom prst="rect">
            <a:avLst/>
          </a:prstGeom>
        </p:spPr>
      </p:pic>
      <p:pic>
        <p:nvPicPr>
          <p:cNvPr id="44" name="Picture 43" descr="A picture containing green&#10;&#10;Description automatically generated">
            <a:extLst>
              <a:ext uri="{FF2B5EF4-FFF2-40B4-BE49-F238E27FC236}">
                <a16:creationId xmlns:a16="http://schemas.microsoft.com/office/drawing/2014/main" id="{E3FE0AC5-9AE4-0F9E-DEAC-77B3C7CC8CA0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619" t="38658" r="52087" b="44841"/>
          <a:stretch/>
        </p:blipFill>
        <p:spPr>
          <a:xfrm>
            <a:off x="7537061" y="1605807"/>
            <a:ext cx="380382" cy="323275"/>
          </a:xfrm>
          <a:prstGeom prst="rect">
            <a:avLst/>
          </a:prstGeom>
        </p:spPr>
      </p:pic>
      <p:pic>
        <p:nvPicPr>
          <p:cNvPr id="45" name="Picture 44" descr="A red container full of nails&#10;&#10;Description automatically generated with low confidence">
            <a:extLst>
              <a:ext uri="{FF2B5EF4-FFF2-40B4-BE49-F238E27FC236}">
                <a16:creationId xmlns:a16="http://schemas.microsoft.com/office/drawing/2014/main" id="{0989E63B-F8CE-B70F-29F6-1013C3000628}"/>
              </a:ext>
            </a:extLst>
          </p:cNvPr>
          <p:cNvPicPr>
            <a:picLocks noChangeAspect="1"/>
          </p:cNvPicPr>
          <p:nvPr/>
        </p:nvPicPr>
        <p:blipFill rotWithShape="1">
          <a:blip r:embed="rId23"/>
          <a:srcRect l="11390" t="4140" r="15872" b="17862"/>
          <a:stretch/>
        </p:blipFill>
        <p:spPr>
          <a:xfrm>
            <a:off x="3689297" y="2133339"/>
            <a:ext cx="937190" cy="647090"/>
          </a:xfrm>
          <a:prstGeom prst="rect">
            <a:avLst/>
          </a:prstGeom>
        </p:spPr>
      </p:pic>
      <p:pic>
        <p:nvPicPr>
          <p:cNvPr id="46" name="Picture 4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3C0A93D3-CF6B-D707-5650-18D28DA9D89E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9195" r="84968" b="35515"/>
          <a:stretch/>
        </p:blipFill>
        <p:spPr>
          <a:xfrm>
            <a:off x="1703949" y="1187316"/>
            <a:ext cx="730944" cy="889328"/>
          </a:xfrm>
          <a:prstGeom prst="rect">
            <a:avLst/>
          </a:prstGeom>
        </p:spPr>
      </p:pic>
      <p:pic>
        <p:nvPicPr>
          <p:cNvPr id="47" name="Picture 46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FE09E41B-0B4B-1894-DED2-DFAE7586B5B3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307" t="7653" r="52703" b="59925"/>
          <a:stretch/>
        </p:blipFill>
        <p:spPr>
          <a:xfrm>
            <a:off x="220408" y="3418907"/>
            <a:ext cx="1684226" cy="467455"/>
          </a:xfrm>
          <a:prstGeom prst="rect">
            <a:avLst/>
          </a:prstGeom>
        </p:spPr>
      </p:pic>
      <p:pic>
        <p:nvPicPr>
          <p:cNvPr id="48" name="Picture 47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C93A91DD-DDCA-DF3B-393C-ABD0D813853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967" r="9570" b="71357"/>
          <a:stretch/>
        </p:blipFill>
        <p:spPr>
          <a:xfrm>
            <a:off x="3672552" y="1479110"/>
            <a:ext cx="1487410" cy="388498"/>
          </a:xfrm>
          <a:prstGeom prst="rect">
            <a:avLst/>
          </a:prstGeom>
        </p:spPr>
      </p:pic>
      <p:pic>
        <p:nvPicPr>
          <p:cNvPr id="49" name="Picture 48" descr="A nail on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879FBDF1-3A4A-0AA2-E6B7-6FAAFAED18D1}"/>
              </a:ext>
            </a:extLst>
          </p:cNvPr>
          <p:cNvPicPr>
            <a:picLocks noChangeAspect="1"/>
          </p:cNvPicPr>
          <p:nvPr/>
        </p:nvPicPr>
        <p:blipFill rotWithShape="1">
          <a:blip r:embed="rId2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2681" t="35619" r="63636" b="41587"/>
          <a:stretch/>
        </p:blipFill>
        <p:spPr>
          <a:xfrm>
            <a:off x="5838578" y="2502095"/>
            <a:ext cx="185374" cy="308823"/>
          </a:xfrm>
          <a:prstGeom prst="rect">
            <a:avLst/>
          </a:prstGeom>
        </p:spPr>
      </p:pic>
      <p:pic>
        <p:nvPicPr>
          <p:cNvPr id="50" name="Picture 49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89577CF9-1AAC-CF42-A7E2-CF4FD5D14717}"/>
              </a:ext>
            </a:extLst>
          </p:cNvPr>
          <p:cNvPicPr>
            <a:picLocks noChangeAspect="1"/>
          </p:cNvPicPr>
          <p:nvPr/>
        </p:nvPicPr>
        <p:blipFill rotWithShape="1">
          <a:blip r:embed="rId28"/>
          <a:srcRect l="32976" t="37668" r="40649" b="27135"/>
          <a:stretch/>
        </p:blipFill>
        <p:spPr>
          <a:xfrm>
            <a:off x="5408688" y="2332603"/>
            <a:ext cx="358436" cy="478315"/>
          </a:xfrm>
          <a:prstGeom prst="rect">
            <a:avLst/>
          </a:prstGeom>
        </p:spPr>
      </p:pic>
      <p:pic>
        <p:nvPicPr>
          <p:cNvPr id="51" name="Picture 50" descr="A picture containing text, logo&#10;&#10;Description automatically generated">
            <a:extLst>
              <a:ext uri="{FF2B5EF4-FFF2-40B4-BE49-F238E27FC236}">
                <a16:creationId xmlns:a16="http://schemas.microsoft.com/office/drawing/2014/main" id="{DBE6B236-C23D-5839-0C88-38AFC08BE6C5}"/>
              </a:ext>
            </a:extLst>
          </p:cNvPr>
          <p:cNvPicPr>
            <a:picLocks noChangeAspect="1"/>
          </p:cNvPicPr>
          <p:nvPr/>
        </p:nvPicPr>
        <p:blipFill rotWithShape="1">
          <a:blip r:embed="rId29"/>
          <a:srcRect l="21135" t="27961" r="26206" b="38117"/>
          <a:stretch/>
        </p:blipFill>
        <p:spPr>
          <a:xfrm>
            <a:off x="4626487" y="2311273"/>
            <a:ext cx="742518" cy="478314"/>
          </a:xfrm>
          <a:prstGeom prst="rect">
            <a:avLst/>
          </a:prstGeom>
        </p:spPr>
      </p:pic>
      <p:pic>
        <p:nvPicPr>
          <p:cNvPr id="52" name="Picture 51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698CE1BB-0320-1337-DF0D-C67242ECC6A8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85" t="29540" r="62646" b="49591"/>
          <a:stretch/>
        </p:blipFill>
        <p:spPr>
          <a:xfrm>
            <a:off x="5228741" y="1595301"/>
            <a:ext cx="609837" cy="283058"/>
          </a:xfrm>
          <a:prstGeom prst="rect">
            <a:avLst/>
          </a:prstGeom>
        </p:spPr>
      </p:pic>
      <p:pic>
        <p:nvPicPr>
          <p:cNvPr id="53" name="Picture 52" descr="A picture containing screenshot, colorfulness, font, design&#10;&#10;Description automatically generated">
            <a:extLst>
              <a:ext uri="{FF2B5EF4-FFF2-40B4-BE49-F238E27FC236}">
                <a16:creationId xmlns:a16="http://schemas.microsoft.com/office/drawing/2014/main" id="{1E0AF0DE-348D-6D1C-85EC-4AE6A93774AA}"/>
              </a:ext>
            </a:extLst>
          </p:cNvPr>
          <p:cNvPicPr>
            <a:picLocks noChangeAspect="1"/>
          </p:cNvPicPr>
          <p:nvPr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5051" t="39259" r="43895" b="49767"/>
          <a:stretch/>
        </p:blipFill>
        <p:spPr>
          <a:xfrm>
            <a:off x="5899779" y="1763365"/>
            <a:ext cx="185866" cy="148843"/>
          </a:xfrm>
          <a:prstGeom prst="rect">
            <a:avLst/>
          </a:prstGeom>
        </p:spPr>
      </p:pic>
      <p:pic>
        <p:nvPicPr>
          <p:cNvPr id="54" name="Picture 53" descr="A picture containing cartoon, clipart&#10;&#10;Description automatically generated with medium confidence">
            <a:extLst>
              <a:ext uri="{FF2B5EF4-FFF2-40B4-BE49-F238E27FC236}">
                <a16:creationId xmlns:a16="http://schemas.microsoft.com/office/drawing/2014/main" id="{0A795076-6789-2370-0D7C-047FA6F89574}"/>
              </a:ext>
            </a:extLst>
          </p:cNvPr>
          <p:cNvPicPr>
            <a:picLocks noChangeAspect="1"/>
          </p:cNvPicPr>
          <p:nvPr/>
        </p:nvPicPr>
        <p:blipFill rotWithShape="1">
          <a:blip r:embed="rId2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077" t="53060" r="34339" b="23357"/>
          <a:stretch/>
        </p:blipFill>
        <p:spPr>
          <a:xfrm>
            <a:off x="2028011" y="3560449"/>
            <a:ext cx="431114" cy="369950"/>
          </a:xfrm>
          <a:prstGeom prst="rect">
            <a:avLst/>
          </a:prstGeom>
        </p:spPr>
      </p:pic>
      <p:pic>
        <p:nvPicPr>
          <p:cNvPr id="55" name="Picture 54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2ABD26F1-2A37-2C1D-5B6F-B84AD31D3D41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1227" t="19193" r="43741" b="35517"/>
          <a:stretch/>
        </p:blipFill>
        <p:spPr>
          <a:xfrm>
            <a:off x="987273" y="1188962"/>
            <a:ext cx="730944" cy="889329"/>
          </a:xfrm>
          <a:prstGeom prst="rect">
            <a:avLst/>
          </a:prstGeom>
        </p:spPr>
      </p:pic>
      <p:pic>
        <p:nvPicPr>
          <p:cNvPr id="56" name="Picture 55" descr="A picture containing fruit, clipart, sketch, drawing&#10;&#10;Description automatically generated">
            <a:extLst>
              <a:ext uri="{FF2B5EF4-FFF2-40B4-BE49-F238E27FC236}">
                <a16:creationId xmlns:a16="http://schemas.microsoft.com/office/drawing/2014/main" id="{5B8147A7-228F-2154-EC2A-54CE8638D1F2}"/>
              </a:ext>
            </a:extLst>
          </p:cNvPr>
          <p:cNvPicPr>
            <a:picLocks noChangeAspect="1"/>
          </p:cNvPicPr>
          <p:nvPr/>
        </p:nvPicPr>
        <p:blipFill rotWithShape="1">
          <a:blip r:embed="rId2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1984" t="19428" r="2984" b="35282"/>
          <a:stretch/>
        </p:blipFill>
        <p:spPr>
          <a:xfrm>
            <a:off x="223206" y="1188962"/>
            <a:ext cx="730944" cy="889329"/>
          </a:xfrm>
          <a:prstGeom prst="rect">
            <a:avLst/>
          </a:prstGeom>
        </p:spPr>
      </p:pic>
      <p:pic>
        <p:nvPicPr>
          <p:cNvPr id="57" name="Picture 56" descr="A close up of a coin&#10;&#10;Description automatically generated">
            <a:extLst>
              <a:ext uri="{FF2B5EF4-FFF2-40B4-BE49-F238E27FC236}">
                <a16:creationId xmlns:a16="http://schemas.microsoft.com/office/drawing/2014/main" id="{D06828FC-0E66-9053-0D48-AF47C52FDBB5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6351883" y="4772185"/>
            <a:ext cx="557473" cy="512642"/>
          </a:xfrm>
          <a:prstGeom prst="rect">
            <a:avLst/>
          </a:prstGeom>
        </p:spPr>
      </p:pic>
      <p:pic>
        <p:nvPicPr>
          <p:cNvPr id="58" name="Picture 57" descr="A yellow coin with a design on it&#10;&#10;Description automatically generated">
            <a:extLst>
              <a:ext uri="{FF2B5EF4-FFF2-40B4-BE49-F238E27FC236}">
                <a16:creationId xmlns:a16="http://schemas.microsoft.com/office/drawing/2014/main" id="{F86C5476-0D1A-7A08-D64D-B0351BDE7627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96867" y="3301605"/>
            <a:ext cx="557473" cy="491200"/>
          </a:xfrm>
          <a:prstGeom prst="rect">
            <a:avLst/>
          </a:prstGeom>
        </p:spPr>
      </p:pic>
      <p:pic>
        <p:nvPicPr>
          <p:cNvPr id="59" name="Picture 58" descr="A close up of a coin&#10;&#10;Description automatically generated">
            <a:extLst>
              <a:ext uri="{FF2B5EF4-FFF2-40B4-BE49-F238E27FC236}">
                <a16:creationId xmlns:a16="http://schemas.microsoft.com/office/drawing/2014/main" id="{6C9C5652-6940-5676-C4B5-F8D9EB00D47E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5803239" y="4714409"/>
            <a:ext cx="557473" cy="551626"/>
          </a:xfrm>
          <a:prstGeom prst="rect">
            <a:avLst/>
          </a:prstGeom>
        </p:spPr>
      </p:pic>
      <p:pic>
        <p:nvPicPr>
          <p:cNvPr id="60" name="Picture 59" descr="A gold coin with a silver and yellow design&#10;&#10;Description automatically generated">
            <a:extLst>
              <a:ext uri="{FF2B5EF4-FFF2-40B4-BE49-F238E27FC236}">
                <a16:creationId xmlns:a16="http://schemas.microsoft.com/office/drawing/2014/main" id="{221582BE-E33A-F0E6-DD91-A3453C572BA1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5738023" y="3165771"/>
            <a:ext cx="625696" cy="709512"/>
          </a:xfrm>
          <a:prstGeom prst="rect">
            <a:avLst/>
          </a:prstGeom>
        </p:spPr>
      </p:pic>
      <p:pic>
        <p:nvPicPr>
          <p:cNvPr id="61" name="Picture 60" descr="A silver coin with a logo on it&#10;&#10;Description automatically generated">
            <a:extLst>
              <a:ext uri="{FF2B5EF4-FFF2-40B4-BE49-F238E27FC236}">
                <a16:creationId xmlns:a16="http://schemas.microsoft.com/office/drawing/2014/main" id="{2A7B95DB-076A-16F6-208E-C0DCC26A58AD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7403595" y="4026420"/>
            <a:ext cx="530184" cy="528235"/>
          </a:xfrm>
          <a:prstGeom prst="rect">
            <a:avLst/>
          </a:prstGeom>
        </p:spPr>
      </p:pic>
      <p:pic>
        <p:nvPicPr>
          <p:cNvPr id="62" name="Picture 61" descr="A close-up of a currency&#10;&#10;Description automatically generated">
            <a:extLst>
              <a:ext uri="{FF2B5EF4-FFF2-40B4-BE49-F238E27FC236}">
                <a16:creationId xmlns:a16="http://schemas.microsoft.com/office/drawing/2014/main" id="{E0903AD8-C1E3-4609-C323-3BBAB5917C22}"/>
              </a:ext>
            </a:extLst>
          </p:cNvPr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3801127" y="5354012"/>
            <a:ext cx="1274119" cy="653776"/>
          </a:xfrm>
          <a:prstGeom prst="rect">
            <a:avLst/>
          </a:prstGeom>
        </p:spPr>
      </p:pic>
      <p:pic>
        <p:nvPicPr>
          <p:cNvPr id="63" name="Picture 62" descr="A silver coin with a cartoon animal on it&#10;&#10;Description automatically generated">
            <a:extLst>
              <a:ext uri="{FF2B5EF4-FFF2-40B4-BE49-F238E27FC236}">
                <a16:creationId xmlns:a16="http://schemas.microsoft.com/office/drawing/2014/main" id="{6390C76C-0BCF-EB82-13F2-F7D51BA461C6}"/>
              </a:ext>
            </a:extLst>
          </p:cNvPr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876690" y="4018446"/>
            <a:ext cx="625696" cy="557473"/>
          </a:xfrm>
          <a:prstGeom prst="rect">
            <a:avLst/>
          </a:prstGeom>
        </p:spPr>
      </p:pic>
      <p:pic>
        <p:nvPicPr>
          <p:cNvPr id="64" name="Picture 63" descr="A close-up of a currency&#10;&#10;Description automatically generated">
            <a:extLst>
              <a:ext uri="{FF2B5EF4-FFF2-40B4-BE49-F238E27FC236}">
                <a16:creationId xmlns:a16="http://schemas.microsoft.com/office/drawing/2014/main" id="{AB8D7C08-B575-BFBB-1AB8-14C9B779BA28}"/>
              </a:ext>
            </a:extLst>
          </p:cNvPr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3835963" y="4627822"/>
            <a:ext cx="1274119" cy="704599"/>
          </a:xfrm>
          <a:prstGeom prst="rect">
            <a:avLst/>
          </a:prstGeom>
        </p:spPr>
      </p:pic>
      <p:pic>
        <p:nvPicPr>
          <p:cNvPr id="65" name="Picture 64" descr="A silver coin with a crown and flowers&#10;&#10;Description automatically generated">
            <a:extLst>
              <a:ext uri="{FF2B5EF4-FFF2-40B4-BE49-F238E27FC236}">
                <a16:creationId xmlns:a16="http://schemas.microsoft.com/office/drawing/2014/main" id="{2585F61D-F500-B1E7-D399-0FB54E4860EF}"/>
              </a:ext>
            </a:extLst>
          </p:cNvPr>
          <p:cNvPicPr>
            <a:picLocks noChangeAspect="1"/>
          </p:cNvPicPr>
          <p:nvPr/>
        </p:nvPicPr>
        <p:blipFill>
          <a:blip r:embed="rId38"/>
          <a:stretch>
            <a:fillRect/>
          </a:stretch>
        </p:blipFill>
        <p:spPr>
          <a:xfrm>
            <a:off x="6388158" y="4034043"/>
            <a:ext cx="557473" cy="557473"/>
          </a:xfrm>
          <a:prstGeom prst="rect">
            <a:avLst/>
          </a:prstGeom>
        </p:spPr>
      </p:pic>
      <p:pic>
        <p:nvPicPr>
          <p:cNvPr id="66" name="Picture 65" descr="A close-up of a currency&#10;&#10;Description automatically generated">
            <a:extLst>
              <a:ext uri="{FF2B5EF4-FFF2-40B4-BE49-F238E27FC236}">
                <a16:creationId xmlns:a16="http://schemas.microsoft.com/office/drawing/2014/main" id="{38C9D308-FBFD-66C3-1C88-74CF8DECB5E3}"/>
              </a:ext>
            </a:extLst>
          </p:cNvPr>
          <p:cNvPicPr>
            <a:picLocks noChangeAspect="1"/>
          </p:cNvPicPr>
          <p:nvPr/>
        </p:nvPicPr>
        <p:blipFill>
          <a:blip r:embed="rId39"/>
          <a:stretch>
            <a:fillRect/>
          </a:stretch>
        </p:blipFill>
        <p:spPr>
          <a:xfrm>
            <a:off x="3827254" y="3888989"/>
            <a:ext cx="1274119" cy="717243"/>
          </a:xfrm>
          <a:prstGeom prst="rect">
            <a:avLst/>
          </a:prstGeom>
        </p:spPr>
      </p:pic>
      <p:pic>
        <p:nvPicPr>
          <p:cNvPr id="67" name="Picture 66" descr="A silver coin with a person holding a bag&#10;&#10;Description automatically generated">
            <a:extLst>
              <a:ext uri="{FF2B5EF4-FFF2-40B4-BE49-F238E27FC236}">
                <a16:creationId xmlns:a16="http://schemas.microsoft.com/office/drawing/2014/main" id="{58BC5B90-03D5-87F0-0639-FD902CA75F0C}"/>
              </a:ext>
            </a:extLst>
          </p:cNvPr>
          <p:cNvPicPr>
            <a:picLocks noChangeAspect="1"/>
          </p:cNvPicPr>
          <p:nvPr/>
        </p:nvPicPr>
        <p:blipFill>
          <a:blip r:embed="rId40"/>
          <a:stretch>
            <a:fillRect/>
          </a:stretch>
        </p:blipFill>
        <p:spPr>
          <a:xfrm>
            <a:off x="5784765" y="3967770"/>
            <a:ext cx="625696" cy="623746"/>
          </a:xfrm>
          <a:prstGeom prst="rect">
            <a:avLst/>
          </a:prstGeom>
        </p:spPr>
      </p:pic>
      <p:pic>
        <p:nvPicPr>
          <p:cNvPr id="68" name="Picture 67" descr="A close-up of a bank card&#10;&#10;Description automatically generated">
            <a:extLst>
              <a:ext uri="{FF2B5EF4-FFF2-40B4-BE49-F238E27FC236}">
                <a16:creationId xmlns:a16="http://schemas.microsoft.com/office/drawing/2014/main" id="{EE3582A2-13D7-244B-72B5-2A23ADADE5CB}"/>
              </a:ext>
            </a:extLst>
          </p:cNvPr>
          <p:cNvPicPr>
            <a:picLocks noChangeAspect="1"/>
          </p:cNvPicPr>
          <p:nvPr/>
        </p:nvPicPr>
        <p:blipFill>
          <a:blip r:embed="rId41"/>
          <a:stretch>
            <a:fillRect/>
          </a:stretch>
        </p:blipFill>
        <p:spPr>
          <a:xfrm>
            <a:off x="3835963" y="3146171"/>
            <a:ext cx="1274119" cy="721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30440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28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60D537A5-6DB4-82D3-1678-31232C26BE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98665" y="1941428"/>
            <a:ext cx="400934" cy="791928"/>
          </a:xfrm>
          <a:prstGeom prst="rect">
            <a:avLst/>
          </a:prstGeom>
        </p:spPr>
      </p:pic>
      <p:pic>
        <p:nvPicPr>
          <p:cNvPr id="31" name="Picture 30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3E18456-AC1A-5F42-7520-784F2DA068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578" y="1941428"/>
            <a:ext cx="400934" cy="791928"/>
          </a:xfrm>
          <a:prstGeom prst="rect">
            <a:avLst/>
          </a:prstGeom>
        </p:spPr>
      </p:pic>
      <p:pic>
        <p:nvPicPr>
          <p:cNvPr id="33" name="Picture 32" descr="A hand making a peace sign&#10;&#10;Description automatically generated">
            <a:extLst>
              <a:ext uri="{FF2B5EF4-FFF2-40B4-BE49-F238E27FC236}">
                <a16:creationId xmlns:a16="http://schemas.microsoft.com/office/drawing/2014/main" id="{5DA2BF7F-E599-BD53-A131-01F4BAA1C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9542" y="1904979"/>
            <a:ext cx="404248" cy="828377"/>
          </a:xfrm>
          <a:prstGeom prst="rect">
            <a:avLst/>
          </a:prstGeom>
        </p:spPr>
      </p:pic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162" y="1904979"/>
            <a:ext cx="404248" cy="828377"/>
          </a:xfrm>
          <a:prstGeom prst="rect">
            <a:avLst/>
          </a:prstGeom>
        </p:spPr>
      </p:pic>
      <p:pic>
        <p:nvPicPr>
          <p:cNvPr id="37" name="Picture 36" descr="A hand with a number four&#10;&#10;Description automatically generated">
            <a:extLst>
              <a:ext uri="{FF2B5EF4-FFF2-40B4-BE49-F238E27FC236}">
                <a16:creationId xmlns:a16="http://schemas.microsoft.com/office/drawing/2014/main" id="{2D3F4370-75E2-952B-B382-DBEDF31827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1208" y="1885098"/>
            <a:ext cx="404248" cy="848258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64060" y="1885098"/>
            <a:ext cx="404248" cy="848258"/>
          </a:xfrm>
          <a:prstGeom prst="rect">
            <a:avLst/>
          </a:prstGeom>
        </p:spPr>
      </p:pic>
      <p:pic>
        <p:nvPicPr>
          <p:cNvPr id="41" name="Picture 40" descr="A hand with fingers raised&#10;&#10;Description automatically generated">
            <a:extLst>
              <a:ext uri="{FF2B5EF4-FFF2-40B4-BE49-F238E27FC236}">
                <a16:creationId xmlns:a16="http://schemas.microsoft.com/office/drawing/2014/main" id="{7907A1CA-BBE8-AC9A-2013-9E55E87CD3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46961" y="1851963"/>
            <a:ext cx="530161" cy="881393"/>
          </a:xfrm>
          <a:prstGeom prst="rect">
            <a:avLst/>
          </a:prstGeom>
        </p:spPr>
      </p:pic>
      <p:pic>
        <p:nvPicPr>
          <p:cNvPr id="43" name="Picture 4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95E2BC62-E578-AFDB-4933-E65E39F525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02394" y="1851963"/>
            <a:ext cx="530161" cy="881393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356801" y="1851963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566641" y="1851963"/>
            <a:ext cx="656074" cy="881393"/>
          </a:xfrm>
          <a:prstGeom prst="rect">
            <a:avLst/>
          </a:prstGeom>
        </p:spPr>
      </p:pic>
      <p:pic>
        <p:nvPicPr>
          <p:cNvPr id="49" name="Picture 48" descr="Two hands with fists in front of a black background&#10;&#10;Description automatically generated">
            <a:extLst>
              <a:ext uri="{FF2B5EF4-FFF2-40B4-BE49-F238E27FC236}">
                <a16:creationId xmlns:a16="http://schemas.microsoft.com/office/drawing/2014/main" id="{98F70A32-C5B0-A3F9-F702-CDFDD0979CE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46635" y="1991130"/>
            <a:ext cx="1010619" cy="603058"/>
          </a:xfrm>
          <a:prstGeom prst="rect">
            <a:avLst/>
          </a:prstGeom>
        </p:spPr>
      </p:pic>
      <p:pic>
        <p:nvPicPr>
          <p:cNvPr id="51" name="Picture 50" descr="A hand with a finger raised&#10;&#10;Description automatically generated">
            <a:extLst>
              <a:ext uri="{FF2B5EF4-FFF2-40B4-BE49-F238E27FC236}">
                <a16:creationId xmlns:a16="http://schemas.microsoft.com/office/drawing/2014/main" id="{FCC12DB8-6452-9E90-2903-FA961B8F1A1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915019" y="3078931"/>
            <a:ext cx="400934" cy="791928"/>
          </a:xfrm>
          <a:prstGeom prst="rect">
            <a:avLst/>
          </a:prstGeom>
        </p:spPr>
      </p:pic>
      <p:pic>
        <p:nvPicPr>
          <p:cNvPr id="53" name="Picture 5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E4B2098B-B316-0272-4195-EA55BA195CF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79578" y="3078931"/>
            <a:ext cx="400934" cy="791928"/>
          </a:xfrm>
          <a:prstGeom prst="rect">
            <a:avLst/>
          </a:prstGeom>
        </p:spPr>
      </p:pic>
      <p:pic>
        <p:nvPicPr>
          <p:cNvPr id="55" name="Picture 54" descr="A hand making a peace sign&#10;&#10;Description automatically generated">
            <a:extLst>
              <a:ext uri="{FF2B5EF4-FFF2-40B4-BE49-F238E27FC236}">
                <a16:creationId xmlns:a16="http://schemas.microsoft.com/office/drawing/2014/main" id="{C79708B0-9FE4-84B0-E4F7-6D66D974BB1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349542" y="3042482"/>
            <a:ext cx="404248" cy="828377"/>
          </a:xfrm>
          <a:prstGeom prst="rect">
            <a:avLst/>
          </a:prstGeom>
        </p:spPr>
      </p:pic>
      <p:pic>
        <p:nvPicPr>
          <p:cNvPr id="57" name="Picture 56" descr="A hand making a peace sign&#10;&#10;Description automatically generated">
            <a:extLst>
              <a:ext uri="{FF2B5EF4-FFF2-40B4-BE49-F238E27FC236}">
                <a16:creationId xmlns:a16="http://schemas.microsoft.com/office/drawing/2014/main" id="{4C7F5364-8037-7C32-31BD-C9B8B7D053F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97715" y="3042482"/>
            <a:ext cx="404248" cy="828377"/>
          </a:xfrm>
          <a:prstGeom prst="rect">
            <a:avLst/>
          </a:prstGeom>
        </p:spPr>
      </p:pic>
      <p:pic>
        <p:nvPicPr>
          <p:cNvPr id="59" name="Picture 58" descr="A hand with a number four&#10;&#10;Description automatically generated">
            <a:extLst>
              <a:ext uri="{FF2B5EF4-FFF2-40B4-BE49-F238E27FC236}">
                <a16:creationId xmlns:a16="http://schemas.microsoft.com/office/drawing/2014/main" id="{D8770ACE-F984-716A-3D0F-963309E211B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811208" y="3025915"/>
            <a:ext cx="404248" cy="844944"/>
          </a:xfrm>
          <a:prstGeom prst="rect">
            <a:avLst/>
          </a:prstGeom>
        </p:spPr>
      </p:pic>
      <p:pic>
        <p:nvPicPr>
          <p:cNvPr id="61" name="Picture 6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4FEAB-07B2-C67B-3E60-4E0037171B1B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372027" y="3015973"/>
            <a:ext cx="404248" cy="854886"/>
          </a:xfrm>
          <a:prstGeom prst="rect">
            <a:avLst/>
          </a:prstGeom>
        </p:spPr>
      </p:pic>
      <p:pic>
        <p:nvPicPr>
          <p:cNvPr id="63" name="Picture 62" descr="A hand with fingers raised&#10;&#10;Description automatically generated">
            <a:extLst>
              <a:ext uri="{FF2B5EF4-FFF2-40B4-BE49-F238E27FC236}">
                <a16:creationId xmlns:a16="http://schemas.microsoft.com/office/drawing/2014/main" id="{761D7B95-C02F-3DB5-F3F4-C7D850302F43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141489" y="2989466"/>
            <a:ext cx="530161" cy="881393"/>
          </a:xfrm>
          <a:prstGeom prst="rect">
            <a:avLst/>
          </a:prstGeom>
        </p:spPr>
      </p:pic>
      <p:pic>
        <p:nvPicPr>
          <p:cNvPr id="65" name="Picture 6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9E72101D-8FE8-0927-0305-859DFD21E52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946339" y="2989466"/>
            <a:ext cx="530161" cy="881393"/>
          </a:xfrm>
          <a:prstGeom prst="rect">
            <a:avLst/>
          </a:prstGeom>
        </p:spPr>
      </p:pic>
      <p:pic>
        <p:nvPicPr>
          <p:cNvPr id="67" name="Picture 6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09F94B76-9EF1-21C0-2CC7-F04265485E3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356801" y="2986153"/>
            <a:ext cx="656074" cy="884706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583756" y="2989467"/>
            <a:ext cx="656074" cy="881392"/>
          </a:xfrm>
          <a:prstGeom prst="rect">
            <a:avLst/>
          </a:prstGeom>
        </p:spPr>
      </p:pic>
      <p:pic>
        <p:nvPicPr>
          <p:cNvPr id="71" name="Picture 70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0EA5AB84-CA17-F52F-2CF5-3A15327FA5B2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746635" y="3306526"/>
            <a:ext cx="1010619" cy="603058"/>
          </a:xfrm>
          <a:prstGeom prst="rect">
            <a:avLst/>
          </a:prstGeom>
        </p:spPr>
      </p:pic>
      <p:pic>
        <p:nvPicPr>
          <p:cNvPr id="73" name="Picture 72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59159E05-9531-BF2A-E2A5-30F22EDFB8E1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918483" y="4216434"/>
            <a:ext cx="399433" cy="788962"/>
          </a:xfrm>
          <a:prstGeom prst="rect">
            <a:avLst/>
          </a:prstGeom>
        </p:spPr>
      </p:pic>
      <p:pic>
        <p:nvPicPr>
          <p:cNvPr id="75" name="Picture 74" descr="A hand with a finger pointing up&#10;&#10;Description automatically generated">
            <a:extLst>
              <a:ext uri="{FF2B5EF4-FFF2-40B4-BE49-F238E27FC236}">
                <a16:creationId xmlns:a16="http://schemas.microsoft.com/office/drawing/2014/main" id="{2FEF8587-B7E1-F4E8-437A-DBF599BD4E6F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275658" y="4222447"/>
            <a:ext cx="399433" cy="788962"/>
          </a:xfrm>
          <a:prstGeom prst="rect">
            <a:avLst/>
          </a:prstGeom>
        </p:spPr>
      </p:pic>
      <p:pic>
        <p:nvPicPr>
          <p:cNvPr id="77" name="Picture 76" descr="A cartoon hand making a peace sign&#10;&#10;Description automatically generated">
            <a:extLst>
              <a:ext uri="{FF2B5EF4-FFF2-40B4-BE49-F238E27FC236}">
                <a16:creationId xmlns:a16="http://schemas.microsoft.com/office/drawing/2014/main" id="{B5799329-6F65-1963-1FA8-6B0C79139B4A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97503" y="4179985"/>
            <a:ext cx="402734" cy="825274"/>
          </a:xfrm>
          <a:prstGeom prst="rect">
            <a:avLst/>
          </a:prstGeom>
        </p:spPr>
      </p:pic>
      <p:pic>
        <p:nvPicPr>
          <p:cNvPr id="79" name="Picture 78" descr="A hand making a peace sign&#10;&#10;Description automatically generated">
            <a:extLst>
              <a:ext uri="{FF2B5EF4-FFF2-40B4-BE49-F238E27FC236}">
                <a16:creationId xmlns:a16="http://schemas.microsoft.com/office/drawing/2014/main" id="{CD8FB028-044E-AD3B-E14C-AF1195EA7BB1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821676" y="4179985"/>
            <a:ext cx="402734" cy="825274"/>
          </a:xfrm>
          <a:prstGeom prst="rect">
            <a:avLst/>
          </a:prstGeom>
        </p:spPr>
      </p:pic>
      <p:pic>
        <p:nvPicPr>
          <p:cNvPr id="81" name="Picture 80" descr="A hand with a number four&#10;&#10;Description automatically generated">
            <a:extLst>
              <a:ext uri="{FF2B5EF4-FFF2-40B4-BE49-F238E27FC236}">
                <a16:creationId xmlns:a16="http://schemas.microsoft.com/office/drawing/2014/main" id="{3FEAC60A-AD92-9011-8712-FB9F2F202097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847197" y="4155126"/>
            <a:ext cx="402734" cy="845081"/>
          </a:xfrm>
          <a:prstGeom prst="rect">
            <a:avLst/>
          </a:prstGeom>
        </p:spPr>
      </p:pic>
      <p:pic>
        <p:nvPicPr>
          <p:cNvPr id="83" name="Picture 82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0712FF33-AEE8-5B37-BB27-D0E9CFFC8D04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376576" y="4153476"/>
            <a:ext cx="402734" cy="848382"/>
          </a:xfrm>
          <a:prstGeom prst="rect">
            <a:avLst/>
          </a:prstGeom>
        </p:spPr>
      </p:pic>
      <p:pic>
        <p:nvPicPr>
          <p:cNvPr id="85" name="Picture 84" descr="A hand with fingers raised&#10;&#10;Description automatically generated">
            <a:extLst>
              <a:ext uri="{FF2B5EF4-FFF2-40B4-BE49-F238E27FC236}">
                <a16:creationId xmlns:a16="http://schemas.microsoft.com/office/drawing/2014/main" id="{49B370A8-26E5-2A66-05F1-70CC78D24406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143474" y="4126969"/>
            <a:ext cx="528176" cy="878092"/>
          </a:xfrm>
          <a:prstGeom prst="rect">
            <a:avLst/>
          </a:prstGeom>
        </p:spPr>
      </p:pic>
      <p:pic>
        <p:nvPicPr>
          <p:cNvPr id="87" name="Picture 86" descr="A cartoon hand with a black background&#10;&#10;Description automatically generated">
            <a:extLst>
              <a:ext uri="{FF2B5EF4-FFF2-40B4-BE49-F238E27FC236}">
                <a16:creationId xmlns:a16="http://schemas.microsoft.com/office/drawing/2014/main" id="{37C24881-11A4-F0B2-58AD-F9F253039E60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948324" y="4126969"/>
            <a:ext cx="528176" cy="8780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3359258" y="4130016"/>
            <a:ext cx="653617" cy="881393"/>
          </a:xfrm>
          <a:prstGeom prst="rect">
            <a:avLst/>
          </a:prstGeom>
        </p:spPr>
      </p:pic>
      <p:pic>
        <p:nvPicPr>
          <p:cNvPr id="91" name="Picture 90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F784A7-EACB-D10B-9DC0-06972C4BD85A}"/>
              </a:ext>
            </a:extLst>
          </p:cNvPr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83756" y="4130016"/>
            <a:ext cx="653617" cy="881393"/>
          </a:xfrm>
          <a:prstGeom prst="rect">
            <a:avLst/>
          </a:prstGeom>
        </p:spPr>
      </p:pic>
      <p:pic>
        <p:nvPicPr>
          <p:cNvPr id="93" name="Picture 92" descr="Two hands with fists clenched together&#10;&#10;Description automatically generated with medium confidence">
            <a:extLst>
              <a:ext uri="{FF2B5EF4-FFF2-40B4-BE49-F238E27FC236}">
                <a16:creationId xmlns:a16="http://schemas.microsoft.com/office/drawing/2014/main" id="{344BDA69-EEDD-F79B-1862-4E9EE2A05E26}"/>
              </a:ext>
            </a:extLst>
          </p:cNvPr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6743028" y="4410609"/>
            <a:ext cx="1006835" cy="600800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487B9E5-FFAB-33E9-712C-FF40EFE21706}"/>
              </a:ext>
            </a:extLst>
          </p:cNvPr>
          <p:cNvPicPr>
            <a:picLocks noChangeAspect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603" y="5141526"/>
            <a:ext cx="1174616" cy="1195009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435F1767-44C3-AD15-25B5-9E5EA3DADF5A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427" y="5258716"/>
            <a:ext cx="1260548" cy="1282433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1BE5D4AC-39ED-07DC-B8C4-E8C81CD35D83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832" y="5188925"/>
            <a:ext cx="892813" cy="989220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B5C42B51-7D73-7804-3CFB-FB64C89EA83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631" y="5405323"/>
            <a:ext cx="892813" cy="989220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1726AFBE-F8BA-EE08-B298-7DC85C54A446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683" y="5333346"/>
            <a:ext cx="901340" cy="982503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488DE06C-C0F0-F2E8-B0C4-6A58B9402FD2}"/>
              </a:ext>
            </a:extLst>
          </p:cNvPr>
          <p:cNvPicPr>
            <a:picLocks noChangeAspect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944" y="4958200"/>
            <a:ext cx="750499" cy="1060382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EC9E4343-FCAE-E531-10C7-25A407DFF949}"/>
              </a:ext>
            </a:extLst>
          </p:cNvPr>
          <p:cNvPicPr>
            <a:picLocks noChangeAspect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500" y="5551029"/>
            <a:ext cx="901842" cy="813318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734538CF-D331-A693-EA83-E21F6EBF1AF6}"/>
              </a:ext>
            </a:extLst>
          </p:cNvPr>
          <p:cNvPicPr>
            <a:picLocks noChangeAspect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140" y="5000207"/>
            <a:ext cx="1152771" cy="841912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93B52DBA-0E9D-0E35-204C-B5E3B4B2B59B}"/>
              </a:ext>
            </a:extLst>
          </p:cNvPr>
          <p:cNvPicPr>
            <a:picLocks noChangeAspect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427" y="5551662"/>
            <a:ext cx="953724" cy="696540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F5BD88B2-E805-A23C-9851-04583612A9B0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469" y="5480185"/>
            <a:ext cx="832841" cy="950143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ED5CF27D-E7DA-749D-3961-1983CCC821E4}"/>
              </a:ext>
            </a:extLst>
          </p:cNvPr>
          <p:cNvPicPr>
            <a:picLocks noChangeAspect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9797" y="5498389"/>
            <a:ext cx="700133" cy="989220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20DEB4ED-9D67-C937-37CE-B4D12DAEBA8F}"/>
              </a:ext>
            </a:extLst>
          </p:cNvPr>
          <p:cNvPicPr>
            <a:picLocks noChangeAspect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424" y="5106921"/>
            <a:ext cx="894766" cy="1264218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23157" y="4854887"/>
            <a:ext cx="661788" cy="935043"/>
          </a:xfrm>
          <a:prstGeom prst="rect">
            <a:avLst/>
          </a:prstGeom>
        </p:spPr>
      </p:pic>
      <p:pic>
        <p:nvPicPr>
          <p:cNvPr id="115" name="Picture 114">
            <a:extLst>
              <a:ext uri="{FF2B5EF4-FFF2-40B4-BE49-F238E27FC236}">
                <a16:creationId xmlns:a16="http://schemas.microsoft.com/office/drawing/2014/main" id="{A19D18CA-EE4F-F8BA-79D4-C958269DD861}"/>
              </a:ext>
            </a:extLst>
          </p:cNvPr>
          <p:cNvPicPr>
            <a:picLocks noChangeAspect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663" y="5538798"/>
            <a:ext cx="777013" cy="74626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E12179CD-768C-D82A-3356-92D0E6010A15}"/>
              </a:ext>
            </a:extLst>
          </p:cNvPr>
          <p:cNvPicPr>
            <a:picLocks noChangeAspect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727" y="5109527"/>
            <a:ext cx="559723" cy="598965"/>
          </a:xfrm>
          <a:prstGeom prst="rect">
            <a:avLst/>
          </a:prstGeom>
        </p:spPr>
      </p:pic>
      <p:pic>
        <p:nvPicPr>
          <p:cNvPr id="117" name="Picture 116">
            <a:extLst>
              <a:ext uri="{FF2B5EF4-FFF2-40B4-BE49-F238E27FC236}">
                <a16:creationId xmlns:a16="http://schemas.microsoft.com/office/drawing/2014/main" id="{7CFF118B-454A-8092-2A70-1E5AACD68696}"/>
              </a:ext>
            </a:extLst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4314" y="5533986"/>
            <a:ext cx="567387" cy="707137"/>
          </a:xfrm>
          <a:prstGeom prst="rect">
            <a:avLst/>
          </a:prstGeom>
        </p:spPr>
      </p:pic>
      <p:pic>
        <p:nvPicPr>
          <p:cNvPr id="119" name="Picture 118" descr="A white cone with black lines&#10;&#10;Description automatically generated">
            <a:extLst>
              <a:ext uri="{FF2B5EF4-FFF2-40B4-BE49-F238E27FC236}">
                <a16:creationId xmlns:a16="http://schemas.microsoft.com/office/drawing/2014/main" id="{21675728-3171-C09F-1CD2-970438A6E5CF}"/>
              </a:ext>
            </a:extLst>
          </p:cNvPr>
          <p:cNvPicPr>
            <a:picLocks noChangeAspect="1"/>
          </p:cNvPicPr>
          <p:nvPr/>
        </p:nvPicPr>
        <p:blipFill>
          <a:blip r:embed="rId51"/>
          <a:stretch>
            <a:fillRect/>
          </a:stretch>
        </p:blipFill>
        <p:spPr>
          <a:xfrm>
            <a:off x="121603" y="512572"/>
            <a:ext cx="964133" cy="964133"/>
          </a:xfrm>
          <a:prstGeom prst="rect">
            <a:avLst/>
          </a:prstGeom>
        </p:spPr>
      </p:pic>
      <p:pic>
        <p:nvPicPr>
          <p:cNvPr id="121" name="Picture 120" descr="A white cube with black lines&#10;&#10;Description automatically generated">
            <a:extLst>
              <a:ext uri="{FF2B5EF4-FFF2-40B4-BE49-F238E27FC236}">
                <a16:creationId xmlns:a16="http://schemas.microsoft.com/office/drawing/2014/main" id="{F2144EF0-44EA-4481-8A80-11638B96BC99}"/>
              </a:ext>
            </a:extLst>
          </p:cNvPr>
          <p:cNvPicPr>
            <a:picLocks noChangeAspect="1"/>
          </p:cNvPicPr>
          <p:nvPr/>
        </p:nvPicPr>
        <p:blipFill>
          <a:blip r:embed="rId52"/>
          <a:stretch>
            <a:fillRect/>
          </a:stretch>
        </p:blipFill>
        <p:spPr>
          <a:xfrm>
            <a:off x="2775370" y="542151"/>
            <a:ext cx="964133" cy="964133"/>
          </a:xfrm>
          <a:prstGeom prst="rect">
            <a:avLst/>
          </a:prstGeom>
        </p:spPr>
      </p:pic>
      <p:pic>
        <p:nvPicPr>
          <p:cNvPr id="123" name="Picture 122" descr="A rectangular object with lines&#10;&#10;Description automatically generated">
            <a:extLst>
              <a:ext uri="{FF2B5EF4-FFF2-40B4-BE49-F238E27FC236}">
                <a16:creationId xmlns:a16="http://schemas.microsoft.com/office/drawing/2014/main" id="{3E0A5B31-90D6-3C20-D0B6-33BA1061498C}"/>
              </a:ext>
            </a:extLst>
          </p:cNvPr>
          <p:cNvPicPr>
            <a:picLocks noChangeAspect="1"/>
          </p:cNvPicPr>
          <p:nvPr/>
        </p:nvPicPr>
        <p:blipFill>
          <a:blip r:embed="rId53"/>
          <a:stretch>
            <a:fillRect/>
          </a:stretch>
        </p:blipFill>
        <p:spPr>
          <a:xfrm>
            <a:off x="4634785" y="300320"/>
            <a:ext cx="1548121" cy="1239599"/>
          </a:xfrm>
          <a:prstGeom prst="rect">
            <a:avLst/>
          </a:prstGeom>
        </p:spPr>
      </p:pic>
      <p:pic>
        <p:nvPicPr>
          <p:cNvPr id="125" name="Picture 124" descr="A white cylinder with a black line&#10;&#10;Description automatically generated">
            <a:extLst>
              <a:ext uri="{FF2B5EF4-FFF2-40B4-BE49-F238E27FC236}">
                <a16:creationId xmlns:a16="http://schemas.microsoft.com/office/drawing/2014/main" id="{3E047724-222A-FAB0-31AD-7E1BB1D68DA5}"/>
              </a:ext>
            </a:extLst>
          </p:cNvPr>
          <p:cNvPicPr>
            <a:picLocks noChangeAspect="1"/>
          </p:cNvPicPr>
          <p:nvPr/>
        </p:nvPicPr>
        <p:blipFill>
          <a:blip r:embed="rId54"/>
          <a:stretch>
            <a:fillRect/>
          </a:stretch>
        </p:blipFill>
        <p:spPr>
          <a:xfrm>
            <a:off x="1969999" y="471365"/>
            <a:ext cx="845306" cy="1020814"/>
          </a:xfrm>
          <a:prstGeom prst="rect">
            <a:avLst/>
          </a:prstGeom>
        </p:spPr>
      </p:pic>
      <p:pic>
        <p:nvPicPr>
          <p:cNvPr id="127" name="Picture 126" descr="A white circle with black lines&#10;&#10;Description automatically generated">
            <a:extLst>
              <a:ext uri="{FF2B5EF4-FFF2-40B4-BE49-F238E27FC236}">
                <a16:creationId xmlns:a16="http://schemas.microsoft.com/office/drawing/2014/main" id="{D5C02918-36F1-C52A-61A0-8E27649E6A52}"/>
              </a:ext>
            </a:extLst>
          </p:cNvPr>
          <p:cNvPicPr>
            <a:picLocks noChangeAspect="1"/>
          </p:cNvPicPr>
          <p:nvPr/>
        </p:nvPicPr>
        <p:blipFill>
          <a:blip r:embed="rId55"/>
          <a:stretch>
            <a:fillRect/>
          </a:stretch>
        </p:blipFill>
        <p:spPr>
          <a:xfrm>
            <a:off x="1045801" y="512573"/>
            <a:ext cx="964133" cy="964133"/>
          </a:xfrm>
          <a:prstGeom prst="rect">
            <a:avLst/>
          </a:prstGeom>
        </p:spPr>
      </p:pic>
      <p:pic>
        <p:nvPicPr>
          <p:cNvPr id="129" name="Picture 128" descr="A white pyramid with black lines&#10;&#10;Description automatically generated">
            <a:extLst>
              <a:ext uri="{FF2B5EF4-FFF2-40B4-BE49-F238E27FC236}">
                <a16:creationId xmlns:a16="http://schemas.microsoft.com/office/drawing/2014/main" id="{D0EE1224-DDD5-FB10-2D08-DFCE7FE166A5}"/>
              </a:ext>
            </a:extLst>
          </p:cNvPr>
          <p:cNvPicPr>
            <a:picLocks noChangeAspect="1"/>
          </p:cNvPicPr>
          <p:nvPr/>
        </p:nvPicPr>
        <p:blipFill>
          <a:blip r:embed="rId56"/>
          <a:stretch>
            <a:fillRect/>
          </a:stretch>
        </p:blipFill>
        <p:spPr>
          <a:xfrm>
            <a:off x="6142971" y="452570"/>
            <a:ext cx="964133" cy="964133"/>
          </a:xfrm>
          <a:prstGeom prst="rect">
            <a:avLst/>
          </a:prstGeom>
        </p:spPr>
      </p:pic>
      <p:pic>
        <p:nvPicPr>
          <p:cNvPr id="131" name="Picture 130" descr="A white rectangular object with a black background&#10;&#10;Description automatically generated">
            <a:extLst>
              <a:ext uri="{FF2B5EF4-FFF2-40B4-BE49-F238E27FC236}">
                <a16:creationId xmlns:a16="http://schemas.microsoft.com/office/drawing/2014/main" id="{764F93F6-AB53-5E29-CCAB-75D37D487532}"/>
              </a:ext>
            </a:extLst>
          </p:cNvPr>
          <p:cNvPicPr>
            <a:picLocks noChangeAspect="1"/>
          </p:cNvPicPr>
          <p:nvPr/>
        </p:nvPicPr>
        <p:blipFill>
          <a:blip r:embed="rId57"/>
          <a:stretch>
            <a:fillRect/>
          </a:stretch>
        </p:blipFill>
        <p:spPr>
          <a:xfrm>
            <a:off x="3699568" y="430456"/>
            <a:ext cx="975152" cy="1178997"/>
          </a:xfrm>
          <a:prstGeom prst="rect">
            <a:avLst/>
          </a:prstGeom>
        </p:spPr>
      </p:pic>
      <p:pic>
        <p:nvPicPr>
          <p:cNvPr id="133" name="Picture 132" descr="A white pyramid with a dotted line&#10;&#10;Description automatically generated">
            <a:extLst>
              <a:ext uri="{FF2B5EF4-FFF2-40B4-BE49-F238E27FC236}">
                <a16:creationId xmlns:a16="http://schemas.microsoft.com/office/drawing/2014/main" id="{D7790AB7-51D1-7257-F1C3-393E6D00C34A}"/>
              </a:ext>
            </a:extLst>
          </p:cNvPr>
          <p:cNvPicPr>
            <a:picLocks noChangeAspect="1"/>
          </p:cNvPicPr>
          <p:nvPr/>
        </p:nvPicPr>
        <p:blipFill>
          <a:blip r:embed="rId58"/>
          <a:stretch>
            <a:fillRect/>
          </a:stretch>
        </p:blipFill>
        <p:spPr>
          <a:xfrm>
            <a:off x="7067171" y="452570"/>
            <a:ext cx="964133" cy="96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92EF935-039D-4372-918A-54DD8B00453B}">
  <ds:schemaRefs>
    <ds:schemaRef ds:uri="1773a752-338d-48d4-aab1-fb5d939e1fab"/>
    <ds:schemaRef ds:uri="e9e213f7-a068-4185-ae5b-85aa76b56db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3B77685D-DC7D-4E2B-8DB4-F9C3EE3918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5A4FAA6-32A0-4B20-9C96-AD04A24E865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17</TotalTime>
  <Words>580</Words>
  <Application>Microsoft Macintosh PowerPoint</Application>
  <PresentationFormat>On-screen Show (4:3)</PresentationFormat>
  <Paragraphs>223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James  Morgan</cp:lastModifiedBy>
  <cp:revision>7</cp:revision>
  <dcterms:created xsi:type="dcterms:W3CDTF">2023-08-02T14:09:38Z</dcterms:created>
  <dcterms:modified xsi:type="dcterms:W3CDTF">2026-02-22T09:51:04Z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