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4"/>
    <p:sldMasterId id="2147483683" r:id="rId5"/>
    <p:sldMasterId id="2147483664" r:id="rId6"/>
    <p:sldMasterId id="2147483702" r:id="rId7"/>
  </p:sldMasterIdLst>
  <p:sldIdLst>
    <p:sldId id="269" r:id="rId8"/>
    <p:sldId id="270" r:id="rId9"/>
    <p:sldId id="273" r:id="rId10"/>
    <p:sldId id="274" r:id="rId11"/>
    <p:sldId id="275" r:id="rId12"/>
    <p:sldId id="276" r:id="rId13"/>
    <p:sldId id="277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931C"/>
    <a:srgbClr val="58C1B8"/>
    <a:srgbClr val="EE684B"/>
    <a:srgbClr val="002B61"/>
    <a:srgbClr val="EE787E"/>
    <a:srgbClr val="FFE395"/>
    <a:srgbClr val="C7DFB3"/>
    <a:srgbClr val="DFE9F8"/>
    <a:srgbClr val="D1B6D8"/>
    <a:srgbClr val="D6C5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BB1710-00E3-48FD-BAE9-CB78393CF237}" v="1" dt="2024-07-29T09:26:56.63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771" autoAdjust="0"/>
    <p:restoredTop sz="96327"/>
  </p:normalViewPr>
  <p:slideViewPr>
    <p:cSldViewPr snapToGrid="0">
      <p:cViewPr varScale="1">
        <p:scale>
          <a:sx n="71" d="100"/>
          <a:sy n="71" d="100"/>
        </p:scale>
        <p:origin x="130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2.xml"/><Relationship Id="rId15" Type="http://schemas.openxmlformats.org/officeDocument/2006/relationships/presProps" Target="presProps.xml"/><Relationship Id="rId10" Type="http://schemas.openxmlformats.org/officeDocument/2006/relationships/slide" Target="slides/slide3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0C3572-32C2-BF78-4562-1861A06CC23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9680F3D-DAD0-5322-80A9-7FD6D1EBD3E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074F9A3-EE22-C41A-C44A-1F08F4B2B8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50A5313-15CC-1D0B-57C6-69882E43E0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3EADEDC-19BD-259E-23F3-3C1D0DAA2AC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0B65AA0-18A3-D58D-B694-62B15CCA25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F292963-F1AD-7A0D-393F-091270AE74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6BDD62-C6F0-0262-A98F-2B87D529FE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C5F3310-7E71-32EA-0221-13F10FD9C22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D3A7ADE-013C-941B-3C86-21EC85C7C8C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394C102-7FCE-EA34-935D-0D597484A52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ACE4DBF-A54F-65A6-2C4C-FD03DC878B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026B7D-1257-BA29-56EA-5258C02C0BB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40BDCE7-331A-7861-5D85-93B865A59B6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3FEC89E-D956-3196-A9AD-06F179A3B8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9272CDF-BF21-E982-18AE-E7D00D06F1E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335570F-13C9-1604-8327-A714251555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2941C28-CD5A-E6F2-683E-A16F38D6915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F98047F-9F02-617B-0053-D5A6F9D768F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31589E5-B369-8B84-284B-40803CBE1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15714F-1DC4-4C41-6B22-0A0CF890404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9347B05-0641-E344-F924-50BB541992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61B3C8A-036E-895B-2B86-27C55182773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D11C7C0-2421-9ED0-4DCA-747054A7E5F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A3959EF-0E2E-823D-74D7-A50E0CA691B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96B14C-2579-B10E-0368-108DA0B05D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197541E-B4E9-D9E8-5756-DDE1D9F1663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76F3872-1C72-7442-8320-547002DE8A6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C57F12F-8DBF-FE64-AD48-25E83B1F69F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B90DF9E-DF3B-0B57-B812-14B916A75ED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F0BD088-D456-D7A0-A126-3E37C512C8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320F1A5-35E0-B76F-6763-24E4CE94D4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D6029A9-D875-BC95-8E64-B40FE30E6C7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BFA8968-3D27-AEA6-F93E-B7701B58BD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89BCB93-0639-4420-5044-2ECC212C974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851DBF5-D3CB-356D-3CE9-CB226BE3B8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image" Target="../media/image20.jpg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7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36F1876-388D-9CFF-9E65-A18906A8E127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DB7772C-B285-EEB3-3952-E4B799880330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FA41D96-B5EF-7D2A-C29C-CFB7E43530E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BB001B-4EF9-0D91-7019-50764B6B376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47.png"/><Relationship Id="rId4" Type="http://schemas.openxmlformats.org/officeDocument/2006/relationships/image" Target="../media/image4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49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7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38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38.xml"/><Relationship Id="rId4" Type="http://schemas.openxmlformats.org/officeDocument/2006/relationships/image" Target="NUL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52.png"/><Relationship Id="rId5" Type="http://schemas.openxmlformats.org/officeDocument/2006/relationships/image" Target="../media/image46.png"/><Relationship Id="rId4" Type="http://schemas.openxmlformats.org/officeDocument/2006/relationships/image" Target="../media/image5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5.png"/><Relationship Id="rId7" Type="http://schemas.openxmlformats.org/officeDocument/2006/relationships/image" Target="../media/image51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3A0A5FA-5F86-5224-A7D6-7D3705076E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659294"/>
              </p:ext>
            </p:extLst>
          </p:nvPr>
        </p:nvGraphicFramePr>
        <p:xfrm>
          <a:off x="5790542" y="2147503"/>
          <a:ext cx="2326280" cy="30483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256">
                  <a:extLst>
                    <a:ext uri="{9D8B030D-6E8A-4147-A177-3AD203B41FA5}">
                      <a16:colId xmlns:a16="http://schemas.microsoft.com/office/drawing/2014/main" val="3089184480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2413864465"/>
                    </a:ext>
                  </a:extLst>
                </a:gridCol>
              </a:tblGrid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2629137"/>
                  </a:ext>
                </a:extLst>
              </a:tr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1167201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1457E04-82B6-F3D1-AE08-34CE58A8EA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3374892"/>
              </p:ext>
            </p:extLst>
          </p:nvPr>
        </p:nvGraphicFramePr>
        <p:xfrm>
          <a:off x="1019776" y="1920141"/>
          <a:ext cx="4547913" cy="34519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597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51597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51597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9176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260353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699842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16982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0FA0E902-A799-074A-F687-25F6CEBF18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759" y="2808550"/>
            <a:ext cx="215708" cy="24690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8F40999-DCAA-CC5A-B764-39C0874D50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772" y="2683089"/>
            <a:ext cx="698772" cy="73128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2F22381-7A85-2A6E-B35A-B027F8EBC98A}"/>
              </a:ext>
            </a:extLst>
          </p:cNvPr>
          <p:cNvSpPr txBox="1"/>
          <p:nvPr/>
        </p:nvSpPr>
        <p:spPr>
          <a:xfrm>
            <a:off x="645976" y="3626335"/>
            <a:ext cx="4138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EE6187-A67D-6EFC-E54B-CE11BF145942}"/>
              </a:ext>
            </a:extLst>
          </p:cNvPr>
          <p:cNvSpPr txBox="1"/>
          <p:nvPr/>
        </p:nvSpPr>
        <p:spPr>
          <a:xfrm>
            <a:off x="7228429" y="4055669"/>
            <a:ext cx="31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9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5D89A29-0DA7-8D75-F0F2-8FB4627978B5}"/>
              </a:ext>
            </a:extLst>
          </p:cNvPr>
          <p:cNvSpPr txBox="1"/>
          <p:nvPr/>
        </p:nvSpPr>
        <p:spPr>
          <a:xfrm>
            <a:off x="6774445" y="4055669"/>
            <a:ext cx="31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D2AEE82-2937-384B-EE3D-7214C9DFBFB7}"/>
              </a:ext>
            </a:extLst>
          </p:cNvPr>
          <p:cNvSpPr txBox="1"/>
          <p:nvPr/>
        </p:nvSpPr>
        <p:spPr>
          <a:xfrm>
            <a:off x="6320462" y="4055669"/>
            <a:ext cx="31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CF1B93D-3CC3-2DBC-3081-34E9EB5B14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817" y="2680647"/>
            <a:ext cx="270988" cy="75676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F937A6F-413D-C5D1-4F68-E806636BB5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8422" y="3964546"/>
            <a:ext cx="215708" cy="24690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500BE0A-7706-91E4-5891-3C4645248D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916" y="3711495"/>
            <a:ext cx="215708" cy="24690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47F0865-290E-BB9D-9164-7CE834F6E0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8422" y="3711495"/>
            <a:ext cx="215708" cy="24690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77FBC76-C30D-6BA1-2107-B2CC780460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613" y="3711495"/>
            <a:ext cx="215708" cy="24690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98AF62B-D43A-A8AF-919A-2A02284FCE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310" y="3711495"/>
            <a:ext cx="215708" cy="24690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2D5166B-2745-030F-A15E-EA25E70599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613" y="3964546"/>
            <a:ext cx="215708" cy="24690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811F99D-E2E9-5BB9-792D-2A4691C5D7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916" y="3964546"/>
            <a:ext cx="215708" cy="24690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A419414-B70D-EE62-D131-816ACC7D43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944" y="2812119"/>
            <a:ext cx="215708" cy="24690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3DF5689C-4500-FC01-8DD9-7D1F788A67AD}"/>
                  </a:ext>
                </a:extLst>
              </p:cNvPr>
              <p:cNvSpPr txBox="1"/>
              <p:nvPr/>
            </p:nvSpPr>
            <p:spPr>
              <a:xfrm>
                <a:off x="695550" y="1060036"/>
                <a:ext cx="6088435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212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147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3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3DF5689C-4500-FC01-8DD9-7D1F788A67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1060036"/>
                <a:ext cx="6088435" cy="1077218"/>
              </a:xfrm>
              <a:prstGeom prst="rect">
                <a:avLst/>
              </a:prstGeom>
              <a:blipFill>
                <a:blip r:embed="rId5"/>
                <a:stretch>
                  <a:fillRect t="-90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50F41636-E09A-EBCE-88C4-6163FC94FCC8}"/>
              </a:ext>
            </a:extLst>
          </p:cNvPr>
          <p:cNvSpPr txBox="1"/>
          <p:nvPr/>
        </p:nvSpPr>
        <p:spPr>
          <a:xfrm>
            <a:off x="4979021" y="1053289"/>
            <a:ext cx="1634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</a:rPr>
              <a:t>359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6007509-CB67-46C7-3BD4-981EC399AD9D}"/>
              </a:ext>
            </a:extLst>
          </p:cNvPr>
          <p:cNvSpPr txBox="1"/>
          <p:nvPr/>
        </p:nvSpPr>
        <p:spPr>
          <a:xfrm>
            <a:off x="5812973" y="3516994"/>
            <a:ext cx="4138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8C1DEF6-3680-A4AD-4006-505CC6AC2D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454" y="2689818"/>
            <a:ext cx="698772" cy="731282"/>
          </a:xfrm>
          <a:prstGeom prst="rect">
            <a:avLst/>
          </a:prstGeom>
        </p:spPr>
      </p:pic>
      <p:sp>
        <p:nvSpPr>
          <p:cNvPr id="23" name="Oval 22">
            <a:extLst>
              <a:ext uri="{FF2B5EF4-FFF2-40B4-BE49-F238E27FC236}">
                <a16:creationId xmlns:a16="http://schemas.microsoft.com/office/drawing/2014/main" id="{5E55B2D9-BF90-FBCE-3B24-A96EA12C9772}"/>
              </a:ext>
            </a:extLst>
          </p:cNvPr>
          <p:cNvSpPr/>
          <p:nvPr/>
        </p:nvSpPr>
        <p:spPr>
          <a:xfrm>
            <a:off x="5946270" y="3011298"/>
            <a:ext cx="2039482" cy="501049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6518491E-1341-CE53-38C6-1C7778E8EB34}"/>
              </a:ext>
            </a:extLst>
          </p:cNvPr>
          <p:cNvSpPr/>
          <p:nvPr/>
        </p:nvSpPr>
        <p:spPr>
          <a:xfrm>
            <a:off x="5981908" y="3521348"/>
            <a:ext cx="2039482" cy="49529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5DCBF2E5-9ADE-1096-0758-6C57654571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102" y="3592763"/>
            <a:ext cx="698772" cy="73128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611D86E-D5D1-5642-A908-0A723D528A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936" y="3618902"/>
            <a:ext cx="270988" cy="75676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DEBA269-8B74-C936-66AC-E45185A36E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893" y="3618902"/>
            <a:ext cx="270988" cy="75676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C2A037C-1C52-3D7A-6E8D-F4820FC32D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850" y="3618902"/>
            <a:ext cx="270988" cy="75676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8D68B3C-DE2F-F30F-EBE1-B3F9A1D67F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808" y="3618902"/>
            <a:ext cx="270988" cy="756762"/>
          </a:xfrm>
          <a:prstGeom prst="rect">
            <a:avLst/>
          </a:prstGeom>
        </p:spPr>
      </p:pic>
      <p:sp>
        <p:nvSpPr>
          <p:cNvPr id="30" name="Oval 29">
            <a:extLst>
              <a:ext uri="{FF2B5EF4-FFF2-40B4-BE49-F238E27FC236}">
                <a16:creationId xmlns:a16="http://schemas.microsoft.com/office/drawing/2014/main" id="{997D789C-092F-F154-C982-A6FE576A1CDC}"/>
              </a:ext>
            </a:extLst>
          </p:cNvPr>
          <p:cNvSpPr/>
          <p:nvPr/>
        </p:nvSpPr>
        <p:spPr>
          <a:xfrm>
            <a:off x="4070255" y="2555376"/>
            <a:ext cx="1419999" cy="2065024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0D4D0C58-E7B9-162D-4B43-A2BDEA1ACAC9}"/>
              </a:ext>
            </a:extLst>
          </p:cNvPr>
          <p:cNvSpPr/>
          <p:nvPr/>
        </p:nvSpPr>
        <p:spPr>
          <a:xfrm>
            <a:off x="2581312" y="2564917"/>
            <a:ext cx="1419999" cy="2065024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616B3089-2FE4-AD62-0E09-D1AEF3154D02}"/>
              </a:ext>
            </a:extLst>
          </p:cNvPr>
          <p:cNvSpPr/>
          <p:nvPr/>
        </p:nvSpPr>
        <p:spPr>
          <a:xfrm>
            <a:off x="1063523" y="2537081"/>
            <a:ext cx="1419999" cy="2065024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E6018E3-C16F-5AEE-A501-A5B4B5A6D5B4}"/>
              </a:ext>
            </a:extLst>
          </p:cNvPr>
          <p:cNvSpPr txBox="1"/>
          <p:nvPr/>
        </p:nvSpPr>
        <p:spPr>
          <a:xfrm>
            <a:off x="537824" y="5546282"/>
            <a:ext cx="77311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Do we have enough _______ to make an exchange?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6C37539-516E-3457-81E4-8978500AD245}"/>
              </a:ext>
            </a:extLst>
          </p:cNvPr>
          <p:cNvSpPr txBox="1"/>
          <p:nvPr/>
        </p:nvSpPr>
        <p:spPr>
          <a:xfrm>
            <a:off x="3836977" y="5521268"/>
            <a:ext cx="1634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ones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8C5BEA1-30CA-12FD-75F5-1A1F5A6586E8}"/>
              </a:ext>
            </a:extLst>
          </p:cNvPr>
          <p:cNvSpPr txBox="1"/>
          <p:nvPr/>
        </p:nvSpPr>
        <p:spPr>
          <a:xfrm>
            <a:off x="3866848" y="5525810"/>
            <a:ext cx="1634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tens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4BF95E2-118E-F72C-2352-4C3D39E39547}"/>
              </a:ext>
            </a:extLst>
          </p:cNvPr>
          <p:cNvSpPr txBox="1"/>
          <p:nvPr/>
        </p:nvSpPr>
        <p:spPr>
          <a:xfrm>
            <a:off x="3445307" y="5547960"/>
            <a:ext cx="1634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hundreds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3C7BF44-0F31-AE73-25C8-F5231774E09B}"/>
              </a:ext>
            </a:extLst>
          </p:cNvPr>
          <p:cNvSpPr txBox="1"/>
          <p:nvPr/>
        </p:nvSpPr>
        <p:spPr>
          <a:xfrm>
            <a:off x="4624483" y="4754317"/>
            <a:ext cx="31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9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7FF10C35-BB30-3065-2354-705379CD0338}"/>
              </a:ext>
            </a:extLst>
          </p:cNvPr>
          <p:cNvSpPr txBox="1"/>
          <p:nvPr/>
        </p:nvSpPr>
        <p:spPr>
          <a:xfrm>
            <a:off x="3101398" y="4754317"/>
            <a:ext cx="31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E4EF97C-927C-362B-F484-CD091AEA5A97}"/>
              </a:ext>
            </a:extLst>
          </p:cNvPr>
          <p:cNvSpPr txBox="1"/>
          <p:nvPr/>
        </p:nvSpPr>
        <p:spPr>
          <a:xfrm>
            <a:off x="1578313" y="4754317"/>
            <a:ext cx="31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427915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20" grpId="0"/>
      <p:bldP spid="21" grpId="0"/>
      <p:bldP spid="23" grpId="0" animBg="1"/>
      <p:bldP spid="23" grpId="1" animBg="1"/>
      <p:bldP spid="24" grpId="0" animBg="1"/>
      <p:bldP spid="24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/>
      <p:bldP spid="34" grpId="0"/>
      <p:bldP spid="34" grpId="1"/>
      <p:bldP spid="35" grpId="0"/>
      <p:bldP spid="35" grpId="1"/>
      <p:bldP spid="36" grpId="0"/>
      <p:bldP spid="37" grpId="0"/>
      <p:bldP spid="38" grpId="0"/>
      <p:bldP spid="3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F266E4A-85B2-C608-5B6A-3A125CD4B2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6490789"/>
              </p:ext>
            </p:extLst>
          </p:nvPr>
        </p:nvGraphicFramePr>
        <p:xfrm>
          <a:off x="5787798" y="1982959"/>
          <a:ext cx="2326280" cy="30483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256">
                  <a:extLst>
                    <a:ext uri="{9D8B030D-6E8A-4147-A177-3AD203B41FA5}">
                      <a16:colId xmlns:a16="http://schemas.microsoft.com/office/drawing/2014/main" val="3089184480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2413864465"/>
                    </a:ext>
                  </a:extLst>
                </a:gridCol>
              </a:tblGrid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2629137"/>
                  </a:ext>
                </a:extLst>
              </a:tr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1167201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A080127-9DD9-4FB7-A7C7-C03C077A53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9069663"/>
              </p:ext>
            </p:extLst>
          </p:nvPr>
        </p:nvGraphicFramePr>
        <p:xfrm>
          <a:off x="950976" y="1860495"/>
          <a:ext cx="4547913" cy="35452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597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51597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51597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9176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260353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9310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17059120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76D1610A-ED0A-E1F1-6C8B-4AD1AE7095EB}"/>
              </a:ext>
            </a:extLst>
          </p:cNvPr>
          <p:cNvSpPr txBox="1"/>
          <p:nvPr/>
        </p:nvSpPr>
        <p:spPr>
          <a:xfrm>
            <a:off x="577176" y="3534267"/>
            <a:ext cx="4138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522FD7-062E-09CE-F1C5-4FA44307B2FA}"/>
              </a:ext>
            </a:extLst>
          </p:cNvPr>
          <p:cNvSpPr txBox="1"/>
          <p:nvPr/>
        </p:nvSpPr>
        <p:spPr>
          <a:xfrm>
            <a:off x="7228109" y="3876059"/>
            <a:ext cx="31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A128E2-3B60-8EB8-F746-368949F4DFB9}"/>
              </a:ext>
            </a:extLst>
          </p:cNvPr>
          <p:cNvSpPr txBox="1"/>
          <p:nvPr/>
        </p:nvSpPr>
        <p:spPr>
          <a:xfrm>
            <a:off x="6774330" y="3876059"/>
            <a:ext cx="31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268179-3B96-B6ED-56B9-626D80B402E9}"/>
              </a:ext>
            </a:extLst>
          </p:cNvPr>
          <p:cNvSpPr txBox="1"/>
          <p:nvPr/>
        </p:nvSpPr>
        <p:spPr>
          <a:xfrm>
            <a:off x="6320551" y="3876059"/>
            <a:ext cx="31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25D7A0E-10B7-A44C-7B2D-790E0AC06465}"/>
                  </a:ext>
                </a:extLst>
              </p:cNvPr>
              <p:cNvSpPr txBox="1"/>
              <p:nvPr/>
            </p:nvSpPr>
            <p:spPr>
              <a:xfrm>
                <a:off x="695550" y="1060036"/>
                <a:ext cx="6088435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351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213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3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25D7A0E-10B7-A44C-7B2D-790E0AC064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1060036"/>
                <a:ext cx="6088435" cy="1077218"/>
              </a:xfrm>
              <a:prstGeom prst="rect">
                <a:avLst/>
              </a:prstGeom>
              <a:blipFill>
                <a:blip r:embed="rId2"/>
                <a:stretch>
                  <a:fillRect t="-90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743265B4-3223-7013-8B29-88096A7025BE}"/>
              </a:ext>
            </a:extLst>
          </p:cNvPr>
          <p:cNvSpPr txBox="1"/>
          <p:nvPr/>
        </p:nvSpPr>
        <p:spPr>
          <a:xfrm>
            <a:off x="4979021" y="1053289"/>
            <a:ext cx="1634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</a:rPr>
              <a:t>564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2F431C7-2F76-C162-80A1-86FC55E88FD4}"/>
              </a:ext>
            </a:extLst>
          </p:cNvPr>
          <p:cNvSpPr txBox="1"/>
          <p:nvPr/>
        </p:nvSpPr>
        <p:spPr>
          <a:xfrm>
            <a:off x="5818807" y="3360584"/>
            <a:ext cx="4138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4DADA5F-C831-DBE7-123B-DDCB59A1A14F}"/>
              </a:ext>
            </a:extLst>
          </p:cNvPr>
          <p:cNvSpPr/>
          <p:nvPr/>
        </p:nvSpPr>
        <p:spPr>
          <a:xfrm>
            <a:off x="6045743" y="2874847"/>
            <a:ext cx="1784271" cy="44524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8EE3257-787B-C568-0208-2EBFFE6566E6}"/>
              </a:ext>
            </a:extLst>
          </p:cNvPr>
          <p:cNvSpPr/>
          <p:nvPr/>
        </p:nvSpPr>
        <p:spPr>
          <a:xfrm>
            <a:off x="6058802" y="3375453"/>
            <a:ext cx="1784271" cy="44524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E674F90-2409-E1D5-A118-AB34BC24AB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9505" y="569225"/>
            <a:ext cx="747045" cy="74704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04D23BD-8940-B18E-036C-5B34F7801DC5}"/>
              </a:ext>
            </a:extLst>
          </p:cNvPr>
          <p:cNvSpPr txBox="1"/>
          <p:nvPr/>
        </p:nvSpPr>
        <p:spPr>
          <a:xfrm>
            <a:off x="5692349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FEF5B1F-C120-CA01-7347-C8CAFE7D9A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050" y="2550553"/>
            <a:ext cx="441886" cy="43100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C0A907E-1A48-680D-3008-91261A573A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488" y="2550553"/>
            <a:ext cx="441886" cy="43100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FC39F90-F671-16D2-2044-511B8B73A52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915" y="2550553"/>
            <a:ext cx="441886" cy="43100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233F0B6-FE33-4B39-0A7D-4ED0E27DED3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598" y="2550553"/>
            <a:ext cx="441886" cy="43100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B7D9ACE-2947-69C6-241F-3AF62A5C66F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281" y="2550553"/>
            <a:ext cx="441886" cy="43100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BE947EB-7FC0-CB0C-3D10-1694105A27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453" y="2550553"/>
            <a:ext cx="441886" cy="43100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B6A1D1F-62CD-93EA-C98C-E5455FB004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418" y="2550553"/>
            <a:ext cx="441886" cy="431002"/>
          </a:xfrm>
          <a:prstGeom prst="rect">
            <a:avLst/>
          </a:prstGeom>
        </p:spPr>
      </p:pic>
      <p:sp>
        <p:nvSpPr>
          <p:cNvPr id="22" name="Oval 21">
            <a:extLst>
              <a:ext uri="{FF2B5EF4-FFF2-40B4-BE49-F238E27FC236}">
                <a16:creationId xmlns:a16="http://schemas.microsoft.com/office/drawing/2014/main" id="{AE51F972-E449-A4A7-FABF-DBEFBAA136EE}"/>
              </a:ext>
            </a:extLst>
          </p:cNvPr>
          <p:cNvSpPr/>
          <p:nvPr/>
        </p:nvSpPr>
        <p:spPr>
          <a:xfrm>
            <a:off x="4001455" y="2396780"/>
            <a:ext cx="1419999" cy="2065024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5C1E221-FE95-8EB4-F228-6CEEDE3B77E2}"/>
              </a:ext>
            </a:extLst>
          </p:cNvPr>
          <p:cNvSpPr/>
          <p:nvPr/>
        </p:nvSpPr>
        <p:spPr>
          <a:xfrm>
            <a:off x="2512512" y="2406321"/>
            <a:ext cx="1419999" cy="2065024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6DEB6781-CD2A-4A12-DD00-A7F4C542E28E}"/>
              </a:ext>
            </a:extLst>
          </p:cNvPr>
          <p:cNvSpPr/>
          <p:nvPr/>
        </p:nvSpPr>
        <p:spPr>
          <a:xfrm>
            <a:off x="994723" y="2378485"/>
            <a:ext cx="1419999" cy="2065024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5C05EB1C-B7C3-99E0-A708-F3CC096A59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522" y="2924331"/>
            <a:ext cx="441886" cy="43100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DC8126D-F48D-F558-76A6-B787D0454D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4231" y="2913584"/>
            <a:ext cx="441886" cy="43100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6ED52C3A-40AD-13E9-7470-343F764881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072" y="3580824"/>
            <a:ext cx="441886" cy="43100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76A2674-358B-9C97-93E2-AE1733E465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755" y="3580824"/>
            <a:ext cx="441886" cy="43100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9713539-BA15-B8A2-8986-9FF2B6F95F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968" y="3580824"/>
            <a:ext cx="441886" cy="431002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6F1097B-14B0-2C04-9A25-48C47C9414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786" y="3580824"/>
            <a:ext cx="441886" cy="431002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E9BEACEF-829B-1513-6C6F-75960DD4BD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7139" y="3580824"/>
            <a:ext cx="441886" cy="43100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7D39DFF5-6F59-F9A8-C824-1F49D54C0E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349" y="3580824"/>
            <a:ext cx="441886" cy="431002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679E360D-5542-B04A-5AC9-1467072E4CA6}"/>
              </a:ext>
            </a:extLst>
          </p:cNvPr>
          <p:cNvSpPr txBox="1"/>
          <p:nvPr/>
        </p:nvSpPr>
        <p:spPr>
          <a:xfrm>
            <a:off x="521874" y="5562230"/>
            <a:ext cx="77311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Do we have enough _______ to make an exchange?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CF1C303-0927-B50A-66F3-33D2BBF235CA}"/>
              </a:ext>
            </a:extLst>
          </p:cNvPr>
          <p:cNvSpPr txBox="1"/>
          <p:nvPr/>
        </p:nvSpPr>
        <p:spPr>
          <a:xfrm>
            <a:off x="3821027" y="5531899"/>
            <a:ext cx="1634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ones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7C54232-56F5-DF0B-78BF-22A92E72305A}"/>
              </a:ext>
            </a:extLst>
          </p:cNvPr>
          <p:cNvSpPr txBox="1"/>
          <p:nvPr/>
        </p:nvSpPr>
        <p:spPr>
          <a:xfrm>
            <a:off x="3850898" y="5536441"/>
            <a:ext cx="1634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tens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E2FE2FC-15B8-1A40-1759-B04F3DB273A9}"/>
              </a:ext>
            </a:extLst>
          </p:cNvPr>
          <p:cNvSpPr txBox="1"/>
          <p:nvPr/>
        </p:nvSpPr>
        <p:spPr>
          <a:xfrm>
            <a:off x="3429357" y="5558591"/>
            <a:ext cx="1634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hundreds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540838F-E0FB-B6BC-0BDE-69374EF2DA9C}"/>
              </a:ext>
            </a:extLst>
          </p:cNvPr>
          <p:cNvSpPr txBox="1"/>
          <p:nvPr/>
        </p:nvSpPr>
        <p:spPr>
          <a:xfrm>
            <a:off x="4586067" y="4717887"/>
            <a:ext cx="31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C6CD507-1D5A-E805-D847-9722E5F1974F}"/>
              </a:ext>
            </a:extLst>
          </p:cNvPr>
          <p:cNvSpPr txBox="1"/>
          <p:nvPr/>
        </p:nvSpPr>
        <p:spPr>
          <a:xfrm>
            <a:off x="3058734" y="4717887"/>
            <a:ext cx="31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E29F282-7EE7-D893-4218-60A89B39950B}"/>
              </a:ext>
            </a:extLst>
          </p:cNvPr>
          <p:cNvSpPr txBox="1"/>
          <p:nvPr/>
        </p:nvSpPr>
        <p:spPr>
          <a:xfrm>
            <a:off x="1531400" y="4717887"/>
            <a:ext cx="31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489904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  <p:bldP spid="10" grpId="0"/>
      <p:bldP spid="11" grpId="0" animBg="1"/>
      <p:bldP spid="11" grpId="1" animBg="1"/>
      <p:bldP spid="12" grpId="0" animBg="1"/>
      <p:bldP spid="12" grpId="1" animBg="1"/>
      <p:bldP spid="14" grpId="0"/>
      <p:bldP spid="14" grpId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33" grpId="0"/>
      <p:bldP spid="34" grpId="0"/>
      <p:bldP spid="34" grpId="1"/>
      <p:bldP spid="35" grpId="0"/>
      <p:bldP spid="35" grpId="1"/>
      <p:bldP spid="36" grpId="0"/>
      <p:bldP spid="37" grpId="0"/>
      <p:bldP spid="38" grpId="0"/>
      <p:bldP spid="3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36113ED-0C8C-2175-D29C-9D12E833C738}"/>
              </a:ext>
            </a:extLst>
          </p:cNvPr>
          <p:cNvSpPr txBox="1"/>
          <p:nvPr/>
        </p:nvSpPr>
        <p:spPr>
          <a:xfrm>
            <a:off x="913262" y="402852"/>
            <a:ext cx="23567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168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Calibri" panose="020F0502020204030204" pitchFamily="34" charset="0"/>
              </a:rPr>
              <a:t> 29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C5E3091-6563-41CF-C2B9-FBDD889610F4}"/>
              </a:ext>
            </a:extLst>
          </p:cNvPr>
          <p:cNvSpPr/>
          <p:nvPr/>
        </p:nvSpPr>
        <p:spPr>
          <a:xfrm>
            <a:off x="3221910" y="410446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197</a:t>
            </a:r>
            <a:endParaRPr lang="en-GB" sz="3600" dirty="0">
              <a:solidFill>
                <a:schemeClr val="accent1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30486B5-754F-69EF-F745-79F917A8FFC1}"/>
              </a:ext>
            </a:extLst>
          </p:cNvPr>
          <p:cNvCxnSpPr/>
          <p:nvPr/>
        </p:nvCxnSpPr>
        <p:spPr>
          <a:xfrm flipV="1">
            <a:off x="1090615" y="2778986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Arc 4">
            <a:extLst>
              <a:ext uri="{FF2B5EF4-FFF2-40B4-BE49-F238E27FC236}">
                <a16:creationId xmlns:a16="http://schemas.microsoft.com/office/drawing/2014/main" id="{AC50558D-AA4E-2BE7-C208-8D2003ADD3DC}"/>
              </a:ext>
            </a:extLst>
          </p:cNvPr>
          <p:cNvSpPr/>
          <p:nvPr/>
        </p:nvSpPr>
        <p:spPr>
          <a:xfrm flipH="1">
            <a:off x="3676433" y="1989761"/>
            <a:ext cx="1148392" cy="1295919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CA70AFF6-548E-3530-9292-6F7AA3633E0B}"/>
                  </a:ext>
                </a:extLst>
              </p:cNvPr>
              <p:cNvSpPr txBox="1"/>
              <p:nvPr/>
            </p:nvSpPr>
            <p:spPr>
              <a:xfrm>
                <a:off x="3942712" y="1444679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CA70AFF6-548E-3530-9292-6F7AA3633E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2712" y="1444679"/>
                <a:ext cx="801823" cy="584775"/>
              </a:xfrm>
              <a:prstGeom prst="rect">
                <a:avLst/>
              </a:prstGeom>
              <a:blipFill>
                <a:blip r:embed="rId2"/>
                <a:stretch>
                  <a:fillRect t="-12500" r="-17557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B0E2AF7A-E68D-EFBF-6C5B-B41928B900D8}"/>
              </a:ext>
            </a:extLst>
          </p:cNvPr>
          <p:cNvSpPr txBox="1"/>
          <p:nvPr/>
        </p:nvSpPr>
        <p:spPr>
          <a:xfrm>
            <a:off x="1448848" y="2816313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168</a:t>
            </a:r>
            <a:endParaRPr lang="en-GB" sz="3200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7FA2B00-10BB-B0E1-5FFA-B1361BFD4EE1}"/>
              </a:ext>
            </a:extLst>
          </p:cNvPr>
          <p:cNvCxnSpPr/>
          <p:nvPr/>
        </p:nvCxnSpPr>
        <p:spPr>
          <a:xfrm>
            <a:off x="1805132" y="2692329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362967E-B91E-CEC4-BA66-3244D64D9883}"/>
              </a:ext>
            </a:extLst>
          </p:cNvPr>
          <p:cNvCxnSpPr/>
          <p:nvPr/>
        </p:nvCxnSpPr>
        <p:spPr>
          <a:xfrm>
            <a:off x="3644578" y="2719004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10528B2F-8404-9360-27C2-C055828EAF73}"/>
              </a:ext>
            </a:extLst>
          </p:cNvPr>
          <p:cNvSpPr txBox="1"/>
          <p:nvPr/>
        </p:nvSpPr>
        <p:spPr>
          <a:xfrm>
            <a:off x="3239659" y="2808335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188</a:t>
            </a:r>
            <a:endParaRPr lang="en-GB" sz="3200" dirty="0"/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E07F5527-87AE-AF00-63D3-CFD01818FD1A}"/>
              </a:ext>
            </a:extLst>
          </p:cNvPr>
          <p:cNvSpPr/>
          <p:nvPr/>
        </p:nvSpPr>
        <p:spPr>
          <a:xfrm flipH="1">
            <a:off x="1805132" y="1989761"/>
            <a:ext cx="1840977" cy="1333812"/>
          </a:xfrm>
          <a:prstGeom prst="arc">
            <a:avLst>
              <a:gd name="adj1" fmla="val 10851543"/>
              <a:gd name="adj2" fmla="val 21463048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4F9AFBC-C20B-B5BC-386A-21E4A87FDFAC}"/>
                  </a:ext>
                </a:extLst>
              </p:cNvPr>
              <p:cNvSpPr txBox="1"/>
              <p:nvPr/>
            </p:nvSpPr>
            <p:spPr>
              <a:xfrm>
                <a:off x="2130790" y="1444679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20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4F9AFBC-C20B-B5BC-386A-21E4A87FDF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0790" y="1444679"/>
                <a:ext cx="1010213" cy="584775"/>
              </a:xfrm>
              <a:prstGeom prst="rect">
                <a:avLst/>
              </a:prstGeom>
              <a:blipFill>
                <a:blip r:embed="rId3"/>
                <a:stretch>
                  <a:fillRect t="-12500" r="-13939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E1A75C46-EAEF-A5B9-4946-AF049DF61430}"/>
              </a:ext>
            </a:extLst>
          </p:cNvPr>
          <p:cNvSpPr txBox="1"/>
          <p:nvPr/>
        </p:nvSpPr>
        <p:spPr>
          <a:xfrm>
            <a:off x="4405088" y="2812478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190</a:t>
            </a:r>
            <a:endParaRPr lang="en-GB" sz="3200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C95B01E-5AC2-1E39-F551-0B614D694D81}"/>
              </a:ext>
            </a:extLst>
          </p:cNvPr>
          <p:cNvCxnSpPr/>
          <p:nvPr/>
        </p:nvCxnSpPr>
        <p:spPr>
          <a:xfrm>
            <a:off x="4819073" y="268878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AF6EB4C-3687-AD83-3235-5AAEB47DAE4B}"/>
                  </a:ext>
                </a:extLst>
              </p:cNvPr>
              <p:cNvSpPr txBox="1"/>
              <p:nvPr/>
            </p:nvSpPr>
            <p:spPr>
              <a:xfrm>
                <a:off x="5057343" y="1444679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7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AF6EB4C-3687-AD83-3235-5AAEB47DAE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7343" y="1444679"/>
                <a:ext cx="801823" cy="584775"/>
              </a:xfrm>
              <a:prstGeom prst="rect">
                <a:avLst/>
              </a:prstGeom>
              <a:blipFill>
                <a:blip r:embed="rId4"/>
                <a:stretch>
                  <a:fillRect t="-12500" r="-17557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Arc 15">
            <a:extLst>
              <a:ext uri="{FF2B5EF4-FFF2-40B4-BE49-F238E27FC236}">
                <a16:creationId xmlns:a16="http://schemas.microsoft.com/office/drawing/2014/main" id="{8422E52F-125C-894E-9E24-129479D434D2}"/>
              </a:ext>
            </a:extLst>
          </p:cNvPr>
          <p:cNvSpPr/>
          <p:nvPr/>
        </p:nvSpPr>
        <p:spPr>
          <a:xfrm flipH="1">
            <a:off x="4860703" y="1992168"/>
            <a:ext cx="1175764" cy="1283564"/>
          </a:xfrm>
          <a:prstGeom prst="arc">
            <a:avLst>
              <a:gd name="adj1" fmla="val 10692031"/>
              <a:gd name="adj2" fmla="val 114537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D7818DB-4398-2ABB-C2A5-197D85437F34}"/>
              </a:ext>
            </a:extLst>
          </p:cNvPr>
          <p:cNvSpPr txBox="1"/>
          <p:nvPr/>
        </p:nvSpPr>
        <p:spPr>
          <a:xfrm>
            <a:off x="5640317" y="2814303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197</a:t>
            </a:r>
            <a:endParaRPr lang="en-GB" sz="3200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E48EEE5-F1CB-CD70-5C00-15BA7EA7F357}"/>
              </a:ext>
            </a:extLst>
          </p:cNvPr>
          <p:cNvCxnSpPr/>
          <p:nvPr/>
        </p:nvCxnSpPr>
        <p:spPr>
          <a:xfrm>
            <a:off x="6045236" y="2702679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EA54499-E6F4-C4EE-223F-1535B45E7037}"/>
              </a:ext>
            </a:extLst>
          </p:cNvPr>
          <p:cNvCxnSpPr/>
          <p:nvPr/>
        </p:nvCxnSpPr>
        <p:spPr>
          <a:xfrm flipV="1">
            <a:off x="1090615" y="5233264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Arc 19">
            <a:extLst>
              <a:ext uri="{FF2B5EF4-FFF2-40B4-BE49-F238E27FC236}">
                <a16:creationId xmlns:a16="http://schemas.microsoft.com/office/drawing/2014/main" id="{E8AF12C1-4274-E80C-6D83-37C2FBDF4C2A}"/>
              </a:ext>
            </a:extLst>
          </p:cNvPr>
          <p:cNvSpPr/>
          <p:nvPr/>
        </p:nvSpPr>
        <p:spPr>
          <a:xfrm flipH="1">
            <a:off x="1814390" y="4497626"/>
            <a:ext cx="1116479" cy="1256226"/>
          </a:xfrm>
          <a:prstGeom prst="arc">
            <a:avLst>
              <a:gd name="adj1" fmla="val 10846561"/>
              <a:gd name="adj2" fmla="val 21426533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68C4559E-FF3E-AD88-B7DB-A998EBDD36B3}"/>
                  </a:ext>
                </a:extLst>
              </p:cNvPr>
              <p:cNvSpPr txBox="1"/>
              <p:nvPr/>
            </p:nvSpPr>
            <p:spPr>
              <a:xfrm>
                <a:off x="2080670" y="3912851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68C4559E-FF3E-AD88-B7DB-A998EBDD36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0670" y="3912851"/>
                <a:ext cx="801823" cy="584775"/>
              </a:xfrm>
              <a:prstGeom prst="rect">
                <a:avLst/>
              </a:prstGeom>
              <a:blipFill>
                <a:blip r:embed="rId5"/>
                <a:stretch>
                  <a:fillRect t="-12500" r="-1742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>
            <a:extLst>
              <a:ext uri="{FF2B5EF4-FFF2-40B4-BE49-F238E27FC236}">
                <a16:creationId xmlns:a16="http://schemas.microsoft.com/office/drawing/2014/main" id="{8B07CF9B-D646-50EC-9995-BD2243332DFD}"/>
              </a:ext>
            </a:extLst>
          </p:cNvPr>
          <p:cNvSpPr txBox="1"/>
          <p:nvPr/>
        </p:nvSpPr>
        <p:spPr>
          <a:xfrm>
            <a:off x="1448848" y="527059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168</a:t>
            </a:r>
            <a:endParaRPr lang="en-GB" sz="3200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A005387A-CBA1-9149-5B4A-520E66C75694}"/>
              </a:ext>
            </a:extLst>
          </p:cNvPr>
          <p:cNvCxnSpPr/>
          <p:nvPr/>
        </p:nvCxnSpPr>
        <p:spPr>
          <a:xfrm>
            <a:off x="1805132" y="5146607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3EFB5AB-3A4C-CAF7-4266-519F2160008D}"/>
              </a:ext>
            </a:extLst>
          </p:cNvPr>
          <p:cNvCxnSpPr/>
          <p:nvPr/>
        </p:nvCxnSpPr>
        <p:spPr>
          <a:xfrm>
            <a:off x="2958775" y="5173282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92088F92-2307-9E9C-E75F-D006EAB62CB0}"/>
              </a:ext>
            </a:extLst>
          </p:cNvPr>
          <p:cNvSpPr txBox="1"/>
          <p:nvPr/>
        </p:nvSpPr>
        <p:spPr>
          <a:xfrm>
            <a:off x="2552314" y="5248189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170</a:t>
            </a:r>
            <a:endParaRPr lang="en-GB" sz="3200" dirty="0"/>
          </a:p>
        </p:txBody>
      </p:sp>
      <p:sp>
        <p:nvSpPr>
          <p:cNvPr id="26" name="Arc 25">
            <a:extLst>
              <a:ext uri="{FF2B5EF4-FFF2-40B4-BE49-F238E27FC236}">
                <a16:creationId xmlns:a16="http://schemas.microsoft.com/office/drawing/2014/main" id="{A438D8FB-B51D-EE2F-44C0-E693C3CF1AEB}"/>
              </a:ext>
            </a:extLst>
          </p:cNvPr>
          <p:cNvSpPr/>
          <p:nvPr/>
        </p:nvSpPr>
        <p:spPr>
          <a:xfrm flipH="1">
            <a:off x="4182281" y="4460340"/>
            <a:ext cx="1862953" cy="1259602"/>
          </a:xfrm>
          <a:prstGeom prst="arc">
            <a:avLst>
              <a:gd name="adj1" fmla="val 10664079"/>
              <a:gd name="adj2" fmla="val 79892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D78C5062-E52F-364C-6814-9F2FB0E23487}"/>
                  </a:ext>
                </a:extLst>
              </p:cNvPr>
              <p:cNvSpPr txBox="1"/>
              <p:nvPr/>
            </p:nvSpPr>
            <p:spPr>
              <a:xfrm>
                <a:off x="4519093" y="3912851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20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D78C5062-E52F-364C-6814-9F2FB0E234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9093" y="3912851"/>
                <a:ext cx="1010213" cy="584775"/>
              </a:xfrm>
              <a:prstGeom prst="rect">
                <a:avLst/>
              </a:prstGeom>
              <a:blipFill>
                <a:blip r:embed="rId6"/>
                <a:stretch>
                  <a:fillRect t="-12500" r="-1385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>
            <a:extLst>
              <a:ext uri="{FF2B5EF4-FFF2-40B4-BE49-F238E27FC236}">
                <a16:creationId xmlns:a16="http://schemas.microsoft.com/office/drawing/2014/main" id="{A9E8043C-7D97-6ABB-ED95-7370A9E7B0A4}"/>
              </a:ext>
            </a:extLst>
          </p:cNvPr>
          <p:cNvSpPr txBox="1"/>
          <p:nvPr/>
        </p:nvSpPr>
        <p:spPr>
          <a:xfrm>
            <a:off x="3704743" y="522211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177</a:t>
            </a:r>
            <a:endParaRPr lang="en-GB" sz="3200" dirty="0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5D668160-6DF6-D327-C103-23F4F6F70920}"/>
              </a:ext>
            </a:extLst>
          </p:cNvPr>
          <p:cNvCxnSpPr/>
          <p:nvPr/>
        </p:nvCxnSpPr>
        <p:spPr>
          <a:xfrm>
            <a:off x="4147552" y="5143063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5A6A8A70-606B-8B3D-9001-0BA9C0A3B16A}"/>
                  </a:ext>
                </a:extLst>
              </p:cNvPr>
              <p:cNvSpPr txBox="1"/>
              <p:nvPr/>
            </p:nvSpPr>
            <p:spPr>
              <a:xfrm>
                <a:off x="3195301" y="3912851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7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5A6A8A70-606B-8B3D-9001-0BA9C0A3B1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5301" y="3912851"/>
                <a:ext cx="801823" cy="584775"/>
              </a:xfrm>
              <a:prstGeom prst="rect">
                <a:avLst/>
              </a:prstGeom>
              <a:blipFill>
                <a:blip r:embed="rId7"/>
                <a:stretch>
                  <a:fillRect t="-12500" r="-1742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Arc 30">
            <a:extLst>
              <a:ext uri="{FF2B5EF4-FFF2-40B4-BE49-F238E27FC236}">
                <a16:creationId xmlns:a16="http://schemas.microsoft.com/office/drawing/2014/main" id="{5DFEC851-0CC4-DC02-3FB3-8166FA916794}"/>
              </a:ext>
            </a:extLst>
          </p:cNvPr>
          <p:cNvSpPr/>
          <p:nvPr/>
        </p:nvSpPr>
        <p:spPr>
          <a:xfrm flipH="1">
            <a:off x="2961741" y="4497626"/>
            <a:ext cx="1175764" cy="1246278"/>
          </a:xfrm>
          <a:prstGeom prst="arc">
            <a:avLst>
              <a:gd name="adj1" fmla="val 10838052"/>
              <a:gd name="adj2" fmla="val 21567082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77B8E70-0FC9-6B3A-E1F7-B9774BE5E2E9}"/>
              </a:ext>
            </a:extLst>
          </p:cNvPr>
          <p:cNvSpPr txBox="1"/>
          <p:nvPr/>
        </p:nvSpPr>
        <p:spPr>
          <a:xfrm>
            <a:off x="5640317" y="526858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197</a:t>
            </a:r>
            <a:endParaRPr lang="en-GB" sz="3200" dirty="0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CB809E66-0CE5-E107-0E20-A29D2B4E4379}"/>
              </a:ext>
            </a:extLst>
          </p:cNvPr>
          <p:cNvCxnSpPr/>
          <p:nvPr/>
        </p:nvCxnSpPr>
        <p:spPr>
          <a:xfrm>
            <a:off x="6045236" y="5156957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560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/>
      <p:bldP spid="7" grpId="0"/>
      <p:bldP spid="10" grpId="0"/>
      <p:bldP spid="11" grpId="0" animBg="1"/>
      <p:bldP spid="12" grpId="0"/>
      <p:bldP spid="13" grpId="0"/>
      <p:bldP spid="15" grpId="0"/>
      <p:bldP spid="16" grpId="0" animBg="1"/>
      <p:bldP spid="17" grpId="0"/>
      <p:bldP spid="20" grpId="0" animBg="1"/>
      <p:bldP spid="21" grpId="0"/>
      <p:bldP spid="22" grpId="0"/>
      <p:bldP spid="25" grpId="0"/>
      <p:bldP spid="26" grpId="0" animBg="1"/>
      <p:bldP spid="27" grpId="0"/>
      <p:bldP spid="28" grpId="0"/>
      <p:bldP spid="30" grpId="0"/>
      <p:bldP spid="31" grpId="0" animBg="1"/>
      <p:bldP spid="3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F20C25E-6850-91EC-39B3-767D83A5F717}"/>
              </a:ext>
            </a:extLst>
          </p:cNvPr>
          <p:cNvSpPr txBox="1"/>
          <p:nvPr/>
        </p:nvSpPr>
        <p:spPr>
          <a:xfrm>
            <a:off x="913262" y="402852"/>
            <a:ext cx="23567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168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Calibri" panose="020F0502020204030204" pitchFamily="34" charset="0"/>
              </a:rPr>
              <a:t> 42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C692EBB-6E05-6759-5219-49BA8DD9E336}"/>
              </a:ext>
            </a:extLst>
          </p:cNvPr>
          <p:cNvSpPr/>
          <p:nvPr/>
        </p:nvSpPr>
        <p:spPr>
          <a:xfrm>
            <a:off x="3221910" y="410446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210</a:t>
            </a:r>
            <a:endParaRPr lang="en-GB" sz="3600" dirty="0">
              <a:solidFill>
                <a:schemeClr val="accent1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A9F9718-48EA-EC2B-F8ED-6F52636D26C7}"/>
              </a:ext>
            </a:extLst>
          </p:cNvPr>
          <p:cNvCxnSpPr/>
          <p:nvPr/>
        </p:nvCxnSpPr>
        <p:spPr>
          <a:xfrm flipV="1">
            <a:off x="1271495" y="3037805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Arc 4">
            <a:extLst>
              <a:ext uri="{FF2B5EF4-FFF2-40B4-BE49-F238E27FC236}">
                <a16:creationId xmlns:a16="http://schemas.microsoft.com/office/drawing/2014/main" id="{F9279D46-70F8-BC36-DA37-14F24EAB2DD0}"/>
              </a:ext>
            </a:extLst>
          </p:cNvPr>
          <p:cNvSpPr/>
          <p:nvPr/>
        </p:nvSpPr>
        <p:spPr>
          <a:xfrm flipH="1">
            <a:off x="1995271" y="2262474"/>
            <a:ext cx="1131801" cy="1295920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A8D0D73-CF8C-115A-2C7D-D4233E593F11}"/>
                  </a:ext>
                </a:extLst>
              </p:cNvPr>
              <p:cNvSpPr txBox="1"/>
              <p:nvPr/>
            </p:nvSpPr>
            <p:spPr>
              <a:xfrm>
                <a:off x="2261550" y="1717392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A8D0D73-CF8C-115A-2C7D-D4233E593F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1550" y="1717392"/>
                <a:ext cx="801823" cy="584775"/>
              </a:xfrm>
              <a:prstGeom prst="rect">
                <a:avLst/>
              </a:prstGeom>
              <a:blipFill>
                <a:blip r:embed="rId2"/>
                <a:stretch>
                  <a:fillRect t="-12500" r="-16667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6F473D99-375B-315E-3EC3-9195191A9B96}"/>
              </a:ext>
            </a:extLst>
          </p:cNvPr>
          <p:cNvSpPr txBox="1"/>
          <p:nvPr/>
        </p:nvSpPr>
        <p:spPr>
          <a:xfrm>
            <a:off x="1629728" y="3075132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168</a:t>
            </a:r>
            <a:endParaRPr lang="en-GB" sz="3200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7C34A4D-2EA6-1187-B3E6-D24DB1B83020}"/>
              </a:ext>
            </a:extLst>
          </p:cNvPr>
          <p:cNvCxnSpPr/>
          <p:nvPr/>
        </p:nvCxnSpPr>
        <p:spPr>
          <a:xfrm>
            <a:off x="1986012" y="2951148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7418A05-CC44-05A4-EA84-34B8E0454155}"/>
              </a:ext>
            </a:extLst>
          </p:cNvPr>
          <p:cNvCxnSpPr/>
          <p:nvPr/>
        </p:nvCxnSpPr>
        <p:spPr>
          <a:xfrm>
            <a:off x="3139655" y="2977823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4DABAF03-D3B8-AFC9-34F8-224C524F76E1}"/>
              </a:ext>
            </a:extLst>
          </p:cNvPr>
          <p:cNvSpPr txBox="1"/>
          <p:nvPr/>
        </p:nvSpPr>
        <p:spPr>
          <a:xfrm>
            <a:off x="2733194" y="3052730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170</a:t>
            </a:r>
            <a:endParaRPr lang="en-GB" sz="3200" dirty="0"/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5E1035D4-CE0F-66A8-7ED9-1C02054C966D}"/>
              </a:ext>
            </a:extLst>
          </p:cNvPr>
          <p:cNvSpPr/>
          <p:nvPr/>
        </p:nvSpPr>
        <p:spPr>
          <a:xfrm flipH="1">
            <a:off x="5008757" y="2262473"/>
            <a:ext cx="1206531" cy="1285971"/>
          </a:xfrm>
          <a:prstGeom prst="arc">
            <a:avLst>
              <a:gd name="adj1" fmla="val 10692031"/>
              <a:gd name="adj2" fmla="val 79995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7574A47-FA68-A09A-EEAD-E9E567095E15}"/>
                  </a:ext>
                </a:extLst>
              </p:cNvPr>
              <p:cNvSpPr txBox="1"/>
              <p:nvPr/>
            </p:nvSpPr>
            <p:spPr>
              <a:xfrm>
                <a:off x="5093980" y="1717392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10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7574A47-FA68-A09A-EEAD-E9E567095E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3980" y="1717392"/>
                <a:ext cx="1010213" cy="584775"/>
              </a:xfrm>
              <a:prstGeom prst="rect">
                <a:avLst/>
              </a:prstGeom>
              <a:blipFill>
                <a:blip r:embed="rId3"/>
                <a:stretch>
                  <a:fillRect t="-12500" r="-13939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C55485FC-2379-2442-5879-D350EFFC821A}"/>
              </a:ext>
            </a:extLst>
          </p:cNvPr>
          <p:cNvSpPr txBox="1"/>
          <p:nvPr/>
        </p:nvSpPr>
        <p:spPr>
          <a:xfrm>
            <a:off x="4540450" y="3052730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200</a:t>
            </a:r>
            <a:endParaRPr lang="en-GB" sz="3200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9271549-6443-1F53-AF60-412BEA86E985}"/>
              </a:ext>
            </a:extLst>
          </p:cNvPr>
          <p:cNvCxnSpPr/>
          <p:nvPr/>
        </p:nvCxnSpPr>
        <p:spPr>
          <a:xfrm>
            <a:off x="4983259" y="2973682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5E1584C-3BA3-5A5D-4E29-A1E39ACFE27D}"/>
                  </a:ext>
                </a:extLst>
              </p:cNvPr>
              <p:cNvSpPr txBox="1"/>
              <p:nvPr/>
            </p:nvSpPr>
            <p:spPr>
              <a:xfrm>
                <a:off x="3556360" y="1717392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30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5E1584C-3BA3-5A5D-4E29-A1E39ACFE2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6360" y="1717392"/>
                <a:ext cx="1010213" cy="584775"/>
              </a:xfrm>
              <a:prstGeom prst="rect">
                <a:avLst/>
              </a:prstGeom>
              <a:blipFill>
                <a:blip r:embed="rId4"/>
                <a:stretch>
                  <a:fillRect t="-12500" r="-1385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Arc 15">
            <a:extLst>
              <a:ext uri="{FF2B5EF4-FFF2-40B4-BE49-F238E27FC236}">
                <a16:creationId xmlns:a16="http://schemas.microsoft.com/office/drawing/2014/main" id="{7CE77FE9-DC49-3240-B58C-A2390FBF890E}"/>
              </a:ext>
            </a:extLst>
          </p:cNvPr>
          <p:cNvSpPr/>
          <p:nvPr/>
        </p:nvSpPr>
        <p:spPr>
          <a:xfrm flipH="1">
            <a:off x="3165153" y="2264881"/>
            <a:ext cx="1792608" cy="1283564"/>
          </a:xfrm>
          <a:prstGeom prst="arc">
            <a:avLst>
              <a:gd name="adj1" fmla="val 10692031"/>
              <a:gd name="adj2" fmla="val 54160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5713F1-F8E8-8EB7-2365-C10CCB6D63E3}"/>
              </a:ext>
            </a:extLst>
          </p:cNvPr>
          <p:cNvSpPr txBox="1"/>
          <p:nvPr/>
        </p:nvSpPr>
        <p:spPr>
          <a:xfrm>
            <a:off x="5821197" y="3073122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210</a:t>
            </a:r>
            <a:endParaRPr lang="en-GB" sz="3200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4949782-45C6-11A8-5455-8AB874609B93}"/>
              </a:ext>
            </a:extLst>
          </p:cNvPr>
          <p:cNvCxnSpPr/>
          <p:nvPr/>
        </p:nvCxnSpPr>
        <p:spPr>
          <a:xfrm>
            <a:off x="6226116" y="2961498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0464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/>
      <p:bldP spid="7" grpId="0"/>
      <p:bldP spid="10" grpId="0"/>
      <p:bldP spid="11" grpId="0" animBg="1"/>
      <p:bldP spid="12" grpId="0"/>
      <p:bldP spid="13" grpId="0"/>
      <p:bldP spid="15" grpId="0"/>
      <p:bldP spid="16" grpId="0" animBg="1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654360D-2756-53E4-ADCF-E9D462DFC716}"/>
              </a:ext>
            </a:extLst>
          </p:cNvPr>
          <p:cNvGraphicFramePr>
            <a:graphicFrameLocks noGrp="1"/>
          </p:cNvGraphicFramePr>
          <p:nvPr/>
        </p:nvGraphicFramePr>
        <p:xfrm>
          <a:off x="667510" y="656344"/>
          <a:ext cx="4284500" cy="40558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1125">
                  <a:extLst>
                    <a:ext uri="{9D8B030D-6E8A-4147-A177-3AD203B41FA5}">
                      <a16:colId xmlns:a16="http://schemas.microsoft.com/office/drawing/2014/main" val="2799117640"/>
                    </a:ext>
                  </a:extLst>
                </a:gridCol>
                <a:gridCol w="1071125">
                  <a:extLst>
                    <a:ext uri="{9D8B030D-6E8A-4147-A177-3AD203B41FA5}">
                      <a16:colId xmlns:a16="http://schemas.microsoft.com/office/drawing/2014/main" val="1980959579"/>
                    </a:ext>
                  </a:extLst>
                </a:gridCol>
                <a:gridCol w="1071125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071125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44327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46846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46846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5240259"/>
                  </a:ext>
                </a:extLst>
              </a:tr>
              <a:tr h="574615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2495378"/>
                  </a:ext>
                </a:extLst>
              </a:tr>
            </a:tbl>
          </a:graphicData>
        </a:graphic>
      </p:graphicFrame>
      <p:pic>
        <p:nvPicPr>
          <p:cNvPr id="3" name="Picture 2" descr="A picture containing clock&#10;&#10;Description automatically generated">
            <a:extLst>
              <a:ext uri="{FF2B5EF4-FFF2-40B4-BE49-F238E27FC236}">
                <a16:creationId xmlns:a16="http://schemas.microsoft.com/office/drawing/2014/main" id="{6053A417-9D9D-9475-AA91-9D7F3D2A7F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5642" y="2731176"/>
            <a:ext cx="410901" cy="402764"/>
          </a:xfrm>
          <a:prstGeom prst="rect">
            <a:avLst/>
          </a:prstGeom>
        </p:spPr>
      </p:pic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EABDDF6B-3717-0744-4D46-2C2D29D349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1675" y="2731176"/>
            <a:ext cx="410901" cy="402764"/>
          </a:xfrm>
          <a:prstGeom prst="rect">
            <a:avLst/>
          </a:prstGeom>
        </p:spPr>
      </p:pic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32A76BBE-6B27-FFDA-2F59-EB000D82E1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8989" y="2731176"/>
            <a:ext cx="410901" cy="402764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666E4A31-5454-6B57-1DB9-E0445B90AF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1675" y="3138629"/>
            <a:ext cx="410901" cy="402764"/>
          </a:xfrm>
          <a:prstGeom prst="rect">
            <a:avLst/>
          </a:prstGeom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2C6ABB69-36A6-00D5-BBAA-2D7744B8BB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845" y="1266913"/>
            <a:ext cx="410901" cy="402764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942A5E63-5190-ECB0-FDBD-4997F33F3A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592" y="1266913"/>
            <a:ext cx="410901" cy="402764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6D7F288-3D8D-75E5-BBE1-C5F5CA2B0F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8732" y="1266913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7F1EAA03-811D-059F-AD88-D305FA7DE0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36056" y="1266913"/>
            <a:ext cx="410901" cy="402764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10E4734A-4C1E-E8EC-B22E-106B589CC7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8732" y="1688533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F00B4FF2-C42F-D6CF-9FAB-63140D24FA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36056" y="1688533"/>
            <a:ext cx="410901" cy="40276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7BD0DD42-7D99-392A-1401-C9C7598C90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8732" y="2116996"/>
            <a:ext cx="410901" cy="402764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604FF3C0-F494-12BB-C21E-87756F0BE3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1537" y="1266913"/>
            <a:ext cx="410901" cy="402764"/>
          </a:xfrm>
          <a:prstGeom prst="rect">
            <a:avLst/>
          </a:prstGeom>
        </p:spPr>
      </p:pic>
      <p:pic>
        <p:nvPicPr>
          <p:cNvPr id="15" name="Picture 14" descr="A picture containing drawing&#10;&#10;Description automatically generated">
            <a:extLst>
              <a:ext uri="{FF2B5EF4-FFF2-40B4-BE49-F238E27FC236}">
                <a16:creationId xmlns:a16="http://schemas.microsoft.com/office/drawing/2014/main" id="{E7694E08-F879-41C8-121D-02841EF057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1675" y="1266913"/>
            <a:ext cx="410901" cy="402764"/>
          </a:xfrm>
          <a:prstGeom prst="rect">
            <a:avLst/>
          </a:prstGeom>
        </p:spPr>
      </p:pic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id="{EC595D23-BC61-063A-1767-E13AB1AF75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3062" y="2757620"/>
            <a:ext cx="410901" cy="402764"/>
          </a:xfrm>
          <a:prstGeom prst="rect">
            <a:avLst/>
          </a:prstGeom>
        </p:spPr>
      </p:pic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id="{C25C4F0B-2636-E313-7ACD-4071EB16E4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6809" y="2757620"/>
            <a:ext cx="410901" cy="402764"/>
          </a:xfrm>
          <a:prstGeom prst="rect">
            <a:avLst/>
          </a:prstGeom>
        </p:spPr>
      </p:pic>
      <p:pic>
        <p:nvPicPr>
          <p:cNvPr id="18" name="Picture 17" descr="A close up of a logo&#10;&#10;Description automatically generated">
            <a:extLst>
              <a:ext uri="{FF2B5EF4-FFF2-40B4-BE49-F238E27FC236}">
                <a16:creationId xmlns:a16="http://schemas.microsoft.com/office/drawing/2014/main" id="{70020D4A-A19B-E66E-337D-A72887ECEB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3062" y="3138629"/>
            <a:ext cx="410901" cy="402764"/>
          </a:xfrm>
          <a:prstGeom prst="rect">
            <a:avLst/>
          </a:prstGeom>
        </p:spPr>
      </p:pic>
      <p:pic>
        <p:nvPicPr>
          <p:cNvPr id="19" name="Picture 18" descr="A close up of a logo&#10;&#10;Description automatically generated">
            <a:extLst>
              <a:ext uri="{FF2B5EF4-FFF2-40B4-BE49-F238E27FC236}">
                <a16:creationId xmlns:a16="http://schemas.microsoft.com/office/drawing/2014/main" id="{ECE5A238-5CEF-E0DB-1D4F-E3025FE362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6809" y="3138629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A34B3F28-464A-E390-43A3-31C8A1F820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2982" y="2731176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A9CC59BB-2826-8DF2-B8B4-D0C5937D95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3210" y="2731176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C93088BD-FE4B-CB51-995E-972EB35457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3210" y="3132400"/>
            <a:ext cx="410901" cy="402764"/>
          </a:xfrm>
          <a:prstGeom prst="rect">
            <a:avLst/>
          </a:prstGeom>
        </p:spPr>
      </p:pic>
      <p:sp>
        <p:nvSpPr>
          <p:cNvPr id="23" name="TextBox 36">
            <a:extLst>
              <a:ext uri="{FF2B5EF4-FFF2-40B4-BE49-F238E27FC236}">
                <a16:creationId xmlns:a16="http://schemas.microsoft.com/office/drawing/2014/main" id="{AF94A170-7A4E-5573-44F1-5B248C599854}"/>
              </a:ext>
            </a:extLst>
          </p:cNvPr>
          <p:cNvSpPr txBox="1"/>
          <p:nvPr/>
        </p:nvSpPr>
        <p:spPr>
          <a:xfrm>
            <a:off x="4944796" y="5243771"/>
            <a:ext cx="1143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d</a:t>
            </a:r>
            <a:r>
              <a:rPr lang="en-GB" sz="2800" noProof="0" dirty="0">
                <a:solidFill>
                  <a:schemeClr val="accent1"/>
                </a:solidFill>
                <a:latin typeface="Calibri" panose="020F0502020204030204" pitchFamily="34" charset="0"/>
              </a:rPr>
              <a:t>o not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96AEE1B-6089-6AFE-DCED-5E1473A05740}"/>
              </a:ext>
            </a:extLst>
          </p:cNvPr>
          <p:cNvSpPr/>
          <p:nvPr/>
        </p:nvSpPr>
        <p:spPr>
          <a:xfrm>
            <a:off x="667512" y="5236889"/>
            <a:ext cx="750593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I have ___ hundreds, so I ______ need </a:t>
            </a:r>
          </a:p>
          <a:p>
            <a:pPr algn="ctr"/>
            <a:r>
              <a:rPr lang="en-GB" sz="2800" dirty="0"/>
              <a:t>to make an exchange.</a:t>
            </a:r>
          </a:p>
        </p:txBody>
      </p:sp>
      <p:sp>
        <p:nvSpPr>
          <p:cNvPr id="25" name="TextBox 36">
            <a:extLst>
              <a:ext uri="{FF2B5EF4-FFF2-40B4-BE49-F238E27FC236}">
                <a16:creationId xmlns:a16="http://schemas.microsoft.com/office/drawing/2014/main" id="{6EBB2D7D-D7C5-9051-A23C-552DD86E5E01}"/>
              </a:ext>
            </a:extLst>
          </p:cNvPr>
          <p:cNvSpPr txBox="1"/>
          <p:nvPr/>
        </p:nvSpPr>
        <p:spPr>
          <a:xfrm>
            <a:off x="5305582" y="5236889"/>
            <a:ext cx="1143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d</a:t>
            </a:r>
            <a:r>
              <a:rPr lang="en-GB" sz="2800" noProof="0" dirty="0">
                <a:solidFill>
                  <a:schemeClr val="accent1"/>
                </a:solidFill>
                <a:latin typeface="Calibri" panose="020F0502020204030204" pitchFamily="34" charset="0"/>
              </a:rPr>
              <a:t>o not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26" name="TextBox 36">
            <a:extLst>
              <a:ext uri="{FF2B5EF4-FFF2-40B4-BE49-F238E27FC236}">
                <a16:creationId xmlns:a16="http://schemas.microsoft.com/office/drawing/2014/main" id="{809CDF9F-E874-D53D-56B4-8F8CA200613E}"/>
              </a:ext>
            </a:extLst>
          </p:cNvPr>
          <p:cNvSpPr txBox="1"/>
          <p:nvPr/>
        </p:nvSpPr>
        <p:spPr>
          <a:xfrm>
            <a:off x="5278115" y="5257527"/>
            <a:ext cx="1143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d</a:t>
            </a:r>
            <a:r>
              <a:rPr lang="en-GB" sz="2800" noProof="0" dirty="0">
                <a:solidFill>
                  <a:schemeClr val="accent1"/>
                </a:solidFill>
                <a:latin typeface="Calibri" panose="020F0502020204030204" pitchFamily="34" charset="0"/>
              </a:rPr>
              <a:t>o not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C98F6F5-1758-2542-4C39-DF577F21E6A9}"/>
              </a:ext>
            </a:extLst>
          </p:cNvPr>
          <p:cNvSpPr/>
          <p:nvPr/>
        </p:nvSpPr>
        <p:spPr>
          <a:xfrm>
            <a:off x="687089" y="5237539"/>
            <a:ext cx="750593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I have ___ thousands, so I ______ need </a:t>
            </a:r>
          </a:p>
          <a:p>
            <a:pPr algn="ctr"/>
            <a:r>
              <a:rPr lang="en-GB" sz="2800" dirty="0"/>
              <a:t>to make an exchange.</a:t>
            </a:r>
          </a:p>
        </p:txBody>
      </p:sp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75A7DCE7-19BE-559A-62A3-D61730F0C7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8732" y="2731176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003A5B9B-E9AA-F95C-D889-B862493DB2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8732" y="3132400"/>
            <a:ext cx="410901" cy="40276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26DE152F-EEF9-D7FB-CFD1-60155193B8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8732" y="3535164"/>
            <a:ext cx="410901" cy="402764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A5E542F1-A7DC-8437-39AA-4C37CE318486}"/>
              </a:ext>
            </a:extLst>
          </p:cNvPr>
          <p:cNvSpPr/>
          <p:nvPr/>
        </p:nvSpPr>
        <p:spPr>
          <a:xfrm>
            <a:off x="687088" y="5243771"/>
            <a:ext cx="750593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I have ___ ones, so I ______ need </a:t>
            </a:r>
          </a:p>
          <a:p>
            <a:pPr algn="ctr"/>
            <a:r>
              <a:rPr lang="en-GB" sz="2800" dirty="0"/>
              <a:t>to make an exchange.</a:t>
            </a:r>
          </a:p>
        </p:txBody>
      </p:sp>
      <p:pic>
        <p:nvPicPr>
          <p:cNvPr id="32" name="Picture 31" descr="A picture containing drawing&#10;&#10;Description automatically generated">
            <a:extLst>
              <a:ext uri="{FF2B5EF4-FFF2-40B4-BE49-F238E27FC236}">
                <a16:creationId xmlns:a16="http://schemas.microsoft.com/office/drawing/2014/main" id="{F8351184-2583-528C-FEAD-41806AFFB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1675" y="4815606"/>
            <a:ext cx="410901" cy="402764"/>
          </a:xfrm>
          <a:prstGeom prst="rect">
            <a:avLst/>
          </a:prstGeom>
        </p:spPr>
      </p:pic>
      <p:sp>
        <p:nvSpPr>
          <p:cNvPr id="33" name="TextBox 36">
            <a:extLst>
              <a:ext uri="{FF2B5EF4-FFF2-40B4-BE49-F238E27FC236}">
                <a16:creationId xmlns:a16="http://schemas.microsoft.com/office/drawing/2014/main" id="{0A3C74F0-1414-763B-5BA4-42BCDDCE3FD2}"/>
              </a:ext>
            </a:extLst>
          </p:cNvPr>
          <p:cNvSpPr txBox="1"/>
          <p:nvPr/>
        </p:nvSpPr>
        <p:spPr>
          <a:xfrm>
            <a:off x="3039722" y="52478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600B579-A115-A1CC-448B-F6A51CF4963F}"/>
              </a:ext>
            </a:extLst>
          </p:cNvPr>
          <p:cNvSpPr/>
          <p:nvPr/>
        </p:nvSpPr>
        <p:spPr>
          <a:xfrm>
            <a:off x="622278" y="5234641"/>
            <a:ext cx="750593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I have ___ tens, so I ___ need </a:t>
            </a:r>
          </a:p>
          <a:p>
            <a:pPr algn="ctr"/>
            <a:r>
              <a:rPr lang="en-GB" sz="2800" dirty="0"/>
              <a:t>to make an exchange.</a:t>
            </a:r>
          </a:p>
        </p:txBody>
      </p:sp>
      <p:sp>
        <p:nvSpPr>
          <p:cNvPr id="35" name="TextBox 36">
            <a:extLst>
              <a:ext uri="{FF2B5EF4-FFF2-40B4-BE49-F238E27FC236}">
                <a16:creationId xmlns:a16="http://schemas.microsoft.com/office/drawing/2014/main" id="{B2AB73D5-9625-A1E0-A6A3-FC71845D7858}"/>
              </a:ext>
            </a:extLst>
          </p:cNvPr>
          <p:cNvSpPr txBox="1"/>
          <p:nvPr/>
        </p:nvSpPr>
        <p:spPr>
          <a:xfrm>
            <a:off x="3183373" y="523875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chemeClr val="accent1"/>
                </a:solidFill>
                <a:latin typeface="Calibri" panose="020F0502020204030204" pitchFamily="34" charset="0"/>
              </a:rPr>
              <a:t>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36" name="TextBox 36">
            <a:extLst>
              <a:ext uri="{FF2B5EF4-FFF2-40B4-BE49-F238E27FC236}">
                <a16:creationId xmlns:a16="http://schemas.microsoft.com/office/drawing/2014/main" id="{E5C12718-4A29-71B4-1F6C-5D9AA07E1D3F}"/>
              </a:ext>
            </a:extLst>
          </p:cNvPr>
          <p:cNvSpPr txBox="1"/>
          <p:nvPr/>
        </p:nvSpPr>
        <p:spPr>
          <a:xfrm>
            <a:off x="5152906" y="5234641"/>
            <a:ext cx="5629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d</a:t>
            </a:r>
            <a:r>
              <a:rPr lang="en-GB" sz="2800" noProof="0" dirty="0">
                <a:solidFill>
                  <a:schemeClr val="accent1"/>
                </a:solidFill>
                <a:latin typeface="Calibri" panose="020F0502020204030204" pitchFamily="34" charset="0"/>
              </a:rPr>
              <a:t>o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2E36062-CDC2-D73D-4947-E2F5B1847631}"/>
              </a:ext>
            </a:extLst>
          </p:cNvPr>
          <p:cNvSpPr txBox="1"/>
          <p:nvPr/>
        </p:nvSpPr>
        <p:spPr>
          <a:xfrm>
            <a:off x="2703628" y="519072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chemeClr val="accent1"/>
                </a:solidFill>
                <a:latin typeface="Calibri" panose="020F0502020204030204" pitchFamily="34" charset="0"/>
              </a:rPr>
              <a:t>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38" name="TextBox 36">
            <a:extLst>
              <a:ext uri="{FF2B5EF4-FFF2-40B4-BE49-F238E27FC236}">
                <a16:creationId xmlns:a16="http://schemas.microsoft.com/office/drawing/2014/main" id="{57572544-7904-A1B9-2C41-1FCE8FEFAA31}"/>
              </a:ext>
            </a:extLst>
          </p:cNvPr>
          <p:cNvSpPr txBox="1"/>
          <p:nvPr/>
        </p:nvSpPr>
        <p:spPr>
          <a:xfrm>
            <a:off x="2689090" y="52478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9" name="Table 38">
                <a:extLst>
                  <a:ext uri="{FF2B5EF4-FFF2-40B4-BE49-F238E27FC236}">
                    <a16:creationId xmlns:a16="http://schemas.microsoft.com/office/drawing/2014/main" id="{8C662C7D-1614-87DF-1A5D-F76F62164913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5652436" y="1468610"/>
              <a:ext cx="2203200" cy="22555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7200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498144686"/>
                        </a:ext>
                      </a:extLst>
                    </a:gridCol>
                  </a:tblGrid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dirty="0">
                              <a:latin typeface="+mn-lt"/>
                            </a:rPr>
                            <a:t> 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9" name="Table 38">
                <a:extLst>
                  <a:ext uri="{FF2B5EF4-FFF2-40B4-BE49-F238E27FC236}">
                    <a16:creationId xmlns:a16="http://schemas.microsoft.com/office/drawing/2014/main" id="{8C662C7D-1614-87DF-1A5D-F76F62164913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32982618"/>
                  </p:ext>
                </p:extLst>
              </p:nvPr>
            </p:nvGraphicFramePr>
            <p:xfrm>
              <a:off x="5652436" y="1468610"/>
              <a:ext cx="2203200" cy="22555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7200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498144686"/>
                        </a:ext>
                      </a:extLst>
                    </a:gridCol>
                  </a:tblGrid>
                  <a:tr h="42672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6"/>
                          <a:stretch>
                            <a:fillRect l="-1667" t="-186420" r="-506667" b="-17530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40" name="TextBox 36">
            <a:extLst>
              <a:ext uri="{FF2B5EF4-FFF2-40B4-BE49-F238E27FC236}">
                <a16:creationId xmlns:a16="http://schemas.microsoft.com/office/drawing/2014/main" id="{86B67367-16DD-82E6-625F-2D0B611AEF97}"/>
              </a:ext>
            </a:extLst>
          </p:cNvPr>
          <p:cNvSpPr txBox="1"/>
          <p:nvPr/>
        </p:nvSpPr>
        <p:spPr>
          <a:xfrm>
            <a:off x="7113507" y="278089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41" name="TextBox 36">
            <a:extLst>
              <a:ext uri="{FF2B5EF4-FFF2-40B4-BE49-F238E27FC236}">
                <a16:creationId xmlns:a16="http://schemas.microsoft.com/office/drawing/2014/main" id="{C3163B6D-A0C0-7AD1-B71D-475BAF49ABAD}"/>
              </a:ext>
            </a:extLst>
          </p:cNvPr>
          <p:cNvSpPr txBox="1"/>
          <p:nvPr/>
        </p:nvSpPr>
        <p:spPr>
          <a:xfrm>
            <a:off x="6735459" y="278089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42" name="TextBox 36">
            <a:extLst>
              <a:ext uri="{FF2B5EF4-FFF2-40B4-BE49-F238E27FC236}">
                <a16:creationId xmlns:a16="http://schemas.microsoft.com/office/drawing/2014/main" id="{A0015861-5A42-22EE-2BEC-1BC06DAB8054}"/>
              </a:ext>
            </a:extLst>
          </p:cNvPr>
          <p:cNvSpPr txBox="1"/>
          <p:nvPr/>
        </p:nvSpPr>
        <p:spPr>
          <a:xfrm>
            <a:off x="6363293" y="278089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43" name="TextBox 36">
            <a:extLst>
              <a:ext uri="{FF2B5EF4-FFF2-40B4-BE49-F238E27FC236}">
                <a16:creationId xmlns:a16="http://schemas.microsoft.com/office/drawing/2014/main" id="{F3AEEA47-E9F5-B013-485B-27B1B47FDCD3}"/>
              </a:ext>
            </a:extLst>
          </p:cNvPr>
          <p:cNvSpPr txBox="1"/>
          <p:nvPr/>
        </p:nvSpPr>
        <p:spPr>
          <a:xfrm>
            <a:off x="6035033" y="278089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FC8D8A3-2BC7-0661-3C30-77B120E33DD5}"/>
              </a:ext>
            </a:extLst>
          </p:cNvPr>
          <p:cNvSpPr/>
          <p:nvPr/>
        </p:nvSpPr>
        <p:spPr>
          <a:xfrm>
            <a:off x="3829398" y="4114488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3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1F486F1-14D0-2E1D-AAD0-99B4038BA4E3}"/>
              </a:ext>
            </a:extLst>
          </p:cNvPr>
          <p:cNvSpPr/>
          <p:nvPr/>
        </p:nvSpPr>
        <p:spPr>
          <a:xfrm>
            <a:off x="2783438" y="4115871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0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E459606E-D4DC-95FA-95F7-6F91AE017BDA}"/>
              </a:ext>
            </a:extLst>
          </p:cNvPr>
          <p:cNvSpPr/>
          <p:nvPr/>
        </p:nvSpPr>
        <p:spPr>
          <a:xfrm>
            <a:off x="1747523" y="4115871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5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301905B-8DE3-053C-4B8B-835FC77ADA79}"/>
              </a:ext>
            </a:extLst>
          </p:cNvPr>
          <p:cNvSpPr/>
          <p:nvPr/>
        </p:nvSpPr>
        <p:spPr>
          <a:xfrm>
            <a:off x="634647" y="4115871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6</a:t>
            </a:r>
          </a:p>
        </p:txBody>
      </p:sp>
      <p:sp>
        <p:nvSpPr>
          <p:cNvPr id="48" name="TextBox 36">
            <a:extLst>
              <a:ext uri="{FF2B5EF4-FFF2-40B4-BE49-F238E27FC236}">
                <a16:creationId xmlns:a16="http://schemas.microsoft.com/office/drawing/2014/main" id="{7CCC7B79-3D30-FB08-19B4-5C8AAE90F8A3}"/>
              </a:ext>
            </a:extLst>
          </p:cNvPr>
          <p:cNvSpPr txBox="1"/>
          <p:nvPr/>
        </p:nvSpPr>
        <p:spPr>
          <a:xfrm>
            <a:off x="6355789" y="3209829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609080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500"/>
                            </p:stCondLst>
                            <p:childTnLst>
                              <p:par>
                                <p:cTn id="2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3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4" fill="hold">
                      <p:stCondLst>
                        <p:cond delay="indefinite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>
                      <p:stCondLst>
                        <p:cond delay="indefinite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0" fill="hold">
                      <p:stCondLst>
                        <p:cond delay="indefinite"/>
                      </p:stCondLst>
                      <p:childTnLst>
                        <p:par>
                          <p:cTn id="331" fill="hold">
                            <p:stCondLst>
                              <p:cond delay="0"/>
                            </p:stCondLst>
                            <p:childTnLst>
                              <p:par>
                                <p:cTn id="3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5" fill="hold">
                      <p:stCondLst>
                        <p:cond delay="indefinite"/>
                      </p:stCondLst>
                      <p:childTnLst>
                        <p:par>
                          <p:cTn id="336" fill="hold">
                            <p:stCondLst>
                              <p:cond delay="0"/>
                            </p:stCondLst>
                            <p:childTnLst>
                              <p:par>
                                <p:cTn id="3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5" fill="hold">
                      <p:stCondLst>
                        <p:cond delay="indefinite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3" grpId="1"/>
      <p:bldP spid="24" grpId="0"/>
      <p:bldP spid="24" grpId="1"/>
      <p:bldP spid="25" grpId="0"/>
      <p:bldP spid="25" grpId="1"/>
      <p:bldP spid="26" grpId="0"/>
      <p:bldP spid="27" grpId="0"/>
      <p:bldP spid="31" grpId="0"/>
      <p:bldP spid="31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  <p:bldP spid="37" grpId="0"/>
      <p:bldP spid="37" grpId="1"/>
      <p:bldP spid="38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le 1">
                <a:extLst>
                  <a:ext uri="{FF2B5EF4-FFF2-40B4-BE49-F238E27FC236}">
                    <a16:creationId xmlns:a16="http://schemas.microsoft.com/office/drawing/2014/main" id="{29580A20-1199-8C34-C8EC-D824C59085AC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5652436" y="1468610"/>
              <a:ext cx="2203200" cy="22555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7200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498144686"/>
                        </a:ext>
                      </a:extLst>
                    </a:gridCol>
                  </a:tblGrid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0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dirty="0">
                              <a:latin typeface="+mn-lt"/>
                            </a:rPr>
                            <a:t> 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6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le 1">
                <a:extLst>
                  <a:ext uri="{FF2B5EF4-FFF2-40B4-BE49-F238E27FC236}">
                    <a16:creationId xmlns:a16="http://schemas.microsoft.com/office/drawing/2014/main" id="{29580A20-1199-8C34-C8EC-D824C59085A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62943367"/>
                  </p:ext>
                </p:extLst>
              </p:nvPr>
            </p:nvGraphicFramePr>
            <p:xfrm>
              <a:off x="5652436" y="1468610"/>
              <a:ext cx="2203200" cy="22555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7200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498144686"/>
                        </a:ext>
                      </a:extLst>
                    </a:gridCol>
                  </a:tblGrid>
                  <a:tr h="42672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0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1667" t="-186420" r="-506667" b="-17530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6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B5A19E6-FF04-12EB-5415-E95E7A5FD2B7}"/>
              </a:ext>
            </a:extLst>
          </p:cNvPr>
          <p:cNvGraphicFramePr>
            <a:graphicFrameLocks noGrp="1"/>
          </p:cNvGraphicFramePr>
          <p:nvPr/>
        </p:nvGraphicFramePr>
        <p:xfrm>
          <a:off x="667510" y="656344"/>
          <a:ext cx="4284500" cy="40558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1125">
                  <a:extLst>
                    <a:ext uri="{9D8B030D-6E8A-4147-A177-3AD203B41FA5}">
                      <a16:colId xmlns:a16="http://schemas.microsoft.com/office/drawing/2014/main" val="2799117640"/>
                    </a:ext>
                  </a:extLst>
                </a:gridCol>
                <a:gridCol w="1071125">
                  <a:extLst>
                    <a:ext uri="{9D8B030D-6E8A-4147-A177-3AD203B41FA5}">
                      <a16:colId xmlns:a16="http://schemas.microsoft.com/office/drawing/2014/main" val="1980959579"/>
                    </a:ext>
                  </a:extLst>
                </a:gridCol>
                <a:gridCol w="1071125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071125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44327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46846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46846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5240259"/>
                  </a:ext>
                </a:extLst>
              </a:tr>
              <a:tr h="574615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2495378"/>
                  </a:ext>
                </a:extLst>
              </a:tr>
            </a:tbl>
          </a:graphicData>
        </a:graphic>
      </p:graphicFrame>
      <p:pic>
        <p:nvPicPr>
          <p:cNvPr id="4" name="Picture 3" descr="A picture containing clock&#10;&#10;Description automatically generated">
            <a:extLst>
              <a:ext uri="{FF2B5EF4-FFF2-40B4-BE49-F238E27FC236}">
                <a16:creationId xmlns:a16="http://schemas.microsoft.com/office/drawing/2014/main" id="{448D788B-641E-5AF4-5B83-B51B23C955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8485" y="2743063"/>
            <a:ext cx="410901" cy="402764"/>
          </a:xfrm>
          <a:prstGeom prst="rect">
            <a:avLst/>
          </a:prstGeom>
        </p:spPr>
      </p:pic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721AAA2F-9EAE-C10F-8C22-5F242A59E3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5008" y="2743063"/>
            <a:ext cx="410901" cy="402764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56862E57-FC27-61DA-3A34-EE79E98590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9372" y="2743063"/>
            <a:ext cx="410901" cy="402764"/>
          </a:xfrm>
          <a:prstGeom prst="rect">
            <a:avLst/>
          </a:prstGeom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FA01344-907E-034D-57AD-809FA906D4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8989" y="2743063"/>
            <a:ext cx="410901" cy="402764"/>
          </a:xfrm>
          <a:prstGeom prst="rect">
            <a:avLst/>
          </a:prstGeom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08DD085A-F5D2-0F84-BEE3-05A212FDB4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9372" y="3150516"/>
            <a:ext cx="410901" cy="402764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76616929-74C9-2831-6480-CFB78AB8EB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5845" y="1299966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63A215BC-3A16-31F5-9ABE-302A2BD2A0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5008" y="1299966"/>
            <a:ext cx="410901" cy="402764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BD1F269E-6345-DDEF-B6B8-B9472D0765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8755" y="1299966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clock&#10;&#10;Description automatically generated">
            <a:extLst>
              <a:ext uri="{FF2B5EF4-FFF2-40B4-BE49-F238E27FC236}">
                <a16:creationId xmlns:a16="http://schemas.microsoft.com/office/drawing/2014/main" id="{DA9017AD-A8B0-459B-5EEA-8C1FC4282E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6351" y="1299966"/>
            <a:ext cx="410901" cy="402764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50E94C70-56B4-1751-0266-8054F0B079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3062" y="2769507"/>
            <a:ext cx="410901" cy="402764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E6456FE1-44DA-5102-60BA-96C33EF679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6809" y="2769507"/>
            <a:ext cx="410901" cy="402764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722CA02C-2467-92E1-5385-AE45878A83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5825" y="2743063"/>
            <a:ext cx="410901" cy="402764"/>
          </a:xfrm>
          <a:prstGeom prst="rect">
            <a:avLst/>
          </a:prstGeom>
        </p:spPr>
      </p:pic>
      <p:sp>
        <p:nvSpPr>
          <p:cNvPr id="16" name="TextBox 36">
            <a:extLst>
              <a:ext uri="{FF2B5EF4-FFF2-40B4-BE49-F238E27FC236}">
                <a16:creationId xmlns:a16="http://schemas.microsoft.com/office/drawing/2014/main" id="{192D9A35-FF2D-7434-BCDB-724A1E10E74A}"/>
              </a:ext>
            </a:extLst>
          </p:cNvPr>
          <p:cNvSpPr txBox="1"/>
          <p:nvPr/>
        </p:nvSpPr>
        <p:spPr>
          <a:xfrm>
            <a:off x="7115812" y="279563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prstClr val="black"/>
                </a:solidFill>
                <a:latin typeface="Calibri" panose="020F0502020204030204" pitchFamily="34" charset="0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7" name="TextBox 36">
            <a:extLst>
              <a:ext uri="{FF2B5EF4-FFF2-40B4-BE49-F238E27FC236}">
                <a16:creationId xmlns:a16="http://schemas.microsoft.com/office/drawing/2014/main" id="{891A5038-76D1-9528-0513-C09262622B37}"/>
              </a:ext>
            </a:extLst>
          </p:cNvPr>
          <p:cNvSpPr txBox="1"/>
          <p:nvPr/>
        </p:nvSpPr>
        <p:spPr>
          <a:xfrm>
            <a:off x="6741211" y="279563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prstClr val="black"/>
                </a:solidFill>
                <a:latin typeface="Calibri" panose="020F0502020204030204" pitchFamily="34" charset="0"/>
              </a:rPr>
              <a:t>7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8" name="TextBox 36">
            <a:extLst>
              <a:ext uri="{FF2B5EF4-FFF2-40B4-BE49-F238E27FC236}">
                <a16:creationId xmlns:a16="http://schemas.microsoft.com/office/drawing/2014/main" id="{33A1903C-F9B7-27B2-0C29-FED98FF4481C}"/>
              </a:ext>
            </a:extLst>
          </p:cNvPr>
          <p:cNvSpPr txBox="1"/>
          <p:nvPr/>
        </p:nvSpPr>
        <p:spPr>
          <a:xfrm>
            <a:off x="6375989" y="279563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prstClr val="black"/>
                </a:solidFill>
                <a:latin typeface="Calibri" panose="020F0502020204030204" pitchFamily="34" charset="0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9" name="TextBox 36">
            <a:extLst>
              <a:ext uri="{FF2B5EF4-FFF2-40B4-BE49-F238E27FC236}">
                <a16:creationId xmlns:a16="http://schemas.microsoft.com/office/drawing/2014/main" id="{AC9F06B3-8DD8-0394-1775-618973CFE389}"/>
              </a:ext>
            </a:extLst>
          </p:cNvPr>
          <p:cNvSpPr txBox="1"/>
          <p:nvPr/>
        </p:nvSpPr>
        <p:spPr>
          <a:xfrm>
            <a:off x="6016515" y="279563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20" name="Picture 19" descr="A picture containing drawing&#10;&#10;Description automatically generated">
            <a:extLst>
              <a:ext uri="{FF2B5EF4-FFF2-40B4-BE49-F238E27FC236}">
                <a16:creationId xmlns:a16="http://schemas.microsoft.com/office/drawing/2014/main" id="{071DA4D0-2DB8-2776-54FA-DC6364FD0C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5909" y="2743063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FF7746ED-2956-A48A-B94F-0A595566EC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5008" y="3144287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43B561D9-6CAD-51D3-6C60-41C1AF8E2D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5909" y="3144287"/>
            <a:ext cx="410901" cy="402764"/>
          </a:xfrm>
          <a:prstGeom prst="rect">
            <a:avLst/>
          </a:prstGeom>
        </p:spPr>
      </p:pic>
      <p:sp>
        <p:nvSpPr>
          <p:cNvPr id="23" name="TextBox 36">
            <a:extLst>
              <a:ext uri="{FF2B5EF4-FFF2-40B4-BE49-F238E27FC236}">
                <a16:creationId xmlns:a16="http://schemas.microsoft.com/office/drawing/2014/main" id="{575CF801-9DBF-EAC0-FD74-8D73019A22D8}"/>
              </a:ext>
            </a:extLst>
          </p:cNvPr>
          <p:cNvSpPr txBox="1"/>
          <p:nvPr/>
        </p:nvSpPr>
        <p:spPr>
          <a:xfrm>
            <a:off x="6762321" y="328544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 pitchFamily="34" charset="0"/>
              </a:rPr>
              <a:t>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685C6888-57F0-D9B5-A0F2-1EC3104519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8485" y="3191702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clock&#10;&#10;Description automatically generated">
            <a:extLst>
              <a:ext uri="{FF2B5EF4-FFF2-40B4-BE49-F238E27FC236}">
                <a16:creationId xmlns:a16="http://schemas.microsoft.com/office/drawing/2014/main" id="{010D95F9-B221-2510-206A-1415694168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5825" y="3191702"/>
            <a:ext cx="410901" cy="402764"/>
          </a:xfrm>
          <a:prstGeom prst="rect">
            <a:avLst/>
          </a:prstGeom>
        </p:spPr>
      </p:pic>
      <p:pic>
        <p:nvPicPr>
          <p:cNvPr id="26" name="Picture 25" descr="A picture containing clock&#10;&#10;Description automatically generated">
            <a:extLst>
              <a:ext uri="{FF2B5EF4-FFF2-40B4-BE49-F238E27FC236}">
                <a16:creationId xmlns:a16="http://schemas.microsoft.com/office/drawing/2014/main" id="{DDA47C52-81E7-6509-9C24-A4F913BCC6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8485" y="3640341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clock&#10;&#10;Description automatically generated">
            <a:extLst>
              <a:ext uri="{FF2B5EF4-FFF2-40B4-BE49-F238E27FC236}">
                <a16:creationId xmlns:a16="http://schemas.microsoft.com/office/drawing/2014/main" id="{7F50C401-7FD8-78E8-F8B7-241A185072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5825" y="3640341"/>
            <a:ext cx="410901" cy="402764"/>
          </a:xfrm>
          <a:prstGeom prst="rect">
            <a:avLst/>
          </a:prstGeom>
        </p:spPr>
      </p:pic>
      <p:pic>
        <p:nvPicPr>
          <p:cNvPr id="28" name="Picture 27" descr="A picture containing clock&#10;&#10;Description automatically generated">
            <a:extLst>
              <a:ext uri="{FF2B5EF4-FFF2-40B4-BE49-F238E27FC236}">
                <a16:creationId xmlns:a16="http://schemas.microsoft.com/office/drawing/2014/main" id="{7B3E7A3F-44BF-C74E-CD42-5D62F20309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8975" y="1299966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clock&#10;&#10;Description automatically generated">
            <a:extLst>
              <a:ext uri="{FF2B5EF4-FFF2-40B4-BE49-F238E27FC236}">
                <a16:creationId xmlns:a16="http://schemas.microsoft.com/office/drawing/2014/main" id="{325E2BAA-7CCE-F00C-100D-AD5F193516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4318" y="1721586"/>
            <a:ext cx="410901" cy="402764"/>
          </a:xfrm>
          <a:prstGeom prst="rect">
            <a:avLst/>
          </a:prstGeom>
        </p:spPr>
      </p:pic>
      <p:pic>
        <p:nvPicPr>
          <p:cNvPr id="30" name="Picture 29" descr="A picture containing clock&#10;&#10;Description automatically generated">
            <a:extLst>
              <a:ext uri="{FF2B5EF4-FFF2-40B4-BE49-F238E27FC236}">
                <a16:creationId xmlns:a16="http://schemas.microsoft.com/office/drawing/2014/main" id="{67D7698B-BDC3-A940-667A-5FA895886B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6942" y="1721586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7153803C-18DC-CAB2-7998-4CD2795921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4508" y="4854520"/>
            <a:ext cx="410901" cy="402764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C7E94420-4CDE-EE29-8266-DCCDD5E459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3529" y="2143206"/>
            <a:ext cx="410901" cy="402764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C20FD678-3D0C-86DF-9FDE-20C3C1CC33E8}"/>
              </a:ext>
            </a:extLst>
          </p:cNvPr>
          <p:cNvSpPr/>
          <p:nvPr/>
        </p:nvSpPr>
        <p:spPr>
          <a:xfrm>
            <a:off x="3829398" y="4114488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1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4EEE619-6506-FA1C-D444-A649E8065630}"/>
              </a:ext>
            </a:extLst>
          </p:cNvPr>
          <p:cNvSpPr/>
          <p:nvPr/>
        </p:nvSpPr>
        <p:spPr>
          <a:xfrm>
            <a:off x="2783438" y="4115871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7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CF0BCC2-32F1-824E-1C75-593ADCE8CF83}"/>
              </a:ext>
            </a:extLst>
          </p:cNvPr>
          <p:cNvSpPr/>
          <p:nvPr/>
        </p:nvSpPr>
        <p:spPr>
          <a:xfrm>
            <a:off x="1747523" y="4115871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3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C0205E0-C32D-738D-1763-9FAD868DEF13}"/>
              </a:ext>
            </a:extLst>
          </p:cNvPr>
          <p:cNvSpPr/>
          <p:nvPr/>
        </p:nvSpPr>
        <p:spPr>
          <a:xfrm>
            <a:off x="634647" y="4115871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3</a:t>
            </a:r>
          </a:p>
        </p:txBody>
      </p:sp>
      <p:sp>
        <p:nvSpPr>
          <p:cNvPr id="37" name="L-Shape 36">
            <a:extLst>
              <a:ext uri="{FF2B5EF4-FFF2-40B4-BE49-F238E27FC236}">
                <a16:creationId xmlns:a16="http://schemas.microsoft.com/office/drawing/2014/main" id="{4D7871AE-83E9-DABE-FB06-7874240BBDD9}"/>
              </a:ext>
            </a:extLst>
          </p:cNvPr>
          <p:cNvSpPr/>
          <p:nvPr/>
        </p:nvSpPr>
        <p:spPr>
          <a:xfrm flipV="1">
            <a:off x="3998485" y="1286413"/>
            <a:ext cx="849357" cy="2756691"/>
          </a:xfrm>
          <a:prstGeom prst="corner">
            <a:avLst>
              <a:gd name="adj1" fmla="val 272585"/>
              <a:gd name="adj2" fmla="val 5000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248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"/>
                            </p:stCondLst>
                            <p:childTnLst>
                              <p:par>
                                <p:cTn id="127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9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2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5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8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1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4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0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3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6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9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4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8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3" grpId="0"/>
      <p:bldP spid="33" grpId="0"/>
      <p:bldP spid="34" grpId="0"/>
      <p:bldP spid="35" grpId="0"/>
      <p:bldP spid="36" grpId="0"/>
      <p:bldP spid="3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le 1">
                <a:extLst>
                  <a:ext uri="{FF2B5EF4-FFF2-40B4-BE49-F238E27FC236}">
                    <a16:creationId xmlns:a16="http://schemas.microsoft.com/office/drawing/2014/main" id="{A195A8A5-E257-1B59-D54C-82853ADC5ED7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947501" y="2388387"/>
              <a:ext cx="2203200" cy="22555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7200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498144686"/>
                        </a:ext>
                      </a:extLst>
                    </a:gridCol>
                  </a:tblGrid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6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dirty="0">
                              <a:latin typeface="+mn-lt"/>
                            </a:rPr>
                            <a:t> 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le 1">
                <a:extLst>
                  <a:ext uri="{FF2B5EF4-FFF2-40B4-BE49-F238E27FC236}">
                    <a16:creationId xmlns:a16="http://schemas.microsoft.com/office/drawing/2014/main" id="{A195A8A5-E257-1B59-D54C-82853ADC5ED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58297213"/>
                  </p:ext>
                </p:extLst>
              </p:nvPr>
            </p:nvGraphicFramePr>
            <p:xfrm>
              <a:off x="947501" y="2388387"/>
              <a:ext cx="2203200" cy="22555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7200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498144686"/>
                        </a:ext>
                      </a:extLst>
                    </a:gridCol>
                  </a:tblGrid>
                  <a:tr h="42672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6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1667" t="-186420" r="-506667" b="-17530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1CE3C06-F757-3E5F-6310-6BF023F1063F}"/>
              </a:ext>
            </a:extLst>
          </p:cNvPr>
          <p:cNvGraphicFramePr>
            <a:graphicFrameLocks noGrp="1"/>
          </p:cNvGraphicFramePr>
          <p:nvPr/>
        </p:nvGraphicFramePr>
        <p:xfrm>
          <a:off x="3494213" y="1739245"/>
          <a:ext cx="4543420" cy="39580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5855">
                  <a:extLst>
                    <a:ext uri="{9D8B030D-6E8A-4147-A177-3AD203B41FA5}">
                      <a16:colId xmlns:a16="http://schemas.microsoft.com/office/drawing/2014/main" val="2799117640"/>
                    </a:ext>
                  </a:extLst>
                </a:gridCol>
                <a:gridCol w="1135855">
                  <a:extLst>
                    <a:ext uri="{9D8B030D-6E8A-4147-A177-3AD203B41FA5}">
                      <a16:colId xmlns:a16="http://schemas.microsoft.com/office/drawing/2014/main" val="1980959579"/>
                    </a:ext>
                  </a:extLst>
                </a:gridCol>
                <a:gridCol w="1135855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135855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38529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427548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427548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5240259"/>
                  </a:ext>
                </a:extLst>
              </a:tr>
              <a:tr h="558606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2495378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86542CAB-378B-0E76-A45F-E6AE9AF164BE}"/>
              </a:ext>
            </a:extLst>
          </p:cNvPr>
          <p:cNvSpPr txBox="1"/>
          <p:nvPr/>
        </p:nvSpPr>
        <p:spPr>
          <a:xfrm>
            <a:off x="584371" y="325571"/>
            <a:ext cx="729005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dirty="0">
                <a:solidFill>
                  <a:prstClr val="black"/>
                </a:solidFill>
                <a:latin typeface="Calibri" panose="020F0502020204030204"/>
              </a:rPr>
              <a:t>Teddy</a:t>
            </a: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lang="en-GB" sz="3000" dirty="0">
                <a:solidFill>
                  <a:prstClr val="black"/>
                </a:solidFill>
                <a:latin typeface="Calibri" panose="020F0502020204030204"/>
              </a:rPr>
              <a:t>runs</a:t>
            </a: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1,351 metres.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dirty="0">
                <a:solidFill>
                  <a:prstClr val="black"/>
                </a:solidFill>
                <a:latin typeface="Calibri" panose="020F0502020204030204"/>
              </a:rPr>
              <a:t>Whitney</a:t>
            </a: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runs 2,263 </a:t>
            </a:r>
            <a:r>
              <a:rPr lang="en-GB" sz="3000" dirty="0">
                <a:solidFill>
                  <a:prstClr val="black"/>
                </a:solidFill>
                <a:latin typeface="Calibri" panose="020F0502020204030204"/>
              </a:rPr>
              <a:t>metres</a:t>
            </a: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many metres do they run</a:t>
            </a:r>
            <a:r>
              <a:rPr kumimoji="0" lang="en-GB" sz="3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altogether?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B22C43-1F15-27B2-498D-6540E2F0BB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684" y="2776411"/>
            <a:ext cx="484363" cy="4724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B80EA5D-7F61-CBEC-B420-CC6F0944E7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118" y="4182191"/>
            <a:ext cx="484363" cy="4724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75F3546-1F1B-7A59-5666-1F2ABE7FCF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629" y="2318203"/>
            <a:ext cx="484363" cy="47243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1AE4C2B-F373-7399-18B6-C7F773660F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902" y="2318203"/>
            <a:ext cx="484363" cy="47243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7DCA7DA-0F43-5302-B3EC-3F7B18F311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629" y="3733315"/>
            <a:ext cx="484363" cy="47243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EFC7DE4-009D-0C0D-DC23-E60A3D8520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629" y="4182191"/>
            <a:ext cx="484363" cy="47243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1522001-DAC2-AC3D-5C6E-15E571DDD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902" y="3733315"/>
            <a:ext cx="484363" cy="47243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A05B398-DE61-2A25-4A30-03C3E43E0A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925" y="3733315"/>
            <a:ext cx="484363" cy="47243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BD24074-3A96-DDEF-D1DB-9CC1022B89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118" y="3733315"/>
            <a:ext cx="484363" cy="47243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14A67F7-C01D-094E-1425-C5994E6C22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925" y="3215570"/>
            <a:ext cx="484363" cy="47243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9E40C1A-59A8-7FB9-E459-5AA34A8CD3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925" y="2318203"/>
            <a:ext cx="484363" cy="47243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E8BB804-07B9-9F69-870C-99805B8F5F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118" y="2318203"/>
            <a:ext cx="484363" cy="47243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F82C67A-F833-413C-4DB6-894E0E5683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925" y="4643907"/>
            <a:ext cx="484363" cy="47243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3ACF11B-CB46-82C0-F923-5A19CB535C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925" y="2770061"/>
            <a:ext cx="484363" cy="472433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4C274004-C659-46FD-D1FD-869F9A8D2671}"/>
              </a:ext>
            </a:extLst>
          </p:cNvPr>
          <p:cNvSpPr/>
          <p:nvPr/>
        </p:nvSpPr>
        <p:spPr>
          <a:xfrm>
            <a:off x="4613844" y="5086805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6438FA1-8387-5B02-62B8-B3DDF3725A20}"/>
              </a:ext>
            </a:extLst>
          </p:cNvPr>
          <p:cNvSpPr/>
          <p:nvPr/>
        </p:nvSpPr>
        <p:spPr>
          <a:xfrm>
            <a:off x="6993547" y="5086805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5223D53-EC77-8C9E-64B3-ADBB82F89EA0}"/>
              </a:ext>
            </a:extLst>
          </p:cNvPr>
          <p:cNvSpPr/>
          <p:nvPr/>
        </p:nvSpPr>
        <p:spPr>
          <a:xfrm>
            <a:off x="5822836" y="5086805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CFED2A5-0B76-3BE5-A993-9085BC33951A}"/>
              </a:ext>
            </a:extLst>
          </p:cNvPr>
          <p:cNvSpPr/>
          <p:nvPr/>
        </p:nvSpPr>
        <p:spPr>
          <a:xfrm>
            <a:off x="2064266" y="3745890"/>
            <a:ext cx="105656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C47ABC4D-1ED3-78A4-A6C4-F8ECDB5EC8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684" y="3733315"/>
            <a:ext cx="484363" cy="47243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992E9B4-D022-7E84-939F-AF6295DDDB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118" y="2770061"/>
            <a:ext cx="484363" cy="47243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0E948C8-2F95-BCD4-DCD4-9BE5A02DE8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925" y="4182191"/>
            <a:ext cx="484363" cy="47243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A5959D2-7B1D-DCBC-64AF-E5FE23DDD1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684" y="2318203"/>
            <a:ext cx="484363" cy="47243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29904DA-173F-E405-3B23-165E71D5A9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047" y="2318203"/>
            <a:ext cx="484363" cy="47243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46464F60-908E-991B-2B63-FF355D16B4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118" y="3215570"/>
            <a:ext cx="484363" cy="47243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22ACA86F-F20C-1A98-D4A2-9D1C6ECC000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928" y="5674697"/>
            <a:ext cx="484363" cy="472433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1BCCD3DE-FF31-5460-4394-959AEF338F57}"/>
              </a:ext>
            </a:extLst>
          </p:cNvPr>
          <p:cNvSpPr txBox="1"/>
          <p:nvPr/>
        </p:nvSpPr>
        <p:spPr>
          <a:xfrm>
            <a:off x="2263342" y="1623305"/>
            <a:ext cx="106311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3,614</a:t>
            </a:r>
          </a:p>
        </p:txBody>
      </p:sp>
      <p:pic>
        <p:nvPicPr>
          <p:cNvPr id="31" name="Picture 30" descr="A close up of a logo&#10;&#10;Description automatically generated">
            <a:extLst>
              <a:ext uri="{FF2B5EF4-FFF2-40B4-BE49-F238E27FC236}">
                <a16:creationId xmlns:a16="http://schemas.microsoft.com/office/drawing/2014/main" id="{31BDA0F0-A777-0CBD-B05E-A7BE481AB0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17409" y="2318203"/>
            <a:ext cx="513801" cy="503627"/>
          </a:xfrm>
          <a:prstGeom prst="rect">
            <a:avLst/>
          </a:prstGeom>
        </p:spPr>
      </p:pic>
      <p:pic>
        <p:nvPicPr>
          <p:cNvPr id="32" name="Picture 31" descr="A close up of a logo&#10;&#10;Description automatically generated">
            <a:extLst>
              <a:ext uri="{FF2B5EF4-FFF2-40B4-BE49-F238E27FC236}">
                <a16:creationId xmlns:a16="http://schemas.microsoft.com/office/drawing/2014/main" id="{25D98003-FECF-DD2A-327B-B0C8D0DDDE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12364" y="2318203"/>
            <a:ext cx="513801" cy="503627"/>
          </a:xfrm>
          <a:prstGeom prst="rect">
            <a:avLst/>
          </a:prstGeom>
        </p:spPr>
      </p:pic>
      <p:pic>
        <p:nvPicPr>
          <p:cNvPr id="33" name="Picture 32" descr="A close up of a logo&#10;&#10;Description automatically generated">
            <a:extLst>
              <a:ext uri="{FF2B5EF4-FFF2-40B4-BE49-F238E27FC236}">
                <a16:creationId xmlns:a16="http://schemas.microsoft.com/office/drawing/2014/main" id="{0AB581F8-86D2-7FDF-9631-E79C3C4AB7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17409" y="3733315"/>
            <a:ext cx="513801" cy="503627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32A96894-8CC4-B852-7CE7-F4A3F6BB5134}"/>
              </a:ext>
            </a:extLst>
          </p:cNvPr>
          <p:cNvSpPr/>
          <p:nvPr/>
        </p:nvSpPr>
        <p:spPr>
          <a:xfrm>
            <a:off x="3509901" y="5086805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1AF3ABD5-9751-EDFB-C5FC-2A2218503B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5008483" y="744771"/>
            <a:ext cx="881246" cy="50822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0A385F67-DBEB-3268-D09F-EC549232C64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65995" y="412243"/>
            <a:ext cx="692105" cy="611898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C849A6C4-BD7A-FCAA-BEFB-E48708F592B7}"/>
              </a:ext>
            </a:extLst>
          </p:cNvPr>
          <p:cNvSpPr/>
          <p:nvPr/>
        </p:nvSpPr>
        <p:spPr>
          <a:xfrm>
            <a:off x="1704572" y="3731844"/>
            <a:ext cx="105656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AAA49886-8080-A3FA-DFBF-9EA8CD338F9D}"/>
              </a:ext>
            </a:extLst>
          </p:cNvPr>
          <p:cNvSpPr/>
          <p:nvPr/>
        </p:nvSpPr>
        <p:spPr>
          <a:xfrm>
            <a:off x="1331165" y="3731844"/>
            <a:ext cx="105656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AFADDAC2-D28D-1463-23F9-E58BBB5A261D}"/>
              </a:ext>
            </a:extLst>
          </p:cNvPr>
          <p:cNvSpPr/>
          <p:nvPr/>
        </p:nvSpPr>
        <p:spPr>
          <a:xfrm>
            <a:off x="977831" y="3731844"/>
            <a:ext cx="105656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568F69CB-C115-9AB1-6876-76B5ED0D6759}"/>
              </a:ext>
            </a:extLst>
          </p:cNvPr>
          <p:cNvSpPr/>
          <p:nvPr/>
        </p:nvSpPr>
        <p:spPr>
          <a:xfrm>
            <a:off x="1344878" y="4159419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41" name="L-Shape 40">
            <a:extLst>
              <a:ext uri="{FF2B5EF4-FFF2-40B4-BE49-F238E27FC236}">
                <a16:creationId xmlns:a16="http://schemas.microsoft.com/office/drawing/2014/main" id="{D0BD2F95-C5E9-8567-7A2E-462059B0812F}"/>
              </a:ext>
            </a:extLst>
          </p:cNvPr>
          <p:cNvSpPr/>
          <p:nvPr/>
        </p:nvSpPr>
        <p:spPr>
          <a:xfrm>
            <a:off x="5816918" y="2338070"/>
            <a:ext cx="1023992" cy="2311474"/>
          </a:xfrm>
          <a:prstGeom prst="corner">
            <a:avLst>
              <a:gd name="adj1" fmla="val 50000"/>
              <a:gd name="adj2" fmla="val 100000"/>
            </a:avLst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0315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30" grpId="0"/>
      <p:bldP spid="34" grpId="0"/>
      <p:bldP spid="37" grpId="0"/>
      <p:bldP spid="38" grpId="0"/>
      <p:bldP spid="39" grpId="0"/>
      <p:bldP spid="40" grpId="0"/>
      <p:bldP spid="41" grpId="0" animBg="1"/>
      <p:bldP spid="41" grpId="1" animBg="1"/>
    </p:bldLst>
  </p:timing>
</p:sld>
</file>

<file path=ppt/theme/theme1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E96DA8A-F7DD-463F-931B-F220883EC435}">
  <ds:schemaRefs>
    <ds:schemaRef ds:uri="http://www.w3.org/XML/1998/namespace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1773a752-338d-48d4-aab1-fb5d939e1fab"/>
    <ds:schemaRef ds:uri="e9e213f7-a068-4185-ae5b-85aa76b56dbd"/>
    <ds:schemaRef ds:uri="http://schemas.microsoft.com/office/2006/metadata/properties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0A60640B-82D3-4E40-9C4A-2692DF634DA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B3B68FD-D78C-45F7-83AB-14737DFD0D5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720</TotalTime>
  <Words>271</Words>
  <Application>Microsoft Office PowerPoint</Application>
  <PresentationFormat>On-screen Show (4:3)</PresentationFormat>
  <Paragraphs>164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Arial</vt:lpstr>
      <vt:lpstr>Berlin Sans FB</vt:lpstr>
      <vt:lpstr>Calibri</vt:lpstr>
      <vt:lpstr>Cambria Math</vt:lpstr>
      <vt:lpstr>KG Primary Penmanship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Joseph Lisk</cp:lastModifiedBy>
  <cp:revision>13</cp:revision>
  <dcterms:created xsi:type="dcterms:W3CDTF">2023-08-02T14:09:38Z</dcterms:created>
  <dcterms:modified xsi:type="dcterms:W3CDTF">2025-10-05T18:51:27Z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