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Magnolia Script" charset="1" panose="02000503070000020003"/>
      <p:regular r:id="rId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jpeg" Type="http://schemas.openxmlformats.org/officeDocument/2006/relationships/image"/><Relationship Id="rId11" Target="../media/image10.jpeg" Type="http://schemas.openxmlformats.org/officeDocument/2006/relationships/image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../media/image3.jpeg" Type="http://schemas.openxmlformats.org/officeDocument/2006/relationships/image"/><Relationship Id="rId5" Target="../media/image4.jpeg" Type="http://schemas.openxmlformats.org/officeDocument/2006/relationships/image"/><Relationship Id="rId6" Target="../media/image5.jpe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Relationship Id="rId3" Target="../media/image12.svg" Type="http://schemas.openxmlformats.org/officeDocument/2006/relationships/image"/><Relationship Id="rId4" Target="../media/image13.png" Type="http://schemas.openxmlformats.org/officeDocument/2006/relationships/image"/><Relationship Id="rId5" Target="../media/image14.svg" Type="http://schemas.openxmlformats.org/officeDocument/2006/relationships/image"/><Relationship Id="rId6" Target="../media/image15.png" Type="http://schemas.openxmlformats.org/officeDocument/2006/relationships/image"/><Relationship Id="rId7" Target="../media/image16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376142"/>
            <a:ext cx="5577020" cy="25332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439"/>
              </a:lnSpc>
              <a:spcBef>
                <a:spcPct val="0"/>
              </a:spcBef>
            </a:pPr>
            <a:r>
              <a:rPr lang="en-US" sz="9599">
                <a:solidFill>
                  <a:srgbClr val="000000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nocturnal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1934677" y="385667"/>
            <a:ext cx="4340723" cy="21956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019"/>
              </a:lnSpc>
              <a:spcBef>
                <a:spcPct val="0"/>
              </a:spcBef>
            </a:pPr>
            <a:r>
              <a:rPr lang="en-US" sz="9299">
                <a:solidFill>
                  <a:srgbClr val="FF751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diurnal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6357657" y="2390768"/>
            <a:ext cx="5577020" cy="25332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439"/>
              </a:lnSpc>
              <a:spcBef>
                <a:spcPct val="0"/>
              </a:spcBef>
            </a:pPr>
            <a:r>
              <a:rPr lang="en-US" sz="9599">
                <a:solidFill>
                  <a:srgbClr val="000000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nocturnal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6357657" y="376142"/>
            <a:ext cx="5577020" cy="25332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439"/>
              </a:lnSpc>
              <a:spcBef>
                <a:spcPct val="0"/>
              </a:spcBef>
            </a:pPr>
            <a:r>
              <a:rPr lang="en-US" sz="9599">
                <a:solidFill>
                  <a:srgbClr val="000000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nocturnal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780636" y="2390768"/>
            <a:ext cx="5577020" cy="25332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439"/>
              </a:lnSpc>
              <a:spcBef>
                <a:spcPct val="0"/>
              </a:spcBef>
            </a:pPr>
            <a:r>
              <a:rPr lang="en-US" sz="9599">
                <a:solidFill>
                  <a:srgbClr val="000000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nocturnal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4382297"/>
            <a:ext cx="5577020" cy="25332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439"/>
              </a:lnSpc>
              <a:spcBef>
                <a:spcPct val="0"/>
              </a:spcBef>
            </a:pPr>
            <a:r>
              <a:rPr lang="en-US" sz="9599">
                <a:solidFill>
                  <a:srgbClr val="000000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nocturnal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28700" y="6725049"/>
            <a:ext cx="5577020" cy="25332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439"/>
              </a:lnSpc>
              <a:spcBef>
                <a:spcPct val="0"/>
              </a:spcBef>
            </a:pPr>
            <a:r>
              <a:rPr lang="en-US" sz="9599">
                <a:solidFill>
                  <a:srgbClr val="000000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nocturnal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2312435" y="4743044"/>
            <a:ext cx="4340723" cy="21956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019"/>
              </a:lnSpc>
              <a:spcBef>
                <a:spcPct val="0"/>
              </a:spcBef>
            </a:pPr>
            <a:r>
              <a:rPr lang="en-US" sz="9299">
                <a:solidFill>
                  <a:srgbClr val="FF751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diurnal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2312435" y="2728419"/>
            <a:ext cx="4340723" cy="21956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019"/>
              </a:lnSpc>
              <a:spcBef>
                <a:spcPct val="0"/>
              </a:spcBef>
            </a:pPr>
            <a:r>
              <a:rPr lang="en-US" sz="9299">
                <a:solidFill>
                  <a:srgbClr val="FF751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diurnal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6973639" y="6898636"/>
            <a:ext cx="4340723" cy="21956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019"/>
              </a:lnSpc>
              <a:spcBef>
                <a:spcPct val="0"/>
              </a:spcBef>
            </a:pPr>
            <a:r>
              <a:rPr lang="en-US" sz="9299">
                <a:solidFill>
                  <a:srgbClr val="FF751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diurnal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7145360" y="4743044"/>
            <a:ext cx="4340723" cy="21956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019"/>
              </a:lnSpc>
              <a:spcBef>
                <a:spcPct val="0"/>
              </a:spcBef>
            </a:pPr>
            <a:r>
              <a:rPr lang="en-US" sz="9299">
                <a:solidFill>
                  <a:srgbClr val="FF751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diurnal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2312435" y="6734574"/>
            <a:ext cx="4340723" cy="21956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019"/>
              </a:lnSpc>
              <a:spcBef>
                <a:spcPct val="0"/>
              </a:spcBef>
            </a:pPr>
            <a:r>
              <a:rPr lang="en-US" sz="9299">
                <a:solidFill>
                  <a:srgbClr val="FF751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diurnal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22202" y="452345"/>
            <a:ext cx="3688273" cy="2434260"/>
          </a:xfrm>
          <a:custGeom>
            <a:avLst/>
            <a:gdLst/>
            <a:ahLst/>
            <a:cxnLst/>
            <a:rect r="r" b="b" t="t" l="l"/>
            <a:pathLst>
              <a:path h="2434260" w="3688273">
                <a:moveTo>
                  <a:pt x="0" y="0"/>
                </a:moveTo>
                <a:lnTo>
                  <a:pt x="3688273" y="0"/>
                </a:lnTo>
                <a:lnTo>
                  <a:pt x="3688273" y="2434260"/>
                </a:lnTo>
                <a:lnTo>
                  <a:pt x="0" y="243426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722202" y="3360099"/>
            <a:ext cx="3688273" cy="2415819"/>
          </a:xfrm>
          <a:custGeom>
            <a:avLst/>
            <a:gdLst/>
            <a:ahLst/>
            <a:cxnLst/>
            <a:rect r="r" b="b" t="t" l="l"/>
            <a:pathLst>
              <a:path h="2415819" w="3688273">
                <a:moveTo>
                  <a:pt x="0" y="0"/>
                </a:moveTo>
                <a:lnTo>
                  <a:pt x="3688273" y="0"/>
                </a:lnTo>
                <a:lnTo>
                  <a:pt x="3688273" y="2415819"/>
                </a:lnTo>
                <a:lnTo>
                  <a:pt x="0" y="241581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517166" y="6401172"/>
            <a:ext cx="3893308" cy="2589050"/>
          </a:xfrm>
          <a:custGeom>
            <a:avLst/>
            <a:gdLst/>
            <a:ahLst/>
            <a:cxnLst/>
            <a:rect r="r" b="b" t="t" l="l"/>
            <a:pathLst>
              <a:path h="2589050" w="3893308">
                <a:moveTo>
                  <a:pt x="0" y="0"/>
                </a:moveTo>
                <a:lnTo>
                  <a:pt x="3893309" y="0"/>
                </a:lnTo>
                <a:lnTo>
                  <a:pt x="3893309" y="2589050"/>
                </a:lnTo>
                <a:lnTo>
                  <a:pt x="0" y="258905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5176111" y="350152"/>
            <a:ext cx="3967889" cy="2638646"/>
          </a:xfrm>
          <a:custGeom>
            <a:avLst/>
            <a:gdLst/>
            <a:ahLst/>
            <a:cxnLst/>
            <a:rect r="r" b="b" t="t" l="l"/>
            <a:pathLst>
              <a:path h="2638646" w="3967889">
                <a:moveTo>
                  <a:pt x="0" y="0"/>
                </a:moveTo>
                <a:lnTo>
                  <a:pt x="3967889" y="0"/>
                </a:lnTo>
                <a:lnTo>
                  <a:pt x="3967889" y="2638646"/>
                </a:lnTo>
                <a:lnTo>
                  <a:pt x="0" y="263864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5176111" y="3360099"/>
            <a:ext cx="3967889" cy="2479931"/>
          </a:xfrm>
          <a:custGeom>
            <a:avLst/>
            <a:gdLst/>
            <a:ahLst/>
            <a:cxnLst/>
            <a:rect r="r" b="b" t="t" l="l"/>
            <a:pathLst>
              <a:path h="2479931" w="3967889">
                <a:moveTo>
                  <a:pt x="0" y="0"/>
                </a:moveTo>
                <a:lnTo>
                  <a:pt x="3967889" y="0"/>
                </a:lnTo>
                <a:lnTo>
                  <a:pt x="3967889" y="2479931"/>
                </a:lnTo>
                <a:lnTo>
                  <a:pt x="0" y="247993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9906000" y="350152"/>
            <a:ext cx="3110356" cy="3110356"/>
          </a:xfrm>
          <a:custGeom>
            <a:avLst/>
            <a:gdLst/>
            <a:ahLst/>
            <a:cxnLst/>
            <a:rect r="r" b="b" t="t" l="l"/>
            <a:pathLst>
              <a:path h="3110356" w="3110356">
                <a:moveTo>
                  <a:pt x="0" y="0"/>
                </a:moveTo>
                <a:lnTo>
                  <a:pt x="3110356" y="0"/>
                </a:lnTo>
                <a:lnTo>
                  <a:pt x="3110356" y="3110356"/>
                </a:lnTo>
                <a:lnTo>
                  <a:pt x="0" y="311035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3557355" y="452345"/>
            <a:ext cx="4058325" cy="2536453"/>
          </a:xfrm>
          <a:custGeom>
            <a:avLst/>
            <a:gdLst/>
            <a:ahLst/>
            <a:cxnLst/>
            <a:rect r="r" b="b" t="t" l="l"/>
            <a:pathLst>
              <a:path h="2536453" w="4058325">
                <a:moveTo>
                  <a:pt x="0" y="0"/>
                </a:moveTo>
                <a:lnTo>
                  <a:pt x="4058326" y="0"/>
                </a:lnTo>
                <a:lnTo>
                  <a:pt x="4058326" y="2536453"/>
                </a:lnTo>
                <a:lnTo>
                  <a:pt x="0" y="253645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9906000" y="4043675"/>
            <a:ext cx="3911080" cy="2620423"/>
          </a:xfrm>
          <a:custGeom>
            <a:avLst/>
            <a:gdLst/>
            <a:ahLst/>
            <a:cxnLst/>
            <a:rect r="r" b="b" t="t" l="l"/>
            <a:pathLst>
              <a:path h="2620423" w="3911080">
                <a:moveTo>
                  <a:pt x="0" y="0"/>
                </a:moveTo>
                <a:lnTo>
                  <a:pt x="3911080" y="0"/>
                </a:lnTo>
                <a:lnTo>
                  <a:pt x="3911080" y="2620423"/>
                </a:lnTo>
                <a:lnTo>
                  <a:pt x="0" y="262042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9906000" y="6900067"/>
            <a:ext cx="4109373" cy="3164218"/>
          </a:xfrm>
          <a:custGeom>
            <a:avLst/>
            <a:gdLst/>
            <a:ahLst/>
            <a:cxnLst/>
            <a:rect r="r" b="b" t="t" l="l"/>
            <a:pathLst>
              <a:path h="3164218" w="4109373">
                <a:moveTo>
                  <a:pt x="0" y="0"/>
                </a:moveTo>
                <a:lnTo>
                  <a:pt x="4109373" y="0"/>
                </a:lnTo>
                <a:lnTo>
                  <a:pt x="4109373" y="3164218"/>
                </a:lnTo>
                <a:lnTo>
                  <a:pt x="0" y="316421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4015373" y="4022648"/>
            <a:ext cx="3972106" cy="2641450"/>
          </a:xfrm>
          <a:custGeom>
            <a:avLst/>
            <a:gdLst/>
            <a:ahLst/>
            <a:cxnLst/>
            <a:rect r="r" b="b" t="t" l="l"/>
            <a:pathLst>
              <a:path h="2641450" w="3972106">
                <a:moveTo>
                  <a:pt x="0" y="0"/>
                </a:moveTo>
                <a:lnTo>
                  <a:pt x="3972106" y="0"/>
                </a:lnTo>
                <a:lnTo>
                  <a:pt x="3972106" y="2641450"/>
                </a:lnTo>
                <a:lnTo>
                  <a:pt x="0" y="264145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2243531" y="-2025799"/>
            <a:ext cx="8225970" cy="12277567"/>
          </a:xfrm>
          <a:custGeom>
            <a:avLst/>
            <a:gdLst/>
            <a:ahLst/>
            <a:cxnLst/>
            <a:rect r="r" b="b" t="t" l="l"/>
            <a:pathLst>
              <a:path h="12277567" w="8225970">
                <a:moveTo>
                  <a:pt x="0" y="0"/>
                </a:moveTo>
                <a:lnTo>
                  <a:pt x="8225970" y="0"/>
                </a:lnTo>
                <a:lnTo>
                  <a:pt x="8225970" y="12277568"/>
                </a:lnTo>
                <a:lnTo>
                  <a:pt x="0" y="122775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91966" y="4931967"/>
            <a:ext cx="3154182" cy="3154182"/>
          </a:xfrm>
          <a:custGeom>
            <a:avLst/>
            <a:gdLst/>
            <a:ahLst/>
            <a:cxnLst/>
            <a:rect r="r" b="b" t="t" l="l"/>
            <a:pathLst>
              <a:path h="3154182" w="3154182">
                <a:moveTo>
                  <a:pt x="0" y="0"/>
                </a:moveTo>
                <a:lnTo>
                  <a:pt x="3154181" y="0"/>
                </a:lnTo>
                <a:lnTo>
                  <a:pt x="3154181" y="3154181"/>
                </a:lnTo>
                <a:lnTo>
                  <a:pt x="0" y="315418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7086600" y="4734486"/>
            <a:ext cx="3132787" cy="3132787"/>
          </a:xfrm>
          <a:custGeom>
            <a:avLst/>
            <a:gdLst/>
            <a:ahLst/>
            <a:cxnLst/>
            <a:rect r="r" b="b" t="t" l="l"/>
            <a:pathLst>
              <a:path h="3132787" w="3132787">
                <a:moveTo>
                  <a:pt x="0" y="0"/>
                </a:moveTo>
                <a:lnTo>
                  <a:pt x="3132787" y="0"/>
                </a:lnTo>
                <a:lnTo>
                  <a:pt x="3132787" y="3132787"/>
                </a:lnTo>
                <a:lnTo>
                  <a:pt x="0" y="313278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798630" y="402678"/>
            <a:ext cx="11383287" cy="43318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23"/>
              </a:lnSpc>
            </a:pPr>
            <a:r>
              <a:rPr lang="en-US" sz="3088">
                <a:solidFill>
                  <a:srgbClr val="000000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LO:I can group and sort objects.#LlanNum</a:t>
            </a:r>
          </a:p>
          <a:p>
            <a:pPr algn="l">
              <a:lnSpc>
                <a:spcPts val="4323"/>
              </a:lnSpc>
            </a:pPr>
            <a:r>
              <a:rPr lang="en-US" sz="3088">
                <a:solidFill>
                  <a:srgbClr val="000000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To use time-related language to describe when events happen. #LlanHum</a:t>
            </a:r>
          </a:p>
          <a:p>
            <a:pPr algn="l">
              <a:lnSpc>
                <a:spcPts val="4323"/>
              </a:lnSpc>
            </a:pPr>
          </a:p>
          <a:p>
            <a:pPr algn="l">
              <a:lnSpc>
                <a:spcPts val="4323"/>
              </a:lnSpc>
              <a:spcBef>
                <a:spcPct val="0"/>
              </a:spcBef>
            </a:pPr>
            <a:r>
              <a:rPr lang="en-US" sz="3088">
                <a:solidFill>
                  <a:srgbClr val="000000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Will Wiwer remembers that his nuts were all safe a sound in the day time but had vanished by the morning. It must have been a nocturnal animal that stole his nuts. Can you sort these animals into day and night creatures?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DAHV3Nw-xGA</dc:identifier>
  <dcterms:modified xsi:type="dcterms:W3CDTF">2011-08-01T06:04:30Z</dcterms:modified>
  <cp:revision>1</cp:revision>
  <dc:title>nocturnal</dc:title>
</cp:coreProperties>
</file>