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79" r:id="rId10"/>
    <p:sldId id="268" r:id="rId11"/>
    <p:sldId id="269" r:id="rId12"/>
    <p:sldId id="280" r:id="rId13"/>
    <p:sldId id="271" r:id="rId14"/>
    <p:sldId id="272" r:id="rId15"/>
    <p:sldId id="273" r:id="rId16"/>
    <p:sldId id="281" r:id="rId17"/>
    <p:sldId id="282" r:id="rId18"/>
    <p:sldId id="283" r:id="rId19"/>
    <p:sldId id="274" r:id="rId20"/>
    <p:sldId id="275" r:id="rId21"/>
    <p:sldId id="276" r:id="rId22"/>
    <p:sldId id="277" r:id="rId23"/>
    <p:sldId id="284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B9E7"/>
    <a:srgbClr val="51B7E7"/>
    <a:srgbClr val="B378B5"/>
    <a:srgbClr val="AFD233"/>
    <a:srgbClr val="F8931C"/>
    <a:srgbClr val="58C1B8"/>
    <a:srgbClr val="EE684B"/>
    <a:srgbClr val="002B61"/>
    <a:srgbClr val="EE787E"/>
    <a:srgbClr val="FFE3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3004C5-277F-41E3-B52D-7E15F5C44C01}" v="1" dt="2024-07-30T10:10:58.9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41" autoAdjust="0"/>
    <p:restoredTop sz="96327"/>
  </p:normalViewPr>
  <p:slideViewPr>
    <p:cSldViewPr snapToGrid="0">
      <p:cViewPr varScale="1">
        <p:scale>
          <a:sx n="66" d="100"/>
          <a:sy n="66" d="100"/>
        </p:scale>
        <p:origin x="121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ab Mahmood" userId="93739503-e554-47e8-ab35-bcf89cedf0fb" providerId="ADAL" clId="{6B3004C5-277F-41E3-B52D-7E15F5C44C01}"/>
    <pc:docChg chg="delSld">
      <pc:chgData name="Zenab Mahmood" userId="93739503-e554-47e8-ab35-bcf89cedf0fb" providerId="ADAL" clId="{6B3004C5-277F-41E3-B52D-7E15F5C44C01}" dt="2024-07-30T10:10:53.666" v="4" actId="2696"/>
      <pc:docMkLst>
        <pc:docMk/>
      </pc:docMkLst>
      <pc:sldChg chg="del">
        <pc:chgData name="Zenab Mahmood" userId="93739503-e554-47e8-ab35-bcf89cedf0fb" providerId="ADAL" clId="{6B3004C5-277F-41E3-B52D-7E15F5C44C01}" dt="2024-07-30T10:10:53.666" v="4" actId="2696"/>
        <pc:sldMkLst>
          <pc:docMk/>
          <pc:sldMk cId="1026573190" sldId="260"/>
        </pc:sldMkLst>
      </pc:sldChg>
      <pc:sldChg chg="del">
        <pc:chgData name="Zenab Mahmood" userId="93739503-e554-47e8-ab35-bcf89cedf0fb" providerId="ADAL" clId="{6B3004C5-277F-41E3-B52D-7E15F5C44C01}" dt="2024-07-30T10:10:51.338" v="3" actId="2696"/>
        <pc:sldMkLst>
          <pc:docMk/>
          <pc:sldMk cId="3947130633" sldId="261"/>
        </pc:sldMkLst>
      </pc:sldChg>
      <pc:sldChg chg="del">
        <pc:chgData name="Zenab Mahmood" userId="93739503-e554-47e8-ab35-bcf89cedf0fb" providerId="ADAL" clId="{6B3004C5-277F-41E3-B52D-7E15F5C44C01}" dt="2024-07-30T10:10:47.662" v="2" actId="2696"/>
        <pc:sldMkLst>
          <pc:docMk/>
          <pc:sldMk cId="222685614" sldId="262"/>
        </pc:sldMkLst>
      </pc:sldChg>
      <pc:sldChg chg="del">
        <pc:chgData name="Zenab Mahmood" userId="93739503-e554-47e8-ab35-bcf89cedf0fb" providerId="ADAL" clId="{6B3004C5-277F-41E3-B52D-7E15F5C44C01}" dt="2024-07-30T10:10:45.923" v="1" actId="2696"/>
        <pc:sldMkLst>
          <pc:docMk/>
          <pc:sldMk cId="2873217930" sldId="263"/>
        </pc:sldMkLst>
      </pc:sldChg>
      <pc:sldChg chg="del">
        <pc:chgData name="Zenab Mahmood" userId="93739503-e554-47e8-ab35-bcf89cedf0fb" providerId="ADAL" clId="{6B3004C5-277F-41E3-B52D-7E15F5C44C01}" dt="2024-07-30T10:10:43.681" v="0" actId="2696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9A6F126-0644-3AAF-262C-51F15EEFDD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61AE09C-CF4B-A7F9-470D-07C7801B429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9BE7438-163A-6D38-4208-EE89D59925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1441B73-ADB6-ADFE-47BD-E3A8611C7B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F809662-894C-1570-DF8F-4E1C227198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40A074-8EE3-7424-4A17-68D7FCB74E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C7D037F-E857-5FBF-7B36-30EBFB47AF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DF25C3E-847E-54EB-2C40-8F69748D3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6140842-2264-218B-3B08-3F2B782E54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0CC217B-D284-AB9B-1F12-DB657C7EAE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4D455B-13A8-FA10-EAA3-A5EFA3C15B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BD64C9-5DA1-F15D-7FD5-9A4C4011BE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FB94B88-D0B6-B5B6-0D8C-679C9A749E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2B4540-87FA-70E5-7814-54D022876E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D14752D-1C00-BF41-1479-558269698F5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74AEF48-947F-E94B-274B-4245DBE639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ADA5A75-E9E4-9DF4-22F5-401825ECF7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0319BF3-AF27-98B3-AB7A-AFAABD1C85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B856521-6512-E3CB-4FB8-CBA0428EAC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B89E1AF-20F6-6FD9-5C25-26A2164A3D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387ACB-5BFC-0A85-EA44-184F09A476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DC75597-418D-848F-9185-92AACBCD22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C23397E-BF3A-93C3-F697-CD0E74B47E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88E0FD-30EE-9601-3642-FE354A3D9C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1A42CFB-16DF-F3AF-F062-938E4A1D06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29B2E69-32C4-F90E-A5AE-60965BD4BE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97CC2D-5723-1D6B-1FC2-1496310FEE4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880CF8-2687-E5B9-2A85-6943697CF8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4B6949-7ED0-1AFA-A98B-A278D7131A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EF88EE8-084E-081F-AEB8-B19A19DD3A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9158174-A66C-1923-8AB1-0D4B31EC49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5B511B4-94FD-EF99-C6D4-CB8BCE30C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FDD993-3CC9-8FD1-4659-A17D6F7F9F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01A022-4A68-AE97-CD45-BE130E7D53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B66F62-D50B-8169-FCD1-2BA6B1A6B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7B1CB63-944D-0E25-A60C-604ECA9BA9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006909-9AC5-FA77-C0F1-8FB8E27CEC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5F4DEE-69EB-97CC-EF4A-5D2503E26726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019C35D-C804-9B54-C396-0C806F1A569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6E04A40-851F-C74A-3917-01CF67E3246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CE72-E461-60E5-775C-B60D7045D03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11" Type="http://schemas.openxmlformats.org/officeDocument/2006/relationships/image" Target="../media/image55.png"/><Relationship Id="rId5" Type="http://schemas.openxmlformats.org/officeDocument/2006/relationships/image" Target="../media/image46.png"/><Relationship Id="rId10" Type="http://schemas.openxmlformats.org/officeDocument/2006/relationships/image" Target="../media/image54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10" Type="http://schemas.openxmlformats.org/officeDocument/2006/relationships/image" Target="../media/image92.png"/><Relationship Id="rId4" Type="http://schemas.openxmlformats.org/officeDocument/2006/relationships/image" Target="../media/image86.png"/><Relationship Id="rId9" Type="http://schemas.openxmlformats.org/officeDocument/2006/relationships/image" Target="../media/image9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69.png"/><Relationship Id="rId7" Type="http://schemas.openxmlformats.org/officeDocument/2006/relationships/image" Target="../media/image97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10" Type="http://schemas.openxmlformats.org/officeDocument/2006/relationships/image" Target="../media/image100.png"/><Relationship Id="rId4" Type="http://schemas.openxmlformats.org/officeDocument/2006/relationships/image" Target="../media/image94.png"/><Relationship Id="rId9" Type="http://schemas.openxmlformats.org/officeDocument/2006/relationships/image" Target="../media/image9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image" Target="../media/image104.pn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12" Type="http://schemas.openxmlformats.org/officeDocument/2006/relationships/image" Target="../media/image103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7.png"/><Relationship Id="rId11" Type="http://schemas.openxmlformats.org/officeDocument/2006/relationships/image" Target="../media/image102.png"/><Relationship Id="rId5" Type="http://schemas.openxmlformats.org/officeDocument/2006/relationships/image" Target="../media/image96.png"/><Relationship Id="rId10" Type="http://schemas.openxmlformats.org/officeDocument/2006/relationships/image" Target="../media/image101.png"/><Relationship Id="rId4" Type="http://schemas.openxmlformats.org/officeDocument/2006/relationships/image" Target="../media/image95.png"/><Relationship Id="rId9" Type="http://schemas.openxmlformats.org/officeDocument/2006/relationships/image" Target="../media/image10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3" Type="http://schemas.openxmlformats.org/officeDocument/2006/relationships/image" Target="../media/image105.png"/><Relationship Id="rId7" Type="http://schemas.openxmlformats.org/officeDocument/2006/relationships/image" Target="../media/image109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Relationship Id="rId9" Type="http://schemas.openxmlformats.org/officeDocument/2006/relationships/image" Target="../media/image11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3" Type="http://schemas.openxmlformats.org/officeDocument/2006/relationships/image" Target="../media/image113.png"/><Relationship Id="rId7" Type="http://schemas.openxmlformats.org/officeDocument/2006/relationships/image" Target="../media/image116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5.png"/><Relationship Id="rId11" Type="http://schemas.openxmlformats.org/officeDocument/2006/relationships/image" Target="../media/image120.png"/><Relationship Id="rId5" Type="http://schemas.openxmlformats.org/officeDocument/2006/relationships/image" Target="../media/image114.png"/><Relationship Id="rId10" Type="http://schemas.openxmlformats.org/officeDocument/2006/relationships/image" Target="../media/image119.png"/><Relationship Id="rId4" Type="http://schemas.openxmlformats.org/officeDocument/2006/relationships/image" Target="../media/image69.png"/><Relationship Id="rId9" Type="http://schemas.openxmlformats.org/officeDocument/2006/relationships/image" Target="../media/image1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09DD5E-8198-8973-6056-1AFBBB7085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6674" y="1981122"/>
            <a:ext cx="623065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4721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5EDBA6D-DD2F-8D84-781A-A504BA90B32B}"/>
                  </a:ext>
                </a:extLst>
              </p:cNvPr>
              <p:cNvSpPr txBox="1"/>
              <p:nvPr/>
            </p:nvSpPr>
            <p:spPr>
              <a:xfrm>
                <a:off x="672973" y="331160"/>
                <a:ext cx="7645527" cy="606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</a:t>
                </a:r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Use multilink and base ten to represent these expressions.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a) 3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                           b) 4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c)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                             d)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</a:t>
                </a:r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function machines.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5EDBA6D-DD2F-8D84-781A-A504BA90B3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973" y="331160"/>
                <a:ext cx="7645527" cy="6063198"/>
              </a:xfrm>
              <a:prstGeom prst="rect">
                <a:avLst/>
              </a:prstGeom>
              <a:blipFill>
                <a:blip r:embed="rId2"/>
                <a:stretch>
                  <a:fillRect l="-1594" t="-9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Down Arrow 5">
            <a:extLst>
              <a:ext uri="{FF2B5EF4-FFF2-40B4-BE49-F238E27FC236}">
                <a16:creationId xmlns:a16="http://schemas.microsoft.com/office/drawing/2014/main" id="{BD7B0E69-F4BA-3ACD-7A8E-4FE0AAE85A2E}"/>
              </a:ext>
            </a:extLst>
          </p:cNvPr>
          <p:cNvSpPr/>
          <p:nvPr/>
        </p:nvSpPr>
        <p:spPr>
          <a:xfrm rot="16200000">
            <a:off x="2365939" y="4677591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" name="Down Arrow 6">
            <a:extLst>
              <a:ext uri="{FF2B5EF4-FFF2-40B4-BE49-F238E27FC236}">
                <a16:creationId xmlns:a16="http://schemas.microsoft.com/office/drawing/2014/main" id="{1CDAA25D-B335-73CF-7D5D-B9EE970C6D77}"/>
              </a:ext>
            </a:extLst>
          </p:cNvPr>
          <p:cNvSpPr/>
          <p:nvPr/>
        </p:nvSpPr>
        <p:spPr>
          <a:xfrm rot="16200000">
            <a:off x="4353708" y="4677591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84E9828-5013-B5B2-7BBD-814DFE701B96}"/>
                  </a:ext>
                </a:extLst>
              </p:cNvPr>
              <p:cNvSpPr txBox="1"/>
              <p:nvPr/>
            </p:nvSpPr>
            <p:spPr>
              <a:xfrm>
                <a:off x="1241157" y="4672148"/>
                <a:ext cx="666206" cy="52322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84E9828-5013-B5B2-7BBD-814DFE701B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1157" y="4672148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Down Arrow 8">
            <a:extLst>
              <a:ext uri="{FF2B5EF4-FFF2-40B4-BE49-F238E27FC236}">
                <a16:creationId xmlns:a16="http://schemas.microsoft.com/office/drawing/2014/main" id="{AB16944B-5C90-EEE7-CD7C-96A4F8F4D76C}"/>
              </a:ext>
            </a:extLst>
          </p:cNvPr>
          <p:cNvSpPr/>
          <p:nvPr/>
        </p:nvSpPr>
        <p:spPr>
          <a:xfrm rot="16200000">
            <a:off x="2365939" y="5423973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" name="Down Arrow 9">
            <a:extLst>
              <a:ext uri="{FF2B5EF4-FFF2-40B4-BE49-F238E27FC236}">
                <a16:creationId xmlns:a16="http://schemas.microsoft.com/office/drawing/2014/main" id="{9DEAACED-C485-C0AD-84CA-77B514CE433F}"/>
              </a:ext>
            </a:extLst>
          </p:cNvPr>
          <p:cNvSpPr/>
          <p:nvPr/>
        </p:nvSpPr>
        <p:spPr>
          <a:xfrm rot="16200000">
            <a:off x="4353708" y="5423973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739A339-A4FF-771F-60FF-CFB392F12EDD}"/>
                  </a:ext>
                </a:extLst>
              </p:cNvPr>
              <p:cNvSpPr txBox="1"/>
              <p:nvPr/>
            </p:nvSpPr>
            <p:spPr>
              <a:xfrm>
                <a:off x="1241157" y="5418530"/>
                <a:ext cx="666206" cy="52322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739A339-A4FF-771F-60FF-CFB392F12E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1157" y="5418530"/>
                <a:ext cx="666206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C44517-33D6-CC2E-8925-84DEE2DB2307}"/>
                  </a:ext>
                </a:extLst>
              </p:cNvPr>
              <p:cNvSpPr txBox="1"/>
              <p:nvPr/>
            </p:nvSpPr>
            <p:spPr>
              <a:xfrm>
                <a:off x="3106594" y="5418530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C44517-33D6-CC2E-8925-84DEE2DB23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6594" y="5418530"/>
                <a:ext cx="925777" cy="523220"/>
              </a:xfrm>
              <a:prstGeom prst="rect">
                <a:avLst/>
              </a:prstGeom>
              <a:blipFill>
                <a:blip r:embed="rId5"/>
                <a:stretch>
                  <a:fillRect t="-10227" r="-5229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9CC876E8-1102-22E1-D321-23A0FEA2EB1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012" y="699569"/>
            <a:ext cx="637056" cy="90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52EAD22-BBB0-FC51-A584-0122831ABD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260" y="802067"/>
            <a:ext cx="469433" cy="695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4E8EDB9-DE59-26FC-6943-82FC36E85AE5}"/>
                  </a:ext>
                </a:extLst>
              </p:cNvPr>
              <p:cNvSpPr txBox="1"/>
              <p:nvPr/>
            </p:nvSpPr>
            <p:spPr>
              <a:xfrm>
                <a:off x="3203254" y="918736"/>
                <a:ext cx="9149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4E8EDB9-DE59-26FC-6943-82FC36E85A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254" y="918736"/>
                <a:ext cx="914967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403A56D-2A93-BAFD-814E-49C9D3456620}"/>
                  </a:ext>
                </a:extLst>
              </p:cNvPr>
              <p:cNvSpPr txBox="1"/>
              <p:nvPr/>
            </p:nvSpPr>
            <p:spPr>
              <a:xfrm>
                <a:off x="5457875" y="918736"/>
                <a:ext cx="9149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403A56D-2A93-BAFD-814E-49C9D34566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7875" y="918736"/>
                <a:ext cx="914967" cy="461665"/>
              </a:xfrm>
              <a:prstGeom prst="rect">
                <a:avLst/>
              </a:prstGeom>
              <a:blipFill>
                <a:blip r:embed="rId9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4DA9516-C55E-899E-EBD9-C5A63FDB57DC}"/>
                  </a:ext>
                </a:extLst>
              </p:cNvPr>
              <p:cNvSpPr txBox="1"/>
              <p:nvPr/>
            </p:nvSpPr>
            <p:spPr>
              <a:xfrm>
                <a:off x="3134068" y="4672148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4DA9516-C55E-899E-EBD9-C5A63FDB57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4068" y="4672148"/>
                <a:ext cx="925777" cy="523220"/>
              </a:xfrm>
              <a:prstGeom prst="rect">
                <a:avLst/>
              </a:prstGeom>
              <a:blipFill>
                <a:blip r:embed="rId10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BB73A8F0-B596-68DC-B22E-031C435A97A6}"/>
              </a:ext>
            </a:extLst>
          </p:cNvPr>
          <p:cNvSpPr txBox="1"/>
          <p:nvPr/>
        </p:nvSpPr>
        <p:spPr>
          <a:xfrm>
            <a:off x="5017590" y="4622562"/>
            <a:ext cx="666206" cy="6223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ctr"/>
            <a:endParaRPr lang="en-GB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908A3A-3DE1-BE8B-3A53-9D0FA29D1A3A}"/>
              </a:ext>
            </a:extLst>
          </p:cNvPr>
          <p:cNvSpPr txBox="1"/>
          <p:nvPr/>
        </p:nvSpPr>
        <p:spPr>
          <a:xfrm>
            <a:off x="5017590" y="5368944"/>
            <a:ext cx="666206" cy="6223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47244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8399C6C-6212-E72E-0982-6BF71F74C353}"/>
                  </a:ext>
                </a:extLst>
              </p:cNvPr>
              <p:cNvSpPr txBox="1"/>
              <p:nvPr/>
            </p:nvSpPr>
            <p:spPr>
              <a:xfrm>
                <a:off x="672974" y="331150"/>
                <a:ext cx="7645526" cy="606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</a:t>
                </a:r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Use multilink and base ten to represent these expressions.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a) 3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                           b) 4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c)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                             d)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</a:t>
                </a:r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function machines.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8399C6C-6212-E72E-0982-6BF71F74C3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974" y="331150"/>
                <a:ext cx="7645526" cy="6063198"/>
              </a:xfrm>
              <a:prstGeom prst="rect">
                <a:avLst/>
              </a:prstGeom>
              <a:blipFill>
                <a:blip r:embed="rId2"/>
                <a:stretch>
                  <a:fillRect l="-1594" t="-9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Down Arrow 5">
            <a:extLst>
              <a:ext uri="{FF2B5EF4-FFF2-40B4-BE49-F238E27FC236}">
                <a16:creationId xmlns:a16="http://schemas.microsoft.com/office/drawing/2014/main" id="{25331ACB-AD19-204A-E1E6-2BD52EF2B7CE}"/>
              </a:ext>
            </a:extLst>
          </p:cNvPr>
          <p:cNvSpPr/>
          <p:nvPr/>
        </p:nvSpPr>
        <p:spPr>
          <a:xfrm rot="16200000">
            <a:off x="2365939" y="4677586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" name="Down Arrow 6">
            <a:extLst>
              <a:ext uri="{FF2B5EF4-FFF2-40B4-BE49-F238E27FC236}">
                <a16:creationId xmlns:a16="http://schemas.microsoft.com/office/drawing/2014/main" id="{78B00A59-7723-5D28-003D-F921827A7C79}"/>
              </a:ext>
            </a:extLst>
          </p:cNvPr>
          <p:cNvSpPr/>
          <p:nvPr/>
        </p:nvSpPr>
        <p:spPr>
          <a:xfrm rot="16200000">
            <a:off x="4353708" y="4677586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95FE3A8-A863-3ED0-4EAB-D69941AB1898}"/>
                  </a:ext>
                </a:extLst>
              </p:cNvPr>
              <p:cNvSpPr txBox="1"/>
              <p:nvPr/>
            </p:nvSpPr>
            <p:spPr>
              <a:xfrm>
                <a:off x="1241157" y="4672143"/>
                <a:ext cx="666206" cy="52322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 anchor="t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95FE3A8-A863-3ED0-4EAB-D69941AB18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1157" y="4672143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7CB0B4D3-511D-C831-C05F-BD7BB5E72E2D}"/>
              </a:ext>
            </a:extLst>
          </p:cNvPr>
          <p:cNvSpPr txBox="1"/>
          <p:nvPr/>
        </p:nvSpPr>
        <p:spPr>
          <a:xfrm>
            <a:off x="5017590" y="4622557"/>
            <a:ext cx="666206" cy="6223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ctr"/>
            <a:endParaRPr lang="en-GB" sz="2800" dirty="0"/>
          </a:p>
        </p:txBody>
      </p:sp>
      <p:sp>
        <p:nvSpPr>
          <p:cNvPr id="7" name="Down Arrow 9">
            <a:extLst>
              <a:ext uri="{FF2B5EF4-FFF2-40B4-BE49-F238E27FC236}">
                <a16:creationId xmlns:a16="http://schemas.microsoft.com/office/drawing/2014/main" id="{E5540188-59C0-11D7-EA0D-5EE872FD6ADD}"/>
              </a:ext>
            </a:extLst>
          </p:cNvPr>
          <p:cNvSpPr/>
          <p:nvPr/>
        </p:nvSpPr>
        <p:spPr>
          <a:xfrm rot="16200000">
            <a:off x="2365939" y="5423973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" name="Down Arrow 10">
            <a:extLst>
              <a:ext uri="{FF2B5EF4-FFF2-40B4-BE49-F238E27FC236}">
                <a16:creationId xmlns:a16="http://schemas.microsoft.com/office/drawing/2014/main" id="{F3F535CF-98FB-6599-3B44-BD81E76FA4A3}"/>
              </a:ext>
            </a:extLst>
          </p:cNvPr>
          <p:cNvSpPr/>
          <p:nvPr/>
        </p:nvSpPr>
        <p:spPr>
          <a:xfrm rot="16200000">
            <a:off x="4353708" y="5423973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A34A962-C256-16E3-6680-D698B6180DC4}"/>
                  </a:ext>
                </a:extLst>
              </p:cNvPr>
              <p:cNvSpPr txBox="1"/>
              <p:nvPr/>
            </p:nvSpPr>
            <p:spPr>
              <a:xfrm>
                <a:off x="1241157" y="5418530"/>
                <a:ext cx="666206" cy="52322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A34A962-C256-16E3-6680-D698B6180D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1157" y="5418530"/>
                <a:ext cx="666206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BD70609-3270-6765-5F7E-3F953138B7BA}"/>
                  </a:ext>
                </a:extLst>
              </p:cNvPr>
              <p:cNvSpPr txBox="1"/>
              <p:nvPr/>
            </p:nvSpPr>
            <p:spPr>
              <a:xfrm>
                <a:off x="3106594" y="5418530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BD70609-3270-6765-5F7E-3F953138B7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6594" y="5418530"/>
                <a:ext cx="925777" cy="523220"/>
              </a:xfrm>
              <a:prstGeom prst="rect">
                <a:avLst/>
              </a:prstGeom>
              <a:blipFill>
                <a:blip r:embed="rId5"/>
                <a:stretch>
                  <a:fillRect t="-10227" r="-5229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E8BDD741-93CB-3BA4-0FB9-5436EB89B13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012" y="699559"/>
            <a:ext cx="637056" cy="90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AE7E2DF-CDD4-BFFB-DACB-A736EA3CC8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260" y="802057"/>
            <a:ext cx="469433" cy="695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2617A42-CA65-CB07-CE2D-C239FC93C846}"/>
                  </a:ext>
                </a:extLst>
              </p:cNvPr>
              <p:cNvSpPr txBox="1"/>
              <p:nvPr/>
            </p:nvSpPr>
            <p:spPr>
              <a:xfrm>
                <a:off x="3203254" y="918726"/>
                <a:ext cx="9149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2617A42-CA65-CB07-CE2D-C239FC93C8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254" y="918726"/>
                <a:ext cx="914967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EF96CF6-7609-7152-48C9-F8BA6150BD9A}"/>
                  </a:ext>
                </a:extLst>
              </p:cNvPr>
              <p:cNvSpPr txBox="1"/>
              <p:nvPr/>
            </p:nvSpPr>
            <p:spPr>
              <a:xfrm>
                <a:off x="5457875" y="918726"/>
                <a:ext cx="9149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EF96CF6-7609-7152-48C9-F8BA6150BD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7875" y="918726"/>
                <a:ext cx="914967" cy="461665"/>
              </a:xfrm>
              <a:prstGeom prst="rect">
                <a:avLst/>
              </a:prstGeom>
              <a:blipFill>
                <a:blip r:embed="rId9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E7442BC-67EB-2E23-BCE7-8E297BBAF9C0}"/>
                  </a:ext>
                </a:extLst>
              </p:cNvPr>
              <p:cNvSpPr txBox="1"/>
              <p:nvPr/>
            </p:nvSpPr>
            <p:spPr>
              <a:xfrm>
                <a:off x="3134068" y="4672143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E7442BC-67EB-2E23-BCE7-8E297BBAF9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4068" y="4672143"/>
                <a:ext cx="925777" cy="523220"/>
              </a:xfrm>
              <a:prstGeom prst="rect">
                <a:avLst/>
              </a:prstGeom>
              <a:blipFill>
                <a:blip r:embed="rId10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>
            <a:extLst>
              <a:ext uri="{FF2B5EF4-FFF2-40B4-BE49-F238E27FC236}">
                <a16:creationId xmlns:a16="http://schemas.microsoft.com/office/drawing/2014/main" id="{D2469138-DC6C-9112-809F-40BCC80692F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680" y="1993296"/>
            <a:ext cx="637056" cy="90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C3D1D94-9689-112C-7CFB-BA7EC59F583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567" y="1993296"/>
            <a:ext cx="637056" cy="90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8167275-CE19-6184-FE26-2876A2A6EF5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454" y="1993296"/>
            <a:ext cx="637056" cy="90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1405A38-A3C2-5A56-2FFA-FB543B2159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540" y="2227215"/>
            <a:ext cx="469433" cy="6950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AED54A0-48EC-71FF-9A27-8EABC976C1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084" y="2236259"/>
            <a:ext cx="469433" cy="6950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9A08BCB-DB17-7BA5-BF5E-9B32403612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545" y="2247925"/>
            <a:ext cx="469433" cy="6950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39C7867-86F2-B23B-946F-0445840261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765" y="1993296"/>
            <a:ext cx="637056" cy="900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6F82D0F-FAB9-8370-3029-C5E4F65DA9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52" y="1993296"/>
            <a:ext cx="637056" cy="900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5B8E55F-D8E7-A27F-C33B-0DB478886E0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539" y="1993296"/>
            <a:ext cx="637056" cy="900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7F1B6CB-A7DE-91B0-9E13-2B72F2F9EB1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595" y="1993296"/>
            <a:ext cx="637056" cy="900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029E06C-C522-973E-C47B-BD647F94985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893" y="3202301"/>
            <a:ext cx="637056" cy="900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91341F9-2322-603E-1A36-6046EB3276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607" y="3352225"/>
            <a:ext cx="469433" cy="69500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948498E-60E7-8A5F-7F30-D54083890B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151" y="3361269"/>
            <a:ext cx="469433" cy="69500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75C5B53-FAFB-DB39-5096-E9746722E1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612" y="3372935"/>
            <a:ext cx="469433" cy="69500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9032273-3E8D-C7A0-7386-AA0C3C9E9E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793" y="3373423"/>
            <a:ext cx="469433" cy="69500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4107175-4BA0-F604-0EBE-CB9005B643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254" y="3385089"/>
            <a:ext cx="469433" cy="69500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60EEC72-EFDF-5051-E935-483188895A2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29" y="3385089"/>
            <a:ext cx="469433" cy="69500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473AB74-D131-915D-5275-5D8DE11CA1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590" y="3385089"/>
            <a:ext cx="469433" cy="69500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B71275F-189D-A9E5-9351-4461D772859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350" y="3202301"/>
            <a:ext cx="637056" cy="900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5E5861C-39B3-B9C5-B6A0-B3842987593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406" y="3202301"/>
            <a:ext cx="637056" cy="900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90402912-DF47-2AFB-5811-3C435705B255}"/>
                  </a:ext>
                </a:extLst>
              </p:cNvPr>
              <p:cNvSpPr txBox="1"/>
              <p:nvPr/>
            </p:nvSpPr>
            <p:spPr>
              <a:xfrm>
                <a:off x="5144199" y="4590010"/>
                <a:ext cx="616854" cy="669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 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90402912-DF47-2AFB-5811-3C435705B2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4199" y="4590010"/>
                <a:ext cx="616854" cy="66986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9422001C-7543-ED95-DF74-AD9045A051F7}"/>
                  </a:ext>
                </a:extLst>
              </p:cNvPr>
              <p:cNvSpPr txBox="1"/>
              <p:nvPr/>
            </p:nvSpPr>
            <p:spPr>
              <a:xfrm>
                <a:off x="5103358" y="5449308"/>
                <a:ext cx="6168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6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  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9422001C-7543-ED95-DF74-AD9045A051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3358" y="5449308"/>
                <a:ext cx="616854" cy="461665"/>
              </a:xfrm>
              <a:prstGeom prst="rect">
                <a:avLst/>
              </a:prstGeom>
              <a:blipFill>
                <a:blip r:embed="rId12"/>
                <a:stretch>
                  <a:fillRect l="-1485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>
            <a:extLst>
              <a:ext uri="{FF2B5EF4-FFF2-40B4-BE49-F238E27FC236}">
                <a16:creationId xmlns:a16="http://schemas.microsoft.com/office/drawing/2014/main" id="{DF4DDDBE-FD53-FAC9-0117-DBEC3690A4E7}"/>
              </a:ext>
            </a:extLst>
          </p:cNvPr>
          <p:cNvSpPr txBox="1"/>
          <p:nvPr/>
        </p:nvSpPr>
        <p:spPr>
          <a:xfrm>
            <a:off x="5017590" y="5368944"/>
            <a:ext cx="666206" cy="6223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4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A17857-55BC-43CF-9493-3F6AAFE01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935" y="2618152"/>
            <a:ext cx="4570129" cy="3373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587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E39DE24-8A3E-3BC9-D2FD-9521CCAD5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288" y="1756423"/>
            <a:ext cx="1087773" cy="10843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DCA16EF-1D0B-39EE-588A-AC94A22304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723" y="1909555"/>
            <a:ext cx="931252" cy="9312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BE6569-2320-78F9-53E4-692F51E21A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865" y="1909555"/>
            <a:ext cx="931252" cy="9312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94858E2-4437-EEE7-3FBB-4D2A970CBAC2}"/>
              </a:ext>
            </a:extLst>
          </p:cNvPr>
          <p:cNvSpPr txBox="1"/>
          <p:nvPr/>
        </p:nvSpPr>
        <p:spPr>
          <a:xfrm>
            <a:off x="3057676" y="1171648"/>
            <a:ext cx="4659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much is there?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20F1719D-C385-7E0E-E3BF-2BD632335E38}"/>
              </a:ext>
            </a:extLst>
          </p:cNvPr>
          <p:cNvCxnSpPr/>
          <p:nvPr/>
        </p:nvCxnSpPr>
        <p:spPr>
          <a:xfrm>
            <a:off x="3217174" y="2951356"/>
            <a:ext cx="0" cy="69459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7414FC6-ABB9-C6AF-8021-E3AD91C47449}"/>
              </a:ext>
            </a:extLst>
          </p:cNvPr>
          <p:cNvCxnSpPr/>
          <p:nvPr/>
        </p:nvCxnSpPr>
        <p:spPr>
          <a:xfrm>
            <a:off x="4548111" y="2951356"/>
            <a:ext cx="0" cy="69459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553380F5-E359-58A2-17BC-482FD753091E}"/>
              </a:ext>
            </a:extLst>
          </p:cNvPr>
          <p:cNvCxnSpPr/>
          <p:nvPr/>
        </p:nvCxnSpPr>
        <p:spPr>
          <a:xfrm>
            <a:off x="5658491" y="2951356"/>
            <a:ext cx="0" cy="69459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20B7881-30B1-7005-8C4A-4027D2E3C1D6}"/>
              </a:ext>
            </a:extLst>
          </p:cNvPr>
          <p:cNvSpPr txBox="1"/>
          <p:nvPr/>
        </p:nvSpPr>
        <p:spPr>
          <a:xfrm>
            <a:off x="2889390" y="3734604"/>
            <a:ext cx="863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 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DE56C5-B31F-F191-481F-DEFD390DE8AA}"/>
              </a:ext>
            </a:extLst>
          </p:cNvPr>
          <p:cNvSpPr txBox="1"/>
          <p:nvPr/>
        </p:nvSpPr>
        <p:spPr>
          <a:xfrm>
            <a:off x="4137058" y="3734603"/>
            <a:ext cx="863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 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91E438B-E7C7-D42E-F260-4C97EE8643DC}"/>
              </a:ext>
            </a:extLst>
          </p:cNvPr>
          <p:cNvSpPr txBox="1"/>
          <p:nvPr/>
        </p:nvSpPr>
        <p:spPr>
          <a:xfrm>
            <a:off x="5384726" y="3734602"/>
            <a:ext cx="863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 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811BA34-BBF9-64E1-424D-43CF7EBACD9F}"/>
                  </a:ext>
                </a:extLst>
              </p:cNvPr>
              <p:cNvSpPr txBox="1"/>
              <p:nvPr/>
            </p:nvSpPr>
            <p:spPr>
              <a:xfrm>
                <a:off x="3495442" y="3727201"/>
                <a:ext cx="86391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811BA34-BBF9-64E1-424D-43CF7EBACD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5442" y="3727201"/>
                <a:ext cx="863917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AAC0663-CC5B-24AB-C145-515622057633}"/>
                  </a:ext>
                </a:extLst>
              </p:cNvPr>
              <p:cNvSpPr txBox="1"/>
              <p:nvPr/>
            </p:nvSpPr>
            <p:spPr>
              <a:xfrm>
                <a:off x="4743110" y="3727200"/>
                <a:ext cx="86391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AAC0663-CC5B-24AB-C145-515622057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3110" y="3727200"/>
                <a:ext cx="863917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90720A5-4D5B-019A-B6F1-C292E44ADFBD}"/>
                  </a:ext>
                </a:extLst>
              </p:cNvPr>
              <p:cNvSpPr txBox="1"/>
              <p:nvPr/>
            </p:nvSpPr>
            <p:spPr>
              <a:xfrm>
                <a:off x="6200115" y="3742004"/>
                <a:ext cx="129619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90 p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90720A5-4D5B-019A-B6F1-C292E44ADF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0115" y="3742004"/>
                <a:ext cx="1296196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2CA3A338-BBCA-6825-AF1F-D0EB1299F8AA}"/>
              </a:ext>
            </a:extLst>
          </p:cNvPr>
          <p:cNvSpPr txBox="1"/>
          <p:nvPr/>
        </p:nvSpPr>
        <p:spPr>
          <a:xfrm>
            <a:off x="903526" y="3255627"/>
            <a:ext cx="2112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Substitution</a:t>
            </a:r>
          </a:p>
        </p:txBody>
      </p:sp>
      <p:sp>
        <p:nvSpPr>
          <p:cNvPr id="16" name="Rounded Rectangle 17">
            <a:extLst>
              <a:ext uri="{FF2B5EF4-FFF2-40B4-BE49-F238E27FC236}">
                <a16:creationId xmlns:a16="http://schemas.microsoft.com/office/drawing/2014/main" id="{FAB5E6F6-7351-D3DC-3A20-C5C435316368}"/>
              </a:ext>
            </a:extLst>
          </p:cNvPr>
          <p:cNvSpPr/>
          <p:nvPr/>
        </p:nvSpPr>
        <p:spPr>
          <a:xfrm>
            <a:off x="2820481" y="2840807"/>
            <a:ext cx="3428162" cy="1493374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2555987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3A93E1-33DE-9A5F-2498-7B36B6B0A12D}"/>
              </a:ext>
            </a:extLst>
          </p:cNvPr>
          <p:cNvSpPr txBox="1"/>
          <p:nvPr/>
        </p:nvSpPr>
        <p:spPr>
          <a:xfrm>
            <a:off x="3061874" y="330647"/>
            <a:ext cx="2112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Substitution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07FA5C-6BCD-F4F8-F384-C1D60CFD3E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762" y="3836999"/>
            <a:ext cx="2109472" cy="11665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2CDA9F-0E01-5C81-9F84-356E8CFFFE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874" y="4336290"/>
            <a:ext cx="2027360" cy="10402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D84636-0CBD-2657-6848-60E33094B5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874" y="4846062"/>
            <a:ext cx="2027360" cy="1040278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3EFF168-B3CE-EDAA-0407-63513CD497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467614"/>
              </p:ext>
            </p:extLst>
          </p:nvPr>
        </p:nvGraphicFramePr>
        <p:xfrm>
          <a:off x="4680438" y="1232656"/>
          <a:ext cx="1984132" cy="16896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066">
                  <a:extLst>
                    <a:ext uri="{9D8B030D-6E8A-4147-A177-3AD203B41FA5}">
                      <a16:colId xmlns:a16="http://schemas.microsoft.com/office/drawing/2014/main" val="4213753104"/>
                    </a:ext>
                  </a:extLst>
                </a:gridCol>
                <a:gridCol w="992066">
                  <a:extLst>
                    <a:ext uri="{9D8B030D-6E8A-4147-A177-3AD203B41FA5}">
                      <a16:colId xmlns:a16="http://schemas.microsoft.com/office/drawing/2014/main" val="4167849363"/>
                    </a:ext>
                  </a:extLst>
                </a:gridCol>
              </a:tblGrid>
              <a:tr h="42710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+mn-lt"/>
                        </a:rPr>
                        <a:t>Out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00B050"/>
                          </a:solidFill>
                          <a:latin typeface="+mn-lt"/>
                        </a:rPr>
                        <a:t>In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9816116"/>
                  </a:ext>
                </a:extLst>
              </a:tr>
              <a:tr h="123244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00B050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4308339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9AD5CA22-4DC5-4B0A-D811-CE7BA96E983E}"/>
              </a:ext>
            </a:extLst>
          </p:cNvPr>
          <p:cNvGrpSpPr/>
          <p:nvPr/>
        </p:nvGrpSpPr>
        <p:grpSpPr>
          <a:xfrm>
            <a:off x="1096955" y="673907"/>
            <a:ext cx="1874297" cy="2812225"/>
            <a:chOff x="1096955" y="673907"/>
            <a:chExt cx="1874297" cy="2812225"/>
          </a:xfrm>
        </p:grpSpPr>
        <p:pic>
          <p:nvPicPr>
            <p:cNvPr id="8" name="Picture 7" descr="A cartoon of a child&#10;&#10;Description automatically generated with low confidence">
              <a:extLst>
                <a:ext uri="{FF2B5EF4-FFF2-40B4-BE49-F238E27FC236}">
                  <a16:creationId xmlns:a16="http://schemas.microsoft.com/office/drawing/2014/main" id="{0F574D47-5C56-69AF-2C88-CFF8DB335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96955" y="673907"/>
              <a:ext cx="1207010" cy="2618237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D60C675-3FB4-7E72-CE31-B44F42493F4F}"/>
                </a:ext>
              </a:extLst>
            </p:cNvPr>
            <p:cNvSpPr txBox="1"/>
            <p:nvPr/>
          </p:nvSpPr>
          <p:spPr>
            <a:xfrm>
              <a:off x="1485352" y="1849187"/>
              <a:ext cx="1485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10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DE5C430-F419-625E-340E-1B075B35113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74820" y="2622488"/>
              <a:ext cx="796565" cy="863644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9DCD78-C34C-49FC-9F2C-0408F2A6D660}"/>
              </a:ext>
            </a:extLst>
          </p:cNvPr>
          <p:cNvGrpSpPr/>
          <p:nvPr/>
        </p:nvGrpSpPr>
        <p:grpSpPr>
          <a:xfrm>
            <a:off x="9788286" y="392979"/>
            <a:ext cx="1934473" cy="2905263"/>
            <a:chOff x="2911076" y="584247"/>
            <a:chExt cx="1934473" cy="290526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6FEC61B-246D-3B8D-2A27-078F2744A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911076" y="584247"/>
              <a:ext cx="1207011" cy="2795404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C955C78-3A74-FFA1-7499-AA2636E6345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71568" y="2625866"/>
              <a:ext cx="796565" cy="863644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AEDC863-E208-53B5-1FAD-0C0616A223A7}"/>
                </a:ext>
              </a:extLst>
            </p:cNvPr>
            <p:cNvSpPr txBox="1"/>
            <p:nvPr/>
          </p:nvSpPr>
          <p:spPr>
            <a:xfrm>
              <a:off x="3359649" y="1846646"/>
              <a:ext cx="1485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23495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92136 -0.004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764" y="-83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-0.95382 0.0340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604" y="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F38F1E-4350-FEE6-B680-86D5BEF729B7}"/>
              </a:ext>
            </a:extLst>
          </p:cNvPr>
          <p:cNvSpPr txBox="1"/>
          <p:nvPr/>
        </p:nvSpPr>
        <p:spPr>
          <a:xfrm>
            <a:off x="2104087" y="481081"/>
            <a:ext cx="4659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Ann gives values to these cubes.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6162F8-EDFD-47C4-B922-F023D666C9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728" y="1047061"/>
            <a:ext cx="637056" cy="900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C7048D-B1E1-612C-BF44-06CA1C6237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976" y="1149559"/>
            <a:ext cx="469433" cy="695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5F19AAF-8147-4054-7D07-80D6CC646556}"/>
                  </a:ext>
                </a:extLst>
              </p:cNvPr>
              <p:cNvSpPr txBox="1"/>
              <p:nvPr/>
            </p:nvSpPr>
            <p:spPr>
              <a:xfrm>
                <a:off x="3368784" y="1304465"/>
                <a:ext cx="73436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5F19AAF-8147-4054-7D07-80D6CC6465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8784" y="1304465"/>
                <a:ext cx="734362" cy="461665"/>
              </a:xfrm>
              <a:prstGeom prst="rect">
                <a:avLst/>
              </a:prstGeom>
              <a:blipFill>
                <a:blip r:embed="rId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DE6BD82-2A09-4F7A-3E02-E38121FE959B}"/>
                  </a:ext>
                </a:extLst>
              </p:cNvPr>
              <p:cNvSpPr txBox="1"/>
              <p:nvPr/>
            </p:nvSpPr>
            <p:spPr>
              <a:xfrm>
                <a:off x="5585409" y="1304465"/>
                <a:ext cx="73436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DE6BD82-2A09-4F7A-3E02-E38121FE95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5409" y="1304465"/>
                <a:ext cx="734362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38DCE776-F3D1-CEC3-9233-941BB2399932}"/>
              </a:ext>
            </a:extLst>
          </p:cNvPr>
          <p:cNvSpPr txBox="1"/>
          <p:nvPr/>
        </p:nvSpPr>
        <p:spPr>
          <a:xfrm>
            <a:off x="1776549" y="2031902"/>
            <a:ext cx="5714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Work out the values of the sets of cubes.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F036E6-F02B-E7F8-79E6-A051AACA50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08" y="2819256"/>
            <a:ext cx="637056" cy="90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6E5725-5D20-B3FE-CAA8-D0F4419A15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169" y="2819256"/>
            <a:ext cx="637056" cy="90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5F4F7D7-B544-D519-272D-74C3676B15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728" y="3092211"/>
            <a:ext cx="469433" cy="6950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6D5A75-28B2-FF2F-2A92-DE40D44753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353" y="2887215"/>
            <a:ext cx="637056" cy="90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2DB516A-9428-CF01-21E0-6DD9316FFF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830" y="3092211"/>
            <a:ext cx="469433" cy="6950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24DAE1-47D7-850D-F24C-6FA8516AE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263" y="3092211"/>
            <a:ext cx="469433" cy="6950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7359290-4075-721B-8C3A-917F85C5BB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696" y="3092211"/>
            <a:ext cx="469433" cy="6950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6BB3020-B319-A352-8667-F363BFE91F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98" y="4970273"/>
            <a:ext cx="637056" cy="900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ECC8035-B422-1737-E20E-9F66007DB0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559" y="4970273"/>
            <a:ext cx="637056" cy="90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E56CD73-9AF5-1B37-161F-9C77BE5B54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105" y="4970273"/>
            <a:ext cx="637056" cy="90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625BFAD-FCE6-BFFA-1AF3-659B1157CF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561" y="4970273"/>
            <a:ext cx="637056" cy="90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B1D9B76-141E-46D8-D51B-8E58A8FDC7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722" y="5282417"/>
            <a:ext cx="469433" cy="6950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CD39582-B842-D218-87C8-C23E972A29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155" y="5282417"/>
            <a:ext cx="469433" cy="6950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3713310-F367-7D42-935B-B773D02264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0284" y="5265919"/>
            <a:ext cx="747045" cy="74704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28D36CC-C74C-079C-AAA8-827A04CF41AE}"/>
              </a:ext>
            </a:extLst>
          </p:cNvPr>
          <p:cNvSpPr txBox="1"/>
          <p:nvPr/>
        </p:nvSpPr>
        <p:spPr>
          <a:xfrm>
            <a:off x="5623128" y="540860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415440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5822AE4-936F-474B-9015-B621858940E5}"/>
              </a:ext>
            </a:extLst>
          </p:cNvPr>
          <p:cNvSpPr txBox="1"/>
          <p:nvPr/>
        </p:nvSpPr>
        <p:spPr>
          <a:xfrm>
            <a:off x="2104087" y="481081"/>
            <a:ext cx="4659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Ann gives values to these cubes.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49A5A7-C692-39C2-FD7A-FB11E097B7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728" y="1047061"/>
            <a:ext cx="637056" cy="900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57BEF21-F21C-F406-C379-9E6A283037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976" y="1149559"/>
            <a:ext cx="469433" cy="695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DA3392-BBC3-E9E0-56F2-0DE4C4A67168}"/>
                  </a:ext>
                </a:extLst>
              </p:cNvPr>
              <p:cNvSpPr txBox="1"/>
              <p:nvPr/>
            </p:nvSpPr>
            <p:spPr>
              <a:xfrm>
                <a:off x="3368784" y="1304465"/>
                <a:ext cx="73436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DA3392-BBC3-E9E0-56F2-0DE4C4A671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8784" y="1304465"/>
                <a:ext cx="734362" cy="461665"/>
              </a:xfrm>
              <a:prstGeom prst="rect">
                <a:avLst/>
              </a:prstGeom>
              <a:blipFill>
                <a:blip r:embed="rId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C455C9C-B6EC-F68B-4FA9-DA304E5D1236}"/>
                  </a:ext>
                </a:extLst>
              </p:cNvPr>
              <p:cNvSpPr txBox="1"/>
              <p:nvPr/>
            </p:nvSpPr>
            <p:spPr>
              <a:xfrm>
                <a:off x="5585409" y="1304465"/>
                <a:ext cx="73436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C455C9C-B6EC-F68B-4FA9-DA304E5D12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5409" y="1304465"/>
                <a:ext cx="734362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E491F52A-FF84-8328-80A5-F61EF5F4A13B}"/>
              </a:ext>
            </a:extLst>
          </p:cNvPr>
          <p:cNvSpPr txBox="1"/>
          <p:nvPr/>
        </p:nvSpPr>
        <p:spPr>
          <a:xfrm>
            <a:off x="1776549" y="2031902"/>
            <a:ext cx="5714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Work out the values of the sets of cubes.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BB3AA6-31F6-6E44-4F05-E64902E858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08" y="2819256"/>
            <a:ext cx="637056" cy="90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ECBF52E-AA6B-B196-687B-48E35AF7FA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169" y="2819256"/>
            <a:ext cx="637056" cy="90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BB7E7E0-B857-1FC8-42B3-8CF020780B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728" y="3092211"/>
            <a:ext cx="469433" cy="6950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FAFAEFA-D5CE-FB70-E768-AB79850490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353" y="2887215"/>
            <a:ext cx="637056" cy="90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964FD9-18CF-3106-FE19-97439221D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830" y="3092211"/>
            <a:ext cx="469433" cy="6950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5C8239F-E2D1-9662-9B2C-B43DFE0DD7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263" y="3092211"/>
            <a:ext cx="469433" cy="6950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A0BF2AA-5939-A10E-8B66-D97D0095BE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696" y="3092211"/>
            <a:ext cx="469433" cy="6950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1B75E0E-909D-BBBF-E2CD-04D88D7E0C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98" y="4970273"/>
            <a:ext cx="637056" cy="900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0F6620F-B5F4-B497-8AF8-05856B3BE9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559" y="4970273"/>
            <a:ext cx="637056" cy="90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F2F07BF-2EC0-FAA4-1D54-AF7B26DDD4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105" y="4970273"/>
            <a:ext cx="637056" cy="90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8AC8705-E70E-5C2E-222C-FDCDF56F95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561" y="4970273"/>
            <a:ext cx="637056" cy="90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FBF5694-FF22-940B-A02E-70EDFB061A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722" y="5282417"/>
            <a:ext cx="469433" cy="6950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4818478-F873-0797-26BE-FECB22EA40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155" y="5282417"/>
            <a:ext cx="469433" cy="69500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2FF93E4-4C86-0986-B923-4B3A6028CD28}"/>
              </a:ext>
            </a:extLst>
          </p:cNvPr>
          <p:cNvSpPr txBox="1"/>
          <p:nvPr/>
        </p:nvSpPr>
        <p:spPr>
          <a:xfrm>
            <a:off x="1303473" y="3588009"/>
            <a:ext cx="734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40EDBA9-D51D-530A-A613-0068190B46EC}"/>
              </a:ext>
            </a:extLst>
          </p:cNvPr>
          <p:cNvSpPr txBox="1"/>
          <p:nvPr/>
        </p:nvSpPr>
        <p:spPr>
          <a:xfrm>
            <a:off x="2104087" y="3588009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28D2DD6-3385-AE4D-AD27-CC18095DED50}"/>
              </a:ext>
            </a:extLst>
          </p:cNvPr>
          <p:cNvSpPr txBox="1"/>
          <p:nvPr/>
        </p:nvSpPr>
        <p:spPr>
          <a:xfrm>
            <a:off x="2838350" y="3588009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841E734-F277-B984-4522-24EC3ED5E652}"/>
              </a:ext>
            </a:extLst>
          </p:cNvPr>
          <p:cNvSpPr txBox="1"/>
          <p:nvPr/>
        </p:nvSpPr>
        <p:spPr>
          <a:xfrm>
            <a:off x="3385701" y="3120470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62ABA1C-8C3F-CC48-C96C-F3C06B31BC22}"/>
              </a:ext>
            </a:extLst>
          </p:cNvPr>
          <p:cNvSpPr txBox="1"/>
          <p:nvPr/>
        </p:nvSpPr>
        <p:spPr>
          <a:xfrm>
            <a:off x="5038157" y="3613762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0724413-D259-79A9-31F2-7AC3A70DD07D}"/>
              </a:ext>
            </a:extLst>
          </p:cNvPr>
          <p:cNvSpPr txBox="1"/>
          <p:nvPr/>
        </p:nvSpPr>
        <p:spPr>
          <a:xfrm>
            <a:off x="5772420" y="3613762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3E23D31-17F6-C21D-AC66-D9B3A911B969}"/>
              </a:ext>
            </a:extLst>
          </p:cNvPr>
          <p:cNvSpPr txBox="1"/>
          <p:nvPr/>
        </p:nvSpPr>
        <p:spPr>
          <a:xfrm>
            <a:off x="6325828" y="3613762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558844E-D542-2067-CFBC-FB1751EB8D27}"/>
              </a:ext>
            </a:extLst>
          </p:cNvPr>
          <p:cNvSpPr txBox="1"/>
          <p:nvPr/>
        </p:nvSpPr>
        <p:spPr>
          <a:xfrm>
            <a:off x="6873179" y="3613762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D8D2A57-DB29-61EB-43E1-509C2D748BB4}"/>
              </a:ext>
            </a:extLst>
          </p:cNvPr>
          <p:cNvSpPr txBox="1"/>
          <p:nvPr/>
        </p:nvSpPr>
        <p:spPr>
          <a:xfrm>
            <a:off x="7299254" y="3152097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0F4DC09-7597-E954-1A64-04B56B44448D}"/>
              </a:ext>
            </a:extLst>
          </p:cNvPr>
          <p:cNvSpPr txBox="1"/>
          <p:nvPr/>
        </p:nvSpPr>
        <p:spPr>
          <a:xfrm>
            <a:off x="1074650" y="5660396"/>
            <a:ext cx="734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E407565-1B21-3267-9FCD-AA57D7579D14}"/>
              </a:ext>
            </a:extLst>
          </p:cNvPr>
          <p:cNvSpPr txBox="1"/>
          <p:nvPr/>
        </p:nvSpPr>
        <p:spPr>
          <a:xfrm>
            <a:off x="1875264" y="5660396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B223FBF-AFDE-7472-2874-562CAAE28299}"/>
              </a:ext>
            </a:extLst>
          </p:cNvPr>
          <p:cNvSpPr txBox="1"/>
          <p:nvPr/>
        </p:nvSpPr>
        <p:spPr>
          <a:xfrm>
            <a:off x="2640007" y="5660396"/>
            <a:ext cx="734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9D92435-EF2E-66E0-FA50-0019F288041E}"/>
              </a:ext>
            </a:extLst>
          </p:cNvPr>
          <p:cNvSpPr txBox="1"/>
          <p:nvPr/>
        </p:nvSpPr>
        <p:spPr>
          <a:xfrm>
            <a:off x="3440621" y="5660396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D8ECD22-17E5-1BED-1D41-AB236AEADFF0}"/>
              </a:ext>
            </a:extLst>
          </p:cNvPr>
          <p:cNvSpPr txBox="1"/>
          <p:nvPr/>
        </p:nvSpPr>
        <p:spPr>
          <a:xfrm>
            <a:off x="4294479" y="5660396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9A7798E-7959-FA30-86DE-5421C77F3E4F}"/>
              </a:ext>
            </a:extLst>
          </p:cNvPr>
          <p:cNvSpPr txBox="1"/>
          <p:nvPr/>
        </p:nvSpPr>
        <p:spPr>
          <a:xfrm>
            <a:off x="4720554" y="5660396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C683FD6-14B6-5B21-BB42-9B2A2F286560}"/>
              </a:ext>
            </a:extLst>
          </p:cNvPr>
          <p:cNvSpPr txBox="1"/>
          <p:nvPr/>
        </p:nvSpPr>
        <p:spPr>
          <a:xfrm>
            <a:off x="5225069" y="5321200"/>
            <a:ext cx="54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3582606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D3280D5-2899-674F-E5DE-F2B202EF7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979" y="548663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80903DF-3079-3D3B-E539-D40FDBFD8CA6}"/>
              </a:ext>
            </a:extLst>
          </p:cNvPr>
          <p:cNvSpPr txBox="1"/>
          <p:nvPr/>
        </p:nvSpPr>
        <p:spPr>
          <a:xfrm>
            <a:off x="5748823" y="69135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9894EFD-B9BC-506D-1772-8D85A6594DA4}"/>
              </a:ext>
            </a:extLst>
          </p:cNvPr>
          <p:cNvSpPr/>
          <p:nvPr/>
        </p:nvSpPr>
        <p:spPr>
          <a:xfrm>
            <a:off x="1907931" y="1608992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BE53684C-5015-85A2-B4E7-C3AF1C5C8123}"/>
              </a:ext>
            </a:extLst>
          </p:cNvPr>
          <p:cNvSpPr/>
          <p:nvPr/>
        </p:nvSpPr>
        <p:spPr>
          <a:xfrm>
            <a:off x="4894850" y="1608992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49E6557-1C4E-589F-3763-7F2FFA21D0C5}"/>
                  </a:ext>
                </a:extLst>
              </p:cNvPr>
              <p:cNvSpPr txBox="1"/>
              <p:nvPr/>
            </p:nvSpPr>
            <p:spPr>
              <a:xfrm>
                <a:off x="2740831" y="1759398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49E6557-1C4E-589F-3763-7F2FFA21D0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0831" y="1759398"/>
                <a:ext cx="2112426" cy="461665"/>
              </a:xfrm>
              <a:prstGeom prst="rect">
                <a:avLst/>
              </a:prstGeom>
              <a:blipFill>
                <a:blip r:embed="rId3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B463837-206D-2F62-D629-4C37F1E8A0F0}"/>
                  </a:ext>
                </a:extLst>
              </p:cNvPr>
              <p:cNvSpPr txBox="1"/>
              <p:nvPr/>
            </p:nvSpPr>
            <p:spPr>
              <a:xfrm>
                <a:off x="5846624" y="1736395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B463837-206D-2F62-D629-4C37F1E8A0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6624" y="1736395"/>
                <a:ext cx="2112426" cy="461665"/>
              </a:xfrm>
              <a:prstGeom prst="rect">
                <a:avLst/>
              </a:prstGeom>
              <a:blipFill>
                <a:blip r:embed="rId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8B8E85FE-5EEC-C3F9-3F7B-916B539F6683}"/>
              </a:ext>
            </a:extLst>
          </p:cNvPr>
          <p:cNvSpPr txBox="1"/>
          <p:nvPr/>
        </p:nvSpPr>
        <p:spPr>
          <a:xfrm>
            <a:off x="1110926" y="2918429"/>
            <a:ext cx="7207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would be the totals of these calculations?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D3EABA8-D0AA-5074-C6AE-DEA0E639CC70}"/>
              </a:ext>
            </a:extLst>
          </p:cNvPr>
          <p:cNvSpPr/>
          <p:nvPr/>
        </p:nvSpPr>
        <p:spPr>
          <a:xfrm>
            <a:off x="1672160" y="3727246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3BC4D827-75B6-3C2A-025B-C5EDBB01406B}"/>
              </a:ext>
            </a:extLst>
          </p:cNvPr>
          <p:cNvSpPr/>
          <p:nvPr/>
        </p:nvSpPr>
        <p:spPr>
          <a:xfrm>
            <a:off x="3030805" y="3766811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3A7B27A-5FFB-6AF3-D80A-F24A68A65CA1}"/>
              </a:ext>
            </a:extLst>
          </p:cNvPr>
          <p:cNvSpPr/>
          <p:nvPr/>
        </p:nvSpPr>
        <p:spPr>
          <a:xfrm>
            <a:off x="4508323" y="3766811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46E8410-9ABE-23DA-F059-6216DF6E258D}"/>
                  </a:ext>
                </a:extLst>
              </p:cNvPr>
              <p:cNvSpPr txBox="1"/>
              <p:nvPr/>
            </p:nvSpPr>
            <p:spPr>
              <a:xfrm>
                <a:off x="2396780" y="3830512"/>
                <a:ext cx="700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46E8410-9ABE-23DA-F059-6216DF6E25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6780" y="3830512"/>
                <a:ext cx="700714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47BA800-7EF2-1CAE-F217-C96650277263}"/>
                  </a:ext>
                </a:extLst>
              </p:cNvPr>
              <p:cNvSpPr txBox="1"/>
              <p:nvPr/>
            </p:nvSpPr>
            <p:spPr>
              <a:xfrm>
                <a:off x="3874298" y="3832899"/>
                <a:ext cx="700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47BA800-7EF2-1CAE-F217-C966502772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4298" y="3832899"/>
                <a:ext cx="700714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38F03B8-D2D0-0EF9-6FC1-9DCEB40D990B}"/>
                  </a:ext>
                </a:extLst>
              </p:cNvPr>
              <p:cNvSpPr txBox="1"/>
              <p:nvPr/>
            </p:nvSpPr>
            <p:spPr>
              <a:xfrm>
                <a:off x="5480523" y="3830511"/>
                <a:ext cx="700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38F03B8-D2D0-0EF9-6FC1-9DCEB40D99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0523" y="3830511"/>
                <a:ext cx="700714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>
            <a:extLst>
              <a:ext uri="{FF2B5EF4-FFF2-40B4-BE49-F238E27FC236}">
                <a16:creationId xmlns:a16="http://schemas.microsoft.com/office/drawing/2014/main" id="{02DDFBA0-3BB2-EC79-0EC6-A0D17E632D0B}"/>
              </a:ext>
            </a:extLst>
          </p:cNvPr>
          <p:cNvSpPr/>
          <p:nvPr/>
        </p:nvSpPr>
        <p:spPr>
          <a:xfrm>
            <a:off x="1672160" y="4921521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198C21D-705E-1D5A-45BE-0AE88D9BE3B5}"/>
              </a:ext>
            </a:extLst>
          </p:cNvPr>
          <p:cNvSpPr/>
          <p:nvPr/>
        </p:nvSpPr>
        <p:spPr>
          <a:xfrm>
            <a:off x="3082990" y="4921521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C5B903B-508B-DBF8-032B-CFE56763E148}"/>
              </a:ext>
            </a:extLst>
          </p:cNvPr>
          <p:cNvSpPr/>
          <p:nvPr/>
        </p:nvSpPr>
        <p:spPr>
          <a:xfrm>
            <a:off x="4493820" y="4921521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BA2BE1E-E5C9-F3E0-393E-F696D62AB585}"/>
              </a:ext>
            </a:extLst>
          </p:cNvPr>
          <p:cNvSpPr/>
          <p:nvPr/>
        </p:nvSpPr>
        <p:spPr>
          <a:xfrm>
            <a:off x="5958794" y="4974738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270077C-C4AC-4459-0CAE-8F3E3FDC24B8}"/>
                  </a:ext>
                </a:extLst>
              </p:cNvPr>
              <p:cNvSpPr txBox="1"/>
              <p:nvPr/>
            </p:nvSpPr>
            <p:spPr>
              <a:xfrm>
                <a:off x="2388398" y="5024787"/>
                <a:ext cx="700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270077C-C4AC-4459-0CAE-8F3E3FDC24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8398" y="5024787"/>
                <a:ext cx="700714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81AE0B4-2BC2-379A-388D-C8B0072E00AA}"/>
                  </a:ext>
                </a:extLst>
              </p:cNvPr>
              <p:cNvSpPr txBox="1"/>
              <p:nvPr/>
            </p:nvSpPr>
            <p:spPr>
              <a:xfrm>
                <a:off x="3807609" y="5020769"/>
                <a:ext cx="700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81AE0B4-2BC2-379A-388D-C8B0072E00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7609" y="5020769"/>
                <a:ext cx="700714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08D2CC4-F411-8444-A240-B4DBA6FEACDF}"/>
                  </a:ext>
                </a:extLst>
              </p:cNvPr>
              <p:cNvSpPr txBox="1"/>
              <p:nvPr/>
            </p:nvSpPr>
            <p:spPr>
              <a:xfrm>
                <a:off x="5227231" y="5024787"/>
                <a:ext cx="700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08D2CC4-F411-8444-A240-B4DBA6FEAC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7231" y="5024787"/>
                <a:ext cx="700714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F005F1A-A3E1-0B4F-CEB1-BE9EBA4EEAEA}"/>
                  </a:ext>
                </a:extLst>
              </p:cNvPr>
              <p:cNvSpPr txBox="1"/>
              <p:nvPr/>
            </p:nvSpPr>
            <p:spPr>
              <a:xfrm>
                <a:off x="6709768" y="5024787"/>
                <a:ext cx="700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F005F1A-A3E1-0B4F-CEB1-BE9EBA4EEA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9768" y="5024787"/>
                <a:ext cx="700714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4EA243CC-3D4C-2E30-A241-A77BAD36AB3E}"/>
              </a:ext>
            </a:extLst>
          </p:cNvPr>
          <p:cNvSpPr txBox="1"/>
          <p:nvPr/>
        </p:nvSpPr>
        <p:spPr>
          <a:xfrm>
            <a:off x="1776450" y="3824972"/>
            <a:ext cx="554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AF5C3A5-F653-9E39-4E73-C37836B6BC30}"/>
              </a:ext>
            </a:extLst>
          </p:cNvPr>
          <p:cNvSpPr txBox="1"/>
          <p:nvPr/>
        </p:nvSpPr>
        <p:spPr>
          <a:xfrm>
            <a:off x="3313574" y="3824972"/>
            <a:ext cx="554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F633C34-079D-8A80-1584-89D5A2F1674F}"/>
              </a:ext>
            </a:extLst>
          </p:cNvPr>
          <p:cNvSpPr txBox="1"/>
          <p:nvPr/>
        </p:nvSpPr>
        <p:spPr>
          <a:xfrm>
            <a:off x="4795828" y="3824972"/>
            <a:ext cx="554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99778FB-2488-9A32-97A4-6BBFD3714496}"/>
              </a:ext>
            </a:extLst>
          </p:cNvPr>
          <p:cNvSpPr txBox="1"/>
          <p:nvPr/>
        </p:nvSpPr>
        <p:spPr>
          <a:xfrm>
            <a:off x="6080598" y="3824972"/>
            <a:ext cx="2112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396C9C5-D9FE-6E4C-4BAD-3A852610A6E1}"/>
              </a:ext>
            </a:extLst>
          </p:cNvPr>
          <p:cNvSpPr txBox="1"/>
          <p:nvPr/>
        </p:nvSpPr>
        <p:spPr>
          <a:xfrm>
            <a:off x="1776450" y="5038438"/>
            <a:ext cx="554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196BF85-5B66-73D1-7631-47E538A4186E}"/>
              </a:ext>
            </a:extLst>
          </p:cNvPr>
          <p:cNvSpPr txBox="1"/>
          <p:nvPr/>
        </p:nvSpPr>
        <p:spPr>
          <a:xfrm>
            <a:off x="3203327" y="5038438"/>
            <a:ext cx="554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2E26218-1A80-25FB-59D4-C82786DC83B5}"/>
              </a:ext>
            </a:extLst>
          </p:cNvPr>
          <p:cNvSpPr txBox="1"/>
          <p:nvPr/>
        </p:nvSpPr>
        <p:spPr>
          <a:xfrm>
            <a:off x="4615400" y="5038438"/>
            <a:ext cx="554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9B5CA2F-AAAD-5897-7CE8-173195E1A7AC}"/>
              </a:ext>
            </a:extLst>
          </p:cNvPr>
          <p:cNvSpPr txBox="1"/>
          <p:nvPr/>
        </p:nvSpPr>
        <p:spPr>
          <a:xfrm>
            <a:off x="6241733" y="5038438"/>
            <a:ext cx="554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CF5D320-9453-32B0-A86F-CF372A8A841B}"/>
              </a:ext>
            </a:extLst>
          </p:cNvPr>
          <p:cNvSpPr txBox="1"/>
          <p:nvPr/>
        </p:nvSpPr>
        <p:spPr>
          <a:xfrm>
            <a:off x="7262287" y="5038438"/>
            <a:ext cx="2112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35</a:t>
            </a:r>
          </a:p>
        </p:txBody>
      </p:sp>
    </p:spTree>
    <p:extLst>
      <p:ext uri="{BB962C8B-B14F-4D97-AF65-F5344CB8AC3E}">
        <p14:creationId xmlns:p14="http://schemas.microsoft.com/office/powerpoint/2010/main" val="224595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  <p:bldP spid="13" grpId="0"/>
      <p:bldP spid="14" grpId="0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C56121B3-469A-6B27-5143-2EF0F6782EFF}"/>
              </a:ext>
            </a:extLst>
          </p:cNvPr>
          <p:cNvSpPr/>
          <p:nvPr/>
        </p:nvSpPr>
        <p:spPr>
          <a:xfrm>
            <a:off x="2371234" y="524160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86F59C76-365A-9F77-FFB4-85F18A6BF0C8}"/>
              </a:ext>
            </a:extLst>
          </p:cNvPr>
          <p:cNvSpPr/>
          <p:nvPr/>
        </p:nvSpPr>
        <p:spPr>
          <a:xfrm>
            <a:off x="5358153" y="524160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67C2052-7173-FE80-2214-A83194D3FDD0}"/>
                  </a:ext>
                </a:extLst>
              </p:cNvPr>
              <p:cNvSpPr txBox="1"/>
              <p:nvPr/>
            </p:nvSpPr>
            <p:spPr>
              <a:xfrm>
                <a:off x="3204134" y="674566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67C2052-7173-FE80-2214-A83194D3FD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4134" y="674566"/>
                <a:ext cx="2112426" cy="461665"/>
              </a:xfrm>
              <a:prstGeom prst="rect">
                <a:avLst/>
              </a:prstGeom>
              <a:blipFill>
                <a:blip r:embed="rId2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CD3E6FC-8429-E26A-CFB9-AF477977508C}"/>
                  </a:ext>
                </a:extLst>
              </p:cNvPr>
              <p:cNvSpPr txBox="1"/>
              <p:nvPr/>
            </p:nvSpPr>
            <p:spPr>
              <a:xfrm>
                <a:off x="6309927" y="651563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CD3E6FC-8429-E26A-CFB9-AF47797750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9927" y="651563"/>
                <a:ext cx="2112426" cy="461665"/>
              </a:xfrm>
              <a:prstGeom prst="rect">
                <a:avLst/>
              </a:prstGeom>
              <a:blipFill>
                <a:blip r:embed="rId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CD9E8AF3-2B07-F6D8-F4BF-8FBDB9052661}"/>
              </a:ext>
            </a:extLst>
          </p:cNvPr>
          <p:cNvSpPr txBox="1"/>
          <p:nvPr/>
        </p:nvSpPr>
        <p:spPr>
          <a:xfrm>
            <a:off x="1822486" y="1737298"/>
            <a:ext cx="5615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many different ways can you make 30?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4E0CE9A-325D-47D4-FF6C-F8F9C3787690}"/>
                  </a:ext>
                </a:extLst>
              </p:cNvPr>
              <p:cNvSpPr txBox="1"/>
              <p:nvPr/>
            </p:nvSpPr>
            <p:spPr>
              <a:xfrm>
                <a:off x="3298437" y="2717643"/>
                <a:ext cx="700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4E0CE9A-325D-47D4-FF6C-F8F9C37876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8437" y="2717643"/>
                <a:ext cx="700714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3F75084D-E1BD-F761-DF3B-F42765CFEF9A}"/>
              </a:ext>
            </a:extLst>
          </p:cNvPr>
          <p:cNvSpPr txBox="1"/>
          <p:nvPr/>
        </p:nvSpPr>
        <p:spPr>
          <a:xfrm>
            <a:off x="3898512" y="2712104"/>
            <a:ext cx="2112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E34289F-481B-8B6B-56C3-F867458BE875}"/>
              </a:ext>
            </a:extLst>
          </p:cNvPr>
          <p:cNvSpPr/>
          <p:nvPr/>
        </p:nvSpPr>
        <p:spPr>
          <a:xfrm>
            <a:off x="844303" y="2647279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ADFA9C7-EF75-5442-25F4-D67BD29BB3A8}"/>
              </a:ext>
            </a:extLst>
          </p:cNvPr>
          <p:cNvSpPr/>
          <p:nvPr/>
        </p:nvSpPr>
        <p:spPr>
          <a:xfrm>
            <a:off x="1732326" y="2647279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748E49B-5616-2F3F-6489-1D21382705FE}"/>
              </a:ext>
            </a:extLst>
          </p:cNvPr>
          <p:cNvSpPr/>
          <p:nvPr/>
        </p:nvSpPr>
        <p:spPr>
          <a:xfrm>
            <a:off x="2626313" y="2647279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C48B8FC-0E84-5017-2F36-ACE3D25F280D}"/>
              </a:ext>
            </a:extLst>
          </p:cNvPr>
          <p:cNvSpPr/>
          <p:nvPr/>
        </p:nvSpPr>
        <p:spPr>
          <a:xfrm>
            <a:off x="844303" y="3530345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8A9A31F-3C8F-DB77-8305-B77B3A3B4AFE}"/>
              </a:ext>
            </a:extLst>
          </p:cNvPr>
          <p:cNvSpPr/>
          <p:nvPr/>
        </p:nvSpPr>
        <p:spPr>
          <a:xfrm>
            <a:off x="1732326" y="3547930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3FB97560-0063-9F8E-1E9D-820B522796A4}"/>
              </a:ext>
            </a:extLst>
          </p:cNvPr>
          <p:cNvSpPr/>
          <p:nvPr/>
        </p:nvSpPr>
        <p:spPr>
          <a:xfrm>
            <a:off x="2595568" y="3572546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81D37555-09AF-FD0D-F94A-ABB2A544059A}"/>
              </a:ext>
            </a:extLst>
          </p:cNvPr>
          <p:cNvSpPr/>
          <p:nvPr/>
        </p:nvSpPr>
        <p:spPr>
          <a:xfrm>
            <a:off x="3612541" y="3572546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FEEF205-37AF-478E-D8E6-EC67A63D57F5}"/>
                  </a:ext>
                </a:extLst>
              </p:cNvPr>
              <p:cNvSpPr txBox="1"/>
              <p:nvPr/>
            </p:nvSpPr>
            <p:spPr>
              <a:xfrm>
                <a:off x="4412028" y="3699949"/>
                <a:ext cx="700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FEEF205-37AF-478E-D8E6-EC67A63D57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2028" y="3699949"/>
                <a:ext cx="700714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6981A72C-ACC8-608D-5E35-1DEAE62AD2A2}"/>
              </a:ext>
            </a:extLst>
          </p:cNvPr>
          <p:cNvSpPr txBox="1"/>
          <p:nvPr/>
        </p:nvSpPr>
        <p:spPr>
          <a:xfrm>
            <a:off x="5012103" y="3694410"/>
            <a:ext cx="2112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A5A6ACB-D406-35BF-E292-C9FD1D971B0A}"/>
              </a:ext>
            </a:extLst>
          </p:cNvPr>
          <p:cNvSpPr/>
          <p:nvPr/>
        </p:nvSpPr>
        <p:spPr>
          <a:xfrm>
            <a:off x="838722" y="4430996"/>
            <a:ext cx="791308" cy="791308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C0AF52F6-B9A8-6B55-D5E4-488913E0DB3A}"/>
              </a:ext>
            </a:extLst>
          </p:cNvPr>
          <p:cNvSpPr/>
          <p:nvPr/>
        </p:nvSpPr>
        <p:spPr>
          <a:xfrm>
            <a:off x="1716132" y="4464632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4458D1FA-5F49-44D8-A582-A0141643EF2B}"/>
              </a:ext>
            </a:extLst>
          </p:cNvPr>
          <p:cNvSpPr/>
          <p:nvPr/>
        </p:nvSpPr>
        <p:spPr>
          <a:xfrm>
            <a:off x="2733105" y="4464632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1C037324-9757-BB71-A254-3AA16785BD95}"/>
              </a:ext>
            </a:extLst>
          </p:cNvPr>
          <p:cNvSpPr/>
          <p:nvPr/>
        </p:nvSpPr>
        <p:spPr>
          <a:xfrm>
            <a:off x="3764941" y="4464632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F1771CB5-A634-C267-57D6-8254311E9043}"/>
              </a:ext>
            </a:extLst>
          </p:cNvPr>
          <p:cNvSpPr/>
          <p:nvPr/>
        </p:nvSpPr>
        <p:spPr>
          <a:xfrm>
            <a:off x="4781914" y="4464632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B205ED8-AC19-EEB4-16F1-1E0C904474E7}"/>
                  </a:ext>
                </a:extLst>
              </p:cNvPr>
              <p:cNvSpPr txBox="1"/>
              <p:nvPr/>
            </p:nvSpPr>
            <p:spPr>
              <a:xfrm>
                <a:off x="5620641" y="4597574"/>
                <a:ext cx="700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B205ED8-AC19-EEB4-16F1-1E0C904474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0641" y="4597574"/>
                <a:ext cx="700714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D224D9A3-CD71-FFCF-ECB2-3F033A31AADD}"/>
              </a:ext>
            </a:extLst>
          </p:cNvPr>
          <p:cNvSpPr txBox="1"/>
          <p:nvPr/>
        </p:nvSpPr>
        <p:spPr>
          <a:xfrm>
            <a:off x="6220716" y="4592035"/>
            <a:ext cx="2112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478BA719-4AB4-D7D6-04BD-ACE3D9820944}"/>
              </a:ext>
            </a:extLst>
          </p:cNvPr>
          <p:cNvSpPr/>
          <p:nvPr/>
        </p:nvSpPr>
        <p:spPr>
          <a:xfrm>
            <a:off x="732189" y="5310515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1CA12FE2-FDC4-6C3C-78AC-578BA94DA331}"/>
              </a:ext>
            </a:extLst>
          </p:cNvPr>
          <p:cNvSpPr/>
          <p:nvPr/>
        </p:nvSpPr>
        <p:spPr>
          <a:xfrm>
            <a:off x="1764025" y="5310515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0F8BBFC5-4DF4-8F77-39D2-54D0D498A083}"/>
              </a:ext>
            </a:extLst>
          </p:cNvPr>
          <p:cNvSpPr/>
          <p:nvPr/>
        </p:nvSpPr>
        <p:spPr>
          <a:xfrm>
            <a:off x="2795861" y="5273586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94846A44-15BD-EDCB-C5BB-4B974F09BD97}"/>
              </a:ext>
            </a:extLst>
          </p:cNvPr>
          <p:cNvSpPr/>
          <p:nvPr/>
        </p:nvSpPr>
        <p:spPr>
          <a:xfrm>
            <a:off x="3827697" y="5273586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365E5858-0EFF-75BA-0BD1-80BAD7DBB068}"/>
              </a:ext>
            </a:extLst>
          </p:cNvPr>
          <p:cNvSpPr/>
          <p:nvPr/>
        </p:nvSpPr>
        <p:spPr>
          <a:xfrm>
            <a:off x="4861469" y="5273586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1BE950F3-052F-EDC3-301B-35DB29C7A394}"/>
              </a:ext>
            </a:extLst>
          </p:cNvPr>
          <p:cNvSpPr/>
          <p:nvPr/>
        </p:nvSpPr>
        <p:spPr>
          <a:xfrm>
            <a:off x="5893305" y="5273586"/>
            <a:ext cx="910181" cy="712178"/>
          </a:xfrm>
          <a:prstGeom prst="triangl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FF2A6BF5-BCBD-07FE-0D0D-4AC10A8431AB}"/>
                  </a:ext>
                </a:extLst>
              </p:cNvPr>
              <p:cNvSpPr txBox="1"/>
              <p:nvPr/>
            </p:nvSpPr>
            <p:spPr>
              <a:xfrm>
                <a:off x="6765441" y="5335940"/>
                <a:ext cx="700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FF2A6BF5-BCBD-07FE-0D0D-4AC10A8431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5441" y="5335940"/>
                <a:ext cx="700714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>
            <a:extLst>
              <a:ext uri="{FF2B5EF4-FFF2-40B4-BE49-F238E27FC236}">
                <a16:creationId xmlns:a16="http://schemas.microsoft.com/office/drawing/2014/main" id="{84001997-FFB6-7DFF-5E80-D7AE84923D1C}"/>
              </a:ext>
            </a:extLst>
          </p:cNvPr>
          <p:cNvSpPr txBox="1"/>
          <p:nvPr/>
        </p:nvSpPr>
        <p:spPr>
          <a:xfrm>
            <a:off x="7365516" y="5330401"/>
            <a:ext cx="2112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21123321-CB42-5788-73D0-A80B9309B0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9772" y="2668146"/>
            <a:ext cx="747045" cy="747045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4080715A-4296-0C81-9424-7F3D3F1F597E}"/>
              </a:ext>
            </a:extLst>
          </p:cNvPr>
          <p:cNvSpPr txBox="1"/>
          <p:nvPr/>
        </p:nvSpPr>
        <p:spPr>
          <a:xfrm>
            <a:off x="5532616" y="28108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98288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9CFC76-D6B5-253D-9EB1-4D1425469E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979" y="548663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21525E-8920-D6AE-0182-A8E07528598F}"/>
              </a:ext>
            </a:extLst>
          </p:cNvPr>
          <p:cNvSpPr txBox="1"/>
          <p:nvPr/>
        </p:nvSpPr>
        <p:spPr>
          <a:xfrm>
            <a:off x="5748823" y="69135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CC101AB-7ECD-474A-8644-683D3E962203}"/>
                  </a:ext>
                </a:extLst>
              </p:cNvPr>
              <p:cNvSpPr txBox="1"/>
              <p:nvPr/>
            </p:nvSpPr>
            <p:spPr>
              <a:xfrm>
                <a:off x="1377072" y="1448145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If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CC101AB-7ECD-474A-8644-683D3E9622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7072" y="1448145"/>
                <a:ext cx="2112426" cy="461665"/>
              </a:xfrm>
              <a:prstGeom prst="rect">
                <a:avLst/>
              </a:prstGeom>
              <a:blipFill>
                <a:blip r:embed="rId3"/>
                <a:stretch>
                  <a:fillRect l="-4624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CA9C44C-DF0F-70E5-3084-7DAEAB2A24E7}"/>
                  </a:ext>
                </a:extLst>
              </p:cNvPr>
              <p:cNvSpPr txBox="1"/>
              <p:nvPr/>
            </p:nvSpPr>
            <p:spPr>
              <a:xfrm>
                <a:off x="4730408" y="2731042"/>
                <a:ext cx="18174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30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CA9C44C-DF0F-70E5-3084-7DAEAB2A24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408" y="2731042"/>
                <a:ext cx="1817467" cy="461665"/>
              </a:xfrm>
              <a:prstGeom prst="rect">
                <a:avLst/>
              </a:prstGeom>
              <a:blipFill>
                <a:blip r:embed="rId4"/>
                <a:stretch>
                  <a:fillRect l="-100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F84C05F-4B8D-7217-BB77-E4CA355D9ECF}"/>
                  </a:ext>
                </a:extLst>
              </p:cNvPr>
              <p:cNvSpPr txBox="1"/>
              <p:nvPr/>
            </p:nvSpPr>
            <p:spPr>
              <a:xfrm>
                <a:off x="1377072" y="2755441"/>
                <a:ext cx="18174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14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F84C05F-4B8D-7217-BB77-E4CA355D9E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7072" y="2755441"/>
                <a:ext cx="1817467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AB37A7E-9EB6-9A8F-E6DC-923A98A627D0}"/>
                  </a:ext>
                </a:extLst>
              </p:cNvPr>
              <p:cNvSpPr txBox="1"/>
              <p:nvPr/>
            </p:nvSpPr>
            <p:spPr>
              <a:xfrm>
                <a:off x="1252930" y="2760073"/>
                <a:ext cx="22776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0" dirty="0"/>
                  <a:t>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14 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AB37A7E-9EB6-9A8F-E6DC-923A98A627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2930" y="2760073"/>
                <a:ext cx="2277608" cy="461665"/>
              </a:xfrm>
              <a:prstGeom prst="rect">
                <a:avLst/>
              </a:prstGeom>
              <a:blipFill>
                <a:blip r:embed="rId6"/>
                <a:stretch>
                  <a:fillRect l="-429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3FEF39A-7F7E-3F22-7C6A-A9888864FC32}"/>
                  </a:ext>
                </a:extLst>
              </p:cNvPr>
              <p:cNvSpPr txBox="1"/>
              <p:nvPr/>
            </p:nvSpPr>
            <p:spPr>
              <a:xfrm>
                <a:off x="4776764" y="4316162"/>
                <a:ext cx="22717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21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3FEF39A-7F7E-3F22-7C6A-A9888864FC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6764" y="4316162"/>
                <a:ext cx="2271736" cy="461665"/>
              </a:xfrm>
              <a:prstGeom prst="rect">
                <a:avLst/>
              </a:prstGeom>
              <a:blipFill>
                <a:blip r:embed="rId7"/>
                <a:stretch>
                  <a:fillRect l="-80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221D7C95-D155-1871-1342-C51B27BF8E14}"/>
                  </a:ext>
                </a:extLst>
              </p:cNvPr>
              <p:cNvSpPr txBox="1"/>
              <p:nvPr/>
            </p:nvSpPr>
            <p:spPr>
              <a:xfrm>
                <a:off x="2060548" y="4316162"/>
                <a:ext cx="1817467" cy="5845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  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221D7C95-D155-1871-1342-C51B27BF8E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0548" y="4316162"/>
                <a:ext cx="1817467" cy="58458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11">
            <a:extLst>
              <a:ext uri="{FF2B5EF4-FFF2-40B4-BE49-F238E27FC236}">
                <a16:creationId xmlns:a16="http://schemas.microsoft.com/office/drawing/2014/main" id="{8690B7A3-5D33-4C3F-661E-EA835F77B295}"/>
              </a:ext>
            </a:extLst>
          </p:cNvPr>
          <p:cNvSpPr/>
          <p:nvPr/>
        </p:nvSpPr>
        <p:spPr>
          <a:xfrm>
            <a:off x="2494669" y="2731042"/>
            <a:ext cx="806941" cy="57201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9CCC23A7-2F48-33D9-80AB-CB26948EEAFF}"/>
              </a:ext>
            </a:extLst>
          </p:cNvPr>
          <p:cNvSpPr/>
          <p:nvPr/>
        </p:nvSpPr>
        <p:spPr>
          <a:xfrm>
            <a:off x="6087464" y="4265595"/>
            <a:ext cx="835361" cy="57201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A6AA8B8-3ED1-0693-0551-E4D827C6AFFD}"/>
                  </a:ext>
                </a:extLst>
              </p:cNvPr>
              <p:cNvSpPr txBox="1"/>
              <p:nvPr/>
            </p:nvSpPr>
            <p:spPr>
              <a:xfrm>
                <a:off x="4000172" y="2725661"/>
                <a:ext cx="26259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)=</m:t>
                    </m:r>
                  </m:oMath>
                </a14:m>
                <a:r>
                  <a:rPr lang="en-GB" sz="2400" dirty="0"/>
                  <a:t> 30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A6AA8B8-3ED1-0693-0551-E4D827C6AF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0172" y="2725661"/>
                <a:ext cx="2625960" cy="461665"/>
              </a:xfrm>
              <a:prstGeom prst="rect">
                <a:avLst/>
              </a:prstGeom>
              <a:blipFill>
                <a:blip r:embed="rId9"/>
                <a:stretch>
                  <a:fillRect l="-185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ounded Rectangle 14">
            <a:extLst>
              <a:ext uri="{FF2B5EF4-FFF2-40B4-BE49-F238E27FC236}">
                <a16:creationId xmlns:a16="http://schemas.microsoft.com/office/drawing/2014/main" id="{D5E9412B-F6A0-AF3E-9CE5-EFF3485D429B}"/>
              </a:ext>
            </a:extLst>
          </p:cNvPr>
          <p:cNvSpPr/>
          <p:nvPr/>
        </p:nvSpPr>
        <p:spPr>
          <a:xfrm>
            <a:off x="5488775" y="2731042"/>
            <a:ext cx="976727" cy="57201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684EA5F-452C-2AFE-0EAF-AF0E1AE50D68}"/>
                  </a:ext>
                </a:extLst>
              </p:cNvPr>
              <p:cNvSpPr txBox="1"/>
              <p:nvPr/>
            </p:nvSpPr>
            <p:spPr>
              <a:xfrm>
                <a:off x="1377072" y="4353508"/>
                <a:ext cx="23088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0" dirty="0"/>
                  <a:t>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684EA5F-452C-2AFE-0EAF-AF0E1AE50D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7072" y="4353508"/>
                <a:ext cx="2308860" cy="461665"/>
              </a:xfrm>
              <a:prstGeom prst="rect">
                <a:avLst/>
              </a:prstGeom>
              <a:blipFill>
                <a:blip r:embed="rId10"/>
                <a:stretch>
                  <a:fillRect l="-422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ounded Rectangle 16">
            <a:extLst>
              <a:ext uri="{FF2B5EF4-FFF2-40B4-BE49-F238E27FC236}">
                <a16:creationId xmlns:a16="http://schemas.microsoft.com/office/drawing/2014/main" id="{1D1B1E6C-0B82-60A8-66CC-C0901B77CB90}"/>
              </a:ext>
            </a:extLst>
          </p:cNvPr>
          <p:cNvSpPr/>
          <p:nvPr/>
        </p:nvSpPr>
        <p:spPr>
          <a:xfrm>
            <a:off x="2694107" y="4375947"/>
            <a:ext cx="670124" cy="57201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1705946-451D-65AF-8900-9F29FFF601D4}"/>
              </a:ext>
            </a:extLst>
          </p:cNvPr>
          <p:cNvCxnSpPr/>
          <p:nvPr/>
        </p:nvCxnSpPr>
        <p:spPr>
          <a:xfrm>
            <a:off x="4853354" y="4791808"/>
            <a:ext cx="4390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0534CE9-4080-1842-6880-FED54680CBB6}"/>
              </a:ext>
            </a:extLst>
          </p:cNvPr>
          <p:cNvCxnSpPr/>
          <p:nvPr/>
        </p:nvCxnSpPr>
        <p:spPr>
          <a:xfrm flipV="1">
            <a:off x="5072866" y="4837612"/>
            <a:ext cx="0" cy="49236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C090AD8A-EAB0-EC03-FF1F-F579E0CC9C8C}"/>
              </a:ext>
            </a:extLst>
          </p:cNvPr>
          <p:cNvSpPr txBox="1"/>
          <p:nvPr/>
        </p:nvSpPr>
        <p:spPr>
          <a:xfrm>
            <a:off x="4802558" y="5265215"/>
            <a:ext cx="2271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4195EA1-ECCA-0215-0F2F-AED6F871BB01}"/>
              </a:ext>
            </a:extLst>
          </p:cNvPr>
          <p:cNvSpPr txBox="1"/>
          <p:nvPr/>
        </p:nvSpPr>
        <p:spPr>
          <a:xfrm>
            <a:off x="2556217" y="1446490"/>
            <a:ext cx="6620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work out the values of the expressions.</a:t>
            </a:r>
          </a:p>
        </p:txBody>
      </p:sp>
    </p:spTree>
    <p:extLst>
      <p:ext uri="{BB962C8B-B14F-4D97-AF65-F5344CB8AC3E}">
        <p14:creationId xmlns:p14="http://schemas.microsoft.com/office/powerpoint/2010/main" val="2766288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6" grpId="0"/>
      <p:bldP spid="9" grpId="0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1256C71-3809-47C0-5EAD-B9F2D022FA0B}"/>
                  </a:ext>
                </a:extLst>
              </p:cNvPr>
              <p:cNvSpPr txBox="1"/>
              <p:nvPr/>
            </p:nvSpPr>
            <p:spPr>
              <a:xfrm>
                <a:off x="3889989" y="2634225"/>
                <a:ext cx="44674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4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6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7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110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1256C71-3809-47C0-5EAD-B9F2D022FA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9989" y="2634225"/>
                <a:ext cx="4467468" cy="461665"/>
              </a:xfrm>
              <a:prstGeom prst="rect">
                <a:avLst/>
              </a:prstGeom>
              <a:blipFill>
                <a:blip r:embed="rId2"/>
                <a:stretch>
                  <a:fillRect l="-204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D2060921-A0DF-0D8B-00D1-22C4CAF43C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9291" y="548663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BB7CF37-6322-EAA1-25ED-353D2BF6F278}"/>
              </a:ext>
            </a:extLst>
          </p:cNvPr>
          <p:cNvSpPr txBox="1"/>
          <p:nvPr/>
        </p:nvSpPr>
        <p:spPr>
          <a:xfrm>
            <a:off x="5682135" y="69135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65A71A2-5D80-3025-E6A7-961BB149FE01}"/>
              </a:ext>
            </a:extLst>
          </p:cNvPr>
          <p:cNvCxnSpPr/>
          <p:nvPr/>
        </p:nvCxnSpPr>
        <p:spPr>
          <a:xfrm>
            <a:off x="4553329" y="3112612"/>
            <a:ext cx="439025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BFF9BF-2534-99C3-E00D-08EAB9EBFFEE}"/>
              </a:ext>
            </a:extLst>
          </p:cNvPr>
          <p:cNvCxnSpPr/>
          <p:nvPr/>
        </p:nvCxnSpPr>
        <p:spPr>
          <a:xfrm>
            <a:off x="5273419" y="3113181"/>
            <a:ext cx="439025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9F91F12-13D8-BADA-1E3C-183E00CDAA45}"/>
                  </a:ext>
                </a:extLst>
              </p:cNvPr>
              <p:cNvSpPr txBox="1"/>
              <p:nvPr/>
            </p:nvSpPr>
            <p:spPr>
              <a:xfrm>
                <a:off x="717314" y="1238734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If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 and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9F91F12-13D8-BADA-1E3C-183E00CDAA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314" y="1238734"/>
                <a:ext cx="2112426" cy="461665"/>
              </a:xfrm>
              <a:prstGeom prst="rect">
                <a:avLst/>
              </a:prstGeom>
              <a:blipFill>
                <a:blip r:embed="rId4"/>
                <a:stretch>
                  <a:fillRect l="-462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FAD3CA6-02A8-0BCC-FC24-CD36FB99F783}"/>
                  </a:ext>
                </a:extLst>
              </p:cNvPr>
              <p:cNvSpPr txBox="1"/>
              <p:nvPr/>
            </p:nvSpPr>
            <p:spPr>
              <a:xfrm>
                <a:off x="2336421" y="1238734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FAD3CA6-02A8-0BCC-FC24-CD36FB99F7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6421" y="1238734"/>
                <a:ext cx="2112426" cy="461665"/>
              </a:xfrm>
              <a:prstGeom prst="rect">
                <a:avLst/>
              </a:prstGeom>
              <a:blipFill>
                <a:blip r:embed="rId5"/>
                <a:stretch>
                  <a:fillRect l="-86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C8CC243-8F6F-C666-7743-2F64FAA79D1B}"/>
                  </a:ext>
                </a:extLst>
              </p:cNvPr>
              <p:cNvSpPr txBox="1"/>
              <p:nvPr/>
            </p:nvSpPr>
            <p:spPr>
              <a:xfrm>
                <a:off x="1525844" y="2638535"/>
                <a:ext cx="18174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C8CC243-8F6F-C666-7743-2F64FAA79D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5844" y="2638535"/>
                <a:ext cx="1817467" cy="461665"/>
              </a:xfrm>
              <a:prstGeom prst="rect">
                <a:avLst/>
              </a:prstGeom>
              <a:blipFill>
                <a:blip r:embed="rId6"/>
                <a:stretch>
                  <a:fillRect l="-100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632C87A-A26F-64C8-FC5F-A10AD3A40A2E}"/>
                  </a:ext>
                </a:extLst>
              </p:cNvPr>
              <p:cNvSpPr txBox="1"/>
              <p:nvPr/>
            </p:nvSpPr>
            <p:spPr>
              <a:xfrm>
                <a:off x="4448847" y="4814582"/>
                <a:ext cx="29886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0" dirty="0"/>
                  <a:t>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4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632C87A-A26F-64C8-FC5F-A10AD3A40A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8847" y="4814582"/>
                <a:ext cx="2988647" cy="461665"/>
              </a:xfrm>
              <a:prstGeom prst="rect">
                <a:avLst/>
              </a:prstGeom>
              <a:blipFill>
                <a:blip r:embed="rId7"/>
                <a:stretch>
                  <a:fillRect l="-326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E8C19D-48C3-5500-8431-0E5A6A9CB2CD}"/>
                  </a:ext>
                </a:extLst>
              </p:cNvPr>
              <p:cNvSpPr txBox="1"/>
              <p:nvPr/>
            </p:nvSpPr>
            <p:spPr>
              <a:xfrm>
                <a:off x="1341793" y="4708559"/>
                <a:ext cx="2381832" cy="643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+5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</m:d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10</m:t>
                        </m:r>
                      </m:den>
                    </m:f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 5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9E8C19D-48C3-5500-8431-0E5A6A9CB2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1793" y="4708559"/>
                <a:ext cx="2381832" cy="643638"/>
              </a:xfrm>
              <a:prstGeom prst="rect">
                <a:avLst/>
              </a:prstGeom>
              <a:blipFill>
                <a:blip r:embed="rId8"/>
                <a:stretch>
                  <a:fillRect b="-84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3">
            <a:extLst>
              <a:ext uri="{FF2B5EF4-FFF2-40B4-BE49-F238E27FC236}">
                <a16:creationId xmlns:a16="http://schemas.microsoft.com/office/drawing/2014/main" id="{88A5B999-2DE7-EC1A-BEEE-C39681520487}"/>
              </a:ext>
            </a:extLst>
          </p:cNvPr>
          <p:cNvSpPr/>
          <p:nvPr/>
        </p:nvSpPr>
        <p:spPr>
          <a:xfrm>
            <a:off x="2651308" y="2582859"/>
            <a:ext cx="444012" cy="57201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3" name="Rounded Rectangle 14">
            <a:extLst>
              <a:ext uri="{FF2B5EF4-FFF2-40B4-BE49-F238E27FC236}">
                <a16:creationId xmlns:a16="http://schemas.microsoft.com/office/drawing/2014/main" id="{348D65DC-1344-9F19-F911-3FBFA32C3071}"/>
              </a:ext>
            </a:extLst>
          </p:cNvPr>
          <p:cNvSpPr/>
          <p:nvPr/>
        </p:nvSpPr>
        <p:spPr>
          <a:xfrm>
            <a:off x="5982791" y="4780180"/>
            <a:ext cx="486706" cy="57201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4" name="Rounded Rectangle 15">
            <a:extLst>
              <a:ext uri="{FF2B5EF4-FFF2-40B4-BE49-F238E27FC236}">
                <a16:creationId xmlns:a16="http://schemas.microsoft.com/office/drawing/2014/main" id="{C7C91742-EFFF-3854-763D-4653A4BE602D}"/>
              </a:ext>
            </a:extLst>
          </p:cNvPr>
          <p:cNvSpPr/>
          <p:nvPr/>
        </p:nvSpPr>
        <p:spPr>
          <a:xfrm>
            <a:off x="6639117" y="2563887"/>
            <a:ext cx="816400" cy="57201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Rounded Rectangle 16">
            <a:extLst>
              <a:ext uri="{FF2B5EF4-FFF2-40B4-BE49-F238E27FC236}">
                <a16:creationId xmlns:a16="http://schemas.microsoft.com/office/drawing/2014/main" id="{FBFA1EFA-E140-7E7B-AAB0-A1C8A525E075}"/>
              </a:ext>
            </a:extLst>
          </p:cNvPr>
          <p:cNvSpPr/>
          <p:nvPr/>
        </p:nvSpPr>
        <p:spPr>
          <a:xfrm>
            <a:off x="2659442" y="4708559"/>
            <a:ext cx="662792" cy="57201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28C3210-B029-273C-DE1F-9AC3F04BA70E}"/>
              </a:ext>
            </a:extLst>
          </p:cNvPr>
          <p:cNvCxnSpPr/>
          <p:nvPr/>
        </p:nvCxnSpPr>
        <p:spPr>
          <a:xfrm>
            <a:off x="3947525" y="3112612"/>
            <a:ext cx="4390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5AFAF7C-E4E9-357E-5139-1318459C14CA}"/>
              </a:ext>
            </a:extLst>
          </p:cNvPr>
          <p:cNvCxnSpPr/>
          <p:nvPr/>
        </p:nvCxnSpPr>
        <p:spPr>
          <a:xfrm>
            <a:off x="5939282" y="3095890"/>
            <a:ext cx="4390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2228E47-A26C-036B-CA8C-4580665BD3E3}"/>
                  </a:ext>
                </a:extLst>
              </p:cNvPr>
              <p:cNvSpPr txBox="1"/>
              <p:nvPr/>
            </p:nvSpPr>
            <p:spPr>
              <a:xfrm>
                <a:off x="4676532" y="3350571"/>
                <a:ext cx="44674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10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10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110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2228E47-A26C-036B-CA8C-4580665BD3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6532" y="3350571"/>
                <a:ext cx="4467468" cy="461665"/>
              </a:xfrm>
              <a:prstGeom prst="rect">
                <a:avLst/>
              </a:prstGeom>
              <a:blipFill>
                <a:blip r:embed="rId9"/>
                <a:stretch>
                  <a:fillRect l="-204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20">
            <a:extLst>
              <a:ext uri="{FF2B5EF4-FFF2-40B4-BE49-F238E27FC236}">
                <a16:creationId xmlns:a16="http://schemas.microsoft.com/office/drawing/2014/main" id="{BDC34696-E9D9-B153-A583-023A5D6C0F09}"/>
              </a:ext>
            </a:extLst>
          </p:cNvPr>
          <p:cNvSpPr/>
          <p:nvPr/>
        </p:nvSpPr>
        <p:spPr>
          <a:xfrm>
            <a:off x="6469497" y="3346434"/>
            <a:ext cx="790646" cy="57201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5365C18-6916-2064-A781-0A03488C210F}"/>
                  </a:ext>
                </a:extLst>
              </p:cNvPr>
              <p:cNvSpPr txBox="1"/>
              <p:nvPr/>
            </p:nvSpPr>
            <p:spPr>
              <a:xfrm>
                <a:off x="1525844" y="3170778"/>
                <a:ext cx="18174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0" dirty="0"/>
                  <a:t>6 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5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5365C18-6916-2064-A781-0A03488C21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5844" y="3170778"/>
                <a:ext cx="1817467" cy="461665"/>
              </a:xfrm>
              <a:prstGeom prst="rect">
                <a:avLst/>
              </a:prstGeom>
              <a:blipFill>
                <a:blip r:embed="rId10"/>
                <a:stretch>
                  <a:fillRect l="-503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7AC9DD17-50B6-1162-42CF-472B7EBB8B87}"/>
              </a:ext>
            </a:extLst>
          </p:cNvPr>
          <p:cNvSpPr txBox="1"/>
          <p:nvPr/>
        </p:nvSpPr>
        <p:spPr>
          <a:xfrm>
            <a:off x="3159381" y="1236664"/>
            <a:ext cx="6620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work out the values of the expressions.</a:t>
            </a:r>
          </a:p>
        </p:txBody>
      </p:sp>
    </p:spTree>
    <p:extLst>
      <p:ext uri="{BB962C8B-B14F-4D97-AF65-F5344CB8AC3E}">
        <p14:creationId xmlns:p14="http://schemas.microsoft.com/office/powerpoint/2010/main" val="421838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4" grpId="0" animBg="1"/>
      <p:bldP spid="18" grpId="0"/>
      <p:bldP spid="19" grpId="0" animBg="1"/>
      <p:bldP spid="19" grpId="1" animBg="1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2FBFEDB-3C2A-CED4-C762-AFDA244DC3B2}"/>
                  </a:ext>
                </a:extLst>
              </p:cNvPr>
              <p:cNvSpPr txBox="1"/>
              <p:nvPr/>
            </p:nvSpPr>
            <p:spPr>
              <a:xfrm>
                <a:off x="3889989" y="2634225"/>
                <a:ext cx="44674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4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6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7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110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2FBFEDB-3C2A-CED4-C762-AFDA244DC3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9989" y="2634225"/>
                <a:ext cx="4467468" cy="461665"/>
              </a:xfrm>
              <a:prstGeom prst="rect">
                <a:avLst/>
              </a:prstGeom>
              <a:blipFill>
                <a:blip r:embed="rId2"/>
                <a:stretch>
                  <a:fillRect l="-204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5776AF8-FD06-C462-F211-05CAFE8CEE97}"/>
              </a:ext>
            </a:extLst>
          </p:cNvPr>
          <p:cNvCxnSpPr/>
          <p:nvPr/>
        </p:nvCxnSpPr>
        <p:spPr>
          <a:xfrm>
            <a:off x="4553329" y="3112612"/>
            <a:ext cx="439025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F9601F6-4301-EAEC-47AE-89C0B35BE124}"/>
              </a:ext>
            </a:extLst>
          </p:cNvPr>
          <p:cNvCxnSpPr/>
          <p:nvPr/>
        </p:nvCxnSpPr>
        <p:spPr>
          <a:xfrm>
            <a:off x="5273419" y="3113181"/>
            <a:ext cx="439025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DEFF417-EB8C-4370-1091-7E6BF3C523EB}"/>
                  </a:ext>
                </a:extLst>
              </p:cNvPr>
              <p:cNvSpPr txBox="1"/>
              <p:nvPr/>
            </p:nvSpPr>
            <p:spPr>
              <a:xfrm>
                <a:off x="717314" y="1238734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If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 and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DEFF417-EB8C-4370-1091-7E6BF3C523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314" y="1238734"/>
                <a:ext cx="2112426" cy="461665"/>
              </a:xfrm>
              <a:prstGeom prst="rect">
                <a:avLst/>
              </a:prstGeom>
              <a:blipFill>
                <a:blip r:embed="rId3"/>
                <a:stretch>
                  <a:fillRect l="-462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5E208FE-EDD5-3BE1-676F-AEE2D0582F65}"/>
                  </a:ext>
                </a:extLst>
              </p:cNvPr>
              <p:cNvSpPr txBox="1"/>
              <p:nvPr/>
            </p:nvSpPr>
            <p:spPr>
              <a:xfrm>
                <a:off x="2336421" y="1238734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5E208FE-EDD5-3BE1-676F-AEE2D0582F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6421" y="1238734"/>
                <a:ext cx="2112426" cy="461665"/>
              </a:xfrm>
              <a:prstGeom prst="rect">
                <a:avLst/>
              </a:prstGeom>
              <a:blipFill>
                <a:blip r:embed="rId4"/>
                <a:stretch>
                  <a:fillRect l="-86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2A08E9B-6090-7EC8-771D-51DAFCD621C2}"/>
                  </a:ext>
                </a:extLst>
              </p:cNvPr>
              <p:cNvSpPr txBox="1"/>
              <p:nvPr/>
            </p:nvSpPr>
            <p:spPr>
              <a:xfrm>
                <a:off x="1525844" y="2638535"/>
                <a:ext cx="18174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2A08E9B-6090-7EC8-771D-51DAFCD621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5844" y="2638535"/>
                <a:ext cx="1817467" cy="461665"/>
              </a:xfrm>
              <a:prstGeom prst="rect">
                <a:avLst/>
              </a:prstGeom>
              <a:blipFill>
                <a:blip r:embed="rId5"/>
                <a:stretch>
                  <a:fillRect l="-100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0333F5A-B849-B8C2-BDE5-61E1164F9FF4}"/>
                  </a:ext>
                </a:extLst>
              </p:cNvPr>
              <p:cNvSpPr txBox="1"/>
              <p:nvPr/>
            </p:nvSpPr>
            <p:spPr>
              <a:xfrm>
                <a:off x="4448847" y="4814582"/>
                <a:ext cx="29886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0" dirty="0"/>
                  <a:t>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4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0333F5A-B849-B8C2-BDE5-61E1164F9F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8847" y="4814582"/>
                <a:ext cx="2988647" cy="461665"/>
              </a:xfrm>
              <a:prstGeom prst="rect">
                <a:avLst/>
              </a:prstGeom>
              <a:blipFill>
                <a:blip r:embed="rId6"/>
                <a:stretch>
                  <a:fillRect l="-326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C304B90-2C11-D5C6-47C9-30CD7B9FF445}"/>
                  </a:ext>
                </a:extLst>
              </p:cNvPr>
              <p:cNvSpPr txBox="1"/>
              <p:nvPr/>
            </p:nvSpPr>
            <p:spPr>
              <a:xfrm>
                <a:off x="1341793" y="4708559"/>
                <a:ext cx="2381832" cy="643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+5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</m:d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10</m:t>
                        </m:r>
                      </m:den>
                    </m:f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 5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C304B90-2C11-D5C6-47C9-30CD7B9FF4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1793" y="4708559"/>
                <a:ext cx="2381832" cy="643638"/>
              </a:xfrm>
              <a:prstGeom prst="rect">
                <a:avLst/>
              </a:prstGeom>
              <a:blipFill>
                <a:blip r:embed="rId7"/>
                <a:stretch>
                  <a:fillRect b="-84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2AF663-C019-0980-417D-03A86BAD5D4C}"/>
              </a:ext>
            </a:extLst>
          </p:cNvPr>
          <p:cNvCxnSpPr/>
          <p:nvPr/>
        </p:nvCxnSpPr>
        <p:spPr>
          <a:xfrm>
            <a:off x="3947525" y="3112612"/>
            <a:ext cx="4390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4C30D9A-4D0B-05E7-4672-044E3FD23311}"/>
              </a:ext>
            </a:extLst>
          </p:cNvPr>
          <p:cNvCxnSpPr/>
          <p:nvPr/>
        </p:nvCxnSpPr>
        <p:spPr>
          <a:xfrm>
            <a:off x="5939282" y="3095890"/>
            <a:ext cx="43902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4B8EC0F-E565-A0AE-2B50-8D5A4A0BC1E4}"/>
                  </a:ext>
                </a:extLst>
              </p:cNvPr>
              <p:cNvSpPr txBox="1"/>
              <p:nvPr/>
            </p:nvSpPr>
            <p:spPr>
              <a:xfrm>
                <a:off x="4676532" y="3350571"/>
                <a:ext cx="44674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10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10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110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4B8EC0F-E565-A0AE-2B50-8D5A4A0BC1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6532" y="3350571"/>
                <a:ext cx="4467468" cy="461665"/>
              </a:xfrm>
              <a:prstGeom prst="rect">
                <a:avLst/>
              </a:prstGeom>
              <a:blipFill>
                <a:blip r:embed="rId8"/>
                <a:stretch>
                  <a:fillRect l="-204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C6AAD3CA-2672-D701-B200-2802E4A62D76}"/>
                  </a:ext>
                </a:extLst>
              </p:cNvPr>
              <p:cNvSpPr txBox="1"/>
              <p:nvPr/>
            </p:nvSpPr>
            <p:spPr>
              <a:xfrm>
                <a:off x="1525844" y="3170778"/>
                <a:ext cx="18174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0" dirty="0"/>
                  <a:t>6 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5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C6AAD3CA-2672-D701-B200-2802E4A62D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5844" y="3170778"/>
                <a:ext cx="1817467" cy="461665"/>
              </a:xfrm>
              <a:prstGeom prst="rect">
                <a:avLst/>
              </a:prstGeom>
              <a:blipFill>
                <a:blip r:embed="rId9"/>
                <a:stretch>
                  <a:fillRect l="-503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F2734D6C-ED2D-BC0C-D38C-45CE41A51ECD}"/>
              </a:ext>
            </a:extLst>
          </p:cNvPr>
          <p:cNvSpPr txBox="1"/>
          <p:nvPr/>
        </p:nvSpPr>
        <p:spPr>
          <a:xfrm>
            <a:off x="3159381" y="1236664"/>
            <a:ext cx="6620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work out the values of the expressions.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8C31A68-6197-8547-47BD-DEE031054DDC}"/>
              </a:ext>
            </a:extLst>
          </p:cNvPr>
          <p:cNvCxnSpPr/>
          <p:nvPr/>
        </p:nvCxnSpPr>
        <p:spPr>
          <a:xfrm>
            <a:off x="4711469" y="5284793"/>
            <a:ext cx="100097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E5E4353-595C-20BF-42FE-3E2AAF6AE632}"/>
                  </a:ext>
                </a:extLst>
              </p:cNvPr>
              <p:cNvSpPr txBox="1"/>
              <p:nvPr/>
            </p:nvSpPr>
            <p:spPr>
              <a:xfrm>
                <a:off x="1617604" y="4670025"/>
                <a:ext cx="1437633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50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10</m:t>
                        </m:r>
                      </m:den>
                    </m:f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      5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E5E4353-595C-20BF-42FE-3E2AAF6AE6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7604" y="4670025"/>
                <a:ext cx="1437633" cy="672748"/>
              </a:xfrm>
              <a:prstGeom prst="rect">
                <a:avLst/>
              </a:prstGeom>
              <a:blipFill>
                <a:blip r:embed="rId10"/>
                <a:stretch>
                  <a:fillRect r="-11441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ounded Rectangle 29">
            <a:extLst>
              <a:ext uri="{FF2B5EF4-FFF2-40B4-BE49-F238E27FC236}">
                <a16:creationId xmlns:a16="http://schemas.microsoft.com/office/drawing/2014/main" id="{20EA8415-DD7D-A809-60E9-13EB1CCE9430}"/>
              </a:ext>
            </a:extLst>
          </p:cNvPr>
          <p:cNvSpPr/>
          <p:nvPr/>
        </p:nvSpPr>
        <p:spPr>
          <a:xfrm>
            <a:off x="1341793" y="4608676"/>
            <a:ext cx="1045244" cy="411812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4404B10C-A3CB-3C3B-CB8E-F29DBF48D932}"/>
              </a:ext>
            </a:extLst>
          </p:cNvPr>
          <p:cNvCxnSpPr/>
          <p:nvPr/>
        </p:nvCxnSpPr>
        <p:spPr>
          <a:xfrm>
            <a:off x="1896892" y="4240285"/>
            <a:ext cx="0" cy="31984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B58F828-5E08-2BD9-F334-F8D877264B0A}"/>
              </a:ext>
            </a:extLst>
          </p:cNvPr>
          <p:cNvCxnSpPr>
            <a:cxnSpLocks/>
          </p:cNvCxnSpPr>
          <p:nvPr/>
        </p:nvCxnSpPr>
        <p:spPr>
          <a:xfrm flipV="1">
            <a:off x="5177847" y="5311187"/>
            <a:ext cx="0" cy="44237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D537250-7D79-E688-B686-011538D68217}"/>
                  </a:ext>
                </a:extLst>
              </p:cNvPr>
              <p:cNvSpPr txBox="1"/>
              <p:nvPr/>
            </p:nvSpPr>
            <p:spPr>
              <a:xfrm>
                <a:off x="4803414" y="5642975"/>
                <a:ext cx="22717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5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D537250-7D79-E688-B686-011538D682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3414" y="5642975"/>
                <a:ext cx="2271736" cy="461665"/>
              </a:xfrm>
              <a:prstGeom prst="rect">
                <a:avLst/>
              </a:prstGeom>
              <a:blipFill>
                <a:blip r:embed="rId11"/>
                <a:stretch>
                  <a:fillRect l="-4290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9FF1E0F-3C05-2BA4-AC46-C352BC65C542}"/>
                  </a:ext>
                </a:extLst>
              </p:cNvPr>
              <p:cNvSpPr txBox="1"/>
              <p:nvPr/>
            </p:nvSpPr>
            <p:spPr>
              <a:xfrm>
                <a:off x="5599435" y="5642975"/>
                <a:ext cx="22717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9FF1E0F-3C05-2BA4-AC46-C352BC65C5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9435" y="5642975"/>
                <a:ext cx="2271736" cy="461665"/>
              </a:xfrm>
              <a:prstGeom prst="rect">
                <a:avLst/>
              </a:prstGeom>
              <a:blipFill>
                <a:blip r:embed="rId12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89AF6E5-D26A-74E7-7D66-166CC8C68D1E}"/>
                  </a:ext>
                </a:extLst>
              </p:cNvPr>
              <p:cNvSpPr txBox="1"/>
              <p:nvPr/>
            </p:nvSpPr>
            <p:spPr>
              <a:xfrm>
                <a:off x="678903" y="3778620"/>
                <a:ext cx="22717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30 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89AF6E5-D26A-74E7-7D66-166CC8C68D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903" y="3778620"/>
                <a:ext cx="2271736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ounded Rectangle 14">
            <a:extLst>
              <a:ext uri="{FF2B5EF4-FFF2-40B4-BE49-F238E27FC236}">
                <a16:creationId xmlns:a16="http://schemas.microsoft.com/office/drawing/2014/main" id="{7611EB87-4A03-4C56-F97A-CD6208290685}"/>
              </a:ext>
            </a:extLst>
          </p:cNvPr>
          <p:cNvSpPr/>
          <p:nvPr/>
        </p:nvSpPr>
        <p:spPr>
          <a:xfrm>
            <a:off x="5982791" y="4780180"/>
            <a:ext cx="486706" cy="57201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F4530FA5-7242-44D7-3827-2046013790FC}"/>
              </a:ext>
            </a:extLst>
          </p:cNvPr>
          <p:cNvSpPr/>
          <p:nvPr/>
        </p:nvSpPr>
        <p:spPr>
          <a:xfrm>
            <a:off x="2659442" y="4708559"/>
            <a:ext cx="662792" cy="572017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805992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7" grpId="0" animBg="1"/>
      <p:bldP spid="17" grpId="1" animBg="1"/>
      <p:bldP spid="20" grpId="0"/>
      <p:bldP spid="21" grpId="0"/>
      <p:bldP spid="22" grpId="0"/>
      <p:bldP spid="22" grpId="1"/>
      <p:bldP spid="23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6837D8-610C-22D5-B153-C8AEC373E0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979" y="548663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CA34A51-46DE-B9CA-38CC-F22357861A26}"/>
              </a:ext>
            </a:extLst>
          </p:cNvPr>
          <p:cNvSpPr txBox="1"/>
          <p:nvPr/>
        </p:nvSpPr>
        <p:spPr>
          <a:xfrm>
            <a:off x="5748823" y="691352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AE535EB-35B7-E502-DAB6-B8A919B40519}"/>
                  </a:ext>
                </a:extLst>
              </p:cNvPr>
              <p:cNvSpPr txBox="1"/>
              <p:nvPr/>
            </p:nvSpPr>
            <p:spPr>
              <a:xfrm>
                <a:off x="2603298" y="1033752"/>
                <a:ext cx="2112426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If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and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AE535EB-35B7-E502-DAB6-B8A919B405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3298" y="1033752"/>
                <a:ext cx="2112426" cy="669286"/>
              </a:xfrm>
              <a:prstGeom prst="rect">
                <a:avLst/>
              </a:prstGeom>
              <a:blipFill>
                <a:blip r:embed="rId3"/>
                <a:stretch>
                  <a:fillRect l="-4323" b="-9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17B9914-5905-FF13-F98A-4EBD0B46B4B2}"/>
                  </a:ext>
                </a:extLst>
              </p:cNvPr>
              <p:cNvSpPr txBox="1"/>
              <p:nvPr/>
            </p:nvSpPr>
            <p:spPr>
              <a:xfrm>
                <a:off x="4320758" y="1147669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0.2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17B9914-5905-FF13-F98A-4EBD0B46B4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0758" y="1147669"/>
                <a:ext cx="2112426" cy="461665"/>
              </a:xfrm>
              <a:prstGeom prst="rect">
                <a:avLst/>
              </a:prstGeom>
              <a:blipFill>
                <a:blip r:embed="rId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5A6B0E6-ACB3-3DFF-1C2D-C4D69AA8EA3C}"/>
                  </a:ext>
                </a:extLst>
              </p:cNvPr>
              <p:cNvSpPr txBox="1"/>
              <p:nvPr/>
            </p:nvSpPr>
            <p:spPr>
              <a:xfrm>
                <a:off x="1860029" y="1891419"/>
                <a:ext cx="541420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 work out the value of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5A6B0E6-ACB3-3DFF-1C2D-C4D69AA8EA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0029" y="1891419"/>
                <a:ext cx="5414209" cy="461665"/>
              </a:xfrm>
              <a:prstGeom prst="rect">
                <a:avLst/>
              </a:prstGeom>
              <a:blipFill>
                <a:blip r:embed="rId5"/>
                <a:stretch>
                  <a:fillRect l="-45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6DAACBA-74DE-CF1D-6902-599AFEBD8FA8}"/>
                  </a:ext>
                </a:extLst>
              </p:cNvPr>
              <p:cNvSpPr txBox="1"/>
              <p:nvPr/>
            </p:nvSpPr>
            <p:spPr>
              <a:xfrm>
                <a:off x="3636397" y="2745688"/>
                <a:ext cx="2112426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3(0.2)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6DAACBA-74DE-CF1D-6902-599AFEBD8F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6397" y="2745688"/>
                <a:ext cx="2112426" cy="669286"/>
              </a:xfrm>
              <a:prstGeom prst="rect">
                <a:avLst/>
              </a:prstGeom>
              <a:blipFill>
                <a:blip r:embed="rId6"/>
                <a:stretch>
                  <a:fillRect b="-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C321B83-1669-3A3E-EF48-E7BCDAAD673B}"/>
                  </a:ext>
                </a:extLst>
              </p:cNvPr>
              <p:cNvSpPr txBox="1"/>
              <p:nvPr/>
            </p:nvSpPr>
            <p:spPr>
              <a:xfrm>
                <a:off x="3636397" y="3648812"/>
                <a:ext cx="2112426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0.6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C321B83-1669-3A3E-EF48-E7BCDAAD67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6397" y="3648812"/>
                <a:ext cx="2112426" cy="669286"/>
              </a:xfrm>
              <a:prstGeom prst="rect">
                <a:avLst/>
              </a:prstGeom>
              <a:blipFill>
                <a:blip r:embed="rId7"/>
                <a:stretch>
                  <a:fillRect b="-9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D665594-900A-BA24-DA18-5D966B73324A}"/>
                  </a:ext>
                </a:extLst>
              </p:cNvPr>
              <p:cNvSpPr txBox="1"/>
              <p:nvPr/>
            </p:nvSpPr>
            <p:spPr>
              <a:xfrm>
                <a:off x="3636397" y="4678296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0.25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0.6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D665594-900A-BA24-DA18-5D966B7332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6397" y="4678296"/>
                <a:ext cx="2112426" cy="461665"/>
              </a:xfrm>
              <a:prstGeom prst="rect">
                <a:avLst/>
              </a:prstGeom>
              <a:blipFill>
                <a:blip r:embed="rId8"/>
                <a:stretch>
                  <a:fillRect l="-462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2FD7C98-C1A3-4F6A-3526-54B2303A6D3D}"/>
                  </a:ext>
                </a:extLst>
              </p:cNvPr>
              <p:cNvSpPr txBox="1"/>
              <p:nvPr/>
            </p:nvSpPr>
            <p:spPr>
              <a:xfrm>
                <a:off x="5240832" y="4678296"/>
                <a:ext cx="2112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:r>
                  <a:rPr lang="en-GB" sz="2400" dirty="0">
                    <a:solidFill>
                      <a:schemeClr val="accent1"/>
                    </a:solidFill>
                  </a:rPr>
                  <a:t>0.85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2FD7C98-C1A3-4F6A-3526-54B2303A6D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0832" y="4678296"/>
                <a:ext cx="2112426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12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E934B7-0416-9615-2A69-FC0B80104E8C}"/>
              </a:ext>
            </a:extLst>
          </p:cNvPr>
          <p:cNvSpPr txBox="1"/>
          <p:nvPr/>
        </p:nvSpPr>
        <p:spPr>
          <a:xfrm>
            <a:off x="667512" y="941868"/>
            <a:ext cx="7208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Write an algebraic expression that gives a value of 35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2C974EA-0F8E-F4FF-F65F-CFC0AB56AD38}"/>
                  </a:ext>
                </a:extLst>
              </p:cNvPr>
              <p:cNvSpPr txBox="1"/>
              <p:nvPr/>
            </p:nvSpPr>
            <p:spPr>
              <a:xfrm>
                <a:off x="3572579" y="470116"/>
                <a:ext cx="1388984" cy="461665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2C974EA-0F8E-F4FF-F65F-CFC0AB56AD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2579" y="470116"/>
                <a:ext cx="1388984" cy="461665"/>
              </a:xfrm>
              <a:prstGeom prst="rect">
                <a:avLst/>
              </a:prstGeom>
              <a:blipFill>
                <a:blip r:embed="rId2"/>
                <a:stretch>
                  <a:fillRect t="-8974" b="-26923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6">
                <a:extLst>
                  <a:ext uri="{FF2B5EF4-FFF2-40B4-BE49-F238E27FC236}">
                    <a16:creationId xmlns:a16="http://schemas.microsoft.com/office/drawing/2014/main" id="{4EC5B780-6566-C63A-451B-2A9CB813607D}"/>
                  </a:ext>
                </a:extLst>
              </p:cNvPr>
              <p:cNvSpPr/>
              <p:nvPr/>
            </p:nvSpPr>
            <p:spPr>
              <a:xfrm>
                <a:off x="2079168" y="1498882"/>
                <a:ext cx="3383169" cy="439586"/>
              </a:xfrm>
              <a:prstGeom prst="wedgeRoundRectCallout">
                <a:avLst>
                  <a:gd name="adj1" fmla="val -55468"/>
                  <a:gd name="adj2" fmla="val 50613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</a:rPr>
                  <a:t>I know!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5 </a:t>
                </a:r>
              </a:p>
            </p:txBody>
          </p:sp>
        </mc:Choice>
        <mc:Fallback xmlns="">
          <p:sp>
            <p:nvSpPr>
              <p:cNvPr id="4" name="Rounded Rectangular Callout 6">
                <a:extLst>
                  <a:ext uri="{FF2B5EF4-FFF2-40B4-BE49-F238E27FC236}">
                    <a16:creationId xmlns:a16="http://schemas.microsoft.com/office/drawing/2014/main" id="{4EC5B780-6566-C63A-451B-2A9CB81360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9168" y="1498882"/>
                <a:ext cx="3383169" cy="439586"/>
              </a:xfrm>
              <a:prstGeom prst="wedgeRoundRectCallout">
                <a:avLst>
                  <a:gd name="adj1" fmla="val -55468"/>
                  <a:gd name="adj2" fmla="val 50613"/>
                  <a:gd name="adj3" fmla="val 16667"/>
                </a:avLst>
              </a:prstGeom>
              <a:blipFill>
                <a:blip r:embed="rId3"/>
                <a:stretch>
                  <a:fillRect t="-9756" b="-19512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1102EE88-47E5-A862-D9A9-3E0740EB3B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5907" y="5285455"/>
            <a:ext cx="764430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41B6396-1F5C-A06B-3D8A-D0824BDE8B26}"/>
              </a:ext>
            </a:extLst>
          </p:cNvPr>
          <p:cNvSpPr txBox="1"/>
          <p:nvPr/>
        </p:nvSpPr>
        <p:spPr>
          <a:xfrm>
            <a:off x="5708750" y="5428144"/>
            <a:ext cx="2143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10">
                <a:extLst>
                  <a:ext uri="{FF2B5EF4-FFF2-40B4-BE49-F238E27FC236}">
                    <a16:creationId xmlns:a16="http://schemas.microsoft.com/office/drawing/2014/main" id="{15213741-359B-4754-E314-F19C9C89BB3F}"/>
                  </a:ext>
                </a:extLst>
              </p:cNvPr>
              <p:cNvSpPr/>
              <p:nvPr/>
            </p:nvSpPr>
            <p:spPr>
              <a:xfrm>
                <a:off x="1911408" y="2725397"/>
                <a:ext cx="1661171" cy="439586"/>
              </a:xfrm>
              <a:prstGeom prst="wedgeRoundRectCallout">
                <a:avLst>
                  <a:gd name="adj1" fmla="val -59885"/>
                  <a:gd name="adj2" fmla="val 26216"/>
                  <a:gd name="adj3" fmla="val 16667"/>
                </a:avLst>
              </a:prstGeom>
              <a:noFill/>
              <a:ln w="28575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</a:rPr>
                  <a:t>3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5 </a:t>
                </a:r>
              </a:p>
            </p:txBody>
          </p:sp>
        </mc:Choice>
        <mc:Fallback xmlns="">
          <p:sp>
            <p:nvSpPr>
              <p:cNvPr id="7" name="Rounded Rectangular Callout 10">
                <a:extLst>
                  <a:ext uri="{FF2B5EF4-FFF2-40B4-BE49-F238E27FC236}">
                    <a16:creationId xmlns:a16="http://schemas.microsoft.com/office/drawing/2014/main" id="{15213741-359B-4754-E314-F19C9C89BB3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1408" y="2725397"/>
                <a:ext cx="1661171" cy="439586"/>
              </a:xfrm>
              <a:prstGeom prst="wedgeRoundRectCallout">
                <a:avLst>
                  <a:gd name="adj1" fmla="val -59885"/>
                  <a:gd name="adj2" fmla="val 26216"/>
                  <a:gd name="adj3" fmla="val 16667"/>
                </a:avLst>
              </a:prstGeom>
              <a:blipFill>
                <a:blip r:embed="rId5"/>
                <a:stretch>
                  <a:fillRect t="-9091" b="-28571"/>
                </a:stretch>
              </a:blipFill>
              <a:ln w="28575">
                <a:solidFill>
                  <a:schemeClr val="accent2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12">
                <a:extLst>
                  <a:ext uri="{FF2B5EF4-FFF2-40B4-BE49-F238E27FC236}">
                    <a16:creationId xmlns:a16="http://schemas.microsoft.com/office/drawing/2014/main" id="{D4C40040-4093-734A-4D1A-C74B649C52AE}"/>
                  </a:ext>
                </a:extLst>
              </p:cNvPr>
              <p:cNvSpPr/>
              <p:nvPr/>
            </p:nvSpPr>
            <p:spPr>
              <a:xfrm>
                <a:off x="5119525" y="2946362"/>
                <a:ext cx="1661171" cy="439586"/>
              </a:xfrm>
              <a:prstGeom prst="wedgeRoundRectCallout">
                <a:avLst>
                  <a:gd name="adj1" fmla="val 59693"/>
                  <a:gd name="adj2" fmla="val 47876"/>
                  <a:gd name="adj3" fmla="val 16667"/>
                </a:avLst>
              </a:prstGeom>
              <a:noFill/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</a:rPr>
                  <a:t>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5 </a:t>
                </a:r>
              </a:p>
            </p:txBody>
          </p:sp>
        </mc:Choice>
        <mc:Fallback xmlns="">
          <p:sp>
            <p:nvSpPr>
              <p:cNvPr id="8" name="Rounded Rectangular Callout 12">
                <a:extLst>
                  <a:ext uri="{FF2B5EF4-FFF2-40B4-BE49-F238E27FC236}">
                    <a16:creationId xmlns:a16="http://schemas.microsoft.com/office/drawing/2014/main" id="{D4C40040-4093-734A-4D1A-C74B649C52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9525" y="2946362"/>
                <a:ext cx="1661171" cy="439586"/>
              </a:xfrm>
              <a:prstGeom prst="wedgeRoundRectCallout">
                <a:avLst>
                  <a:gd name="adj1" fmla="val 59693"/>
                  <a:gd name="adj2" fmla="val 47876"/>
                  <a:gd name="adj3" fmla="val 16667"/>
                </a:avLst>
              </a:prstGeom>
              <a:blipFill>
                <a:blip r:embed="rId6"/>
                <a:stretch>
                  <a:fillRect t="-8750" b="-23750"/>
                </a:stretch>
              </a:blipFill>
              <a:ln w="28575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ular Callout 14">
                <a:extLst>
                  <a:ext uri="{FF2B5EF4-FFF2-40B4-BE49-F238E27FC236}">
                    <a16:creationId xmlns:a16="http://schemas.microsoft.com/office/drawing/2014/main" id="{45FE2972-8361-7CD0-9801-D0FBE40DE6FB}"/>
                  </a:ext>
                </a:extLst>
              </p:cNvPr>
              <p:cNvSpPr/>
              <p:nvPr/>
            </p:nvSpPr>
            <p:spPr>
              <a:xfrm>
                <a:off x="2042466" y="4350781"/>
                <a:ext cx="1661171" cy="809708"/>
              </a:xfrm>
              <a:prstGeom prst="wedgeRoundRectCallout">
                <a:avLst>
                  <a:gd name="adj1" fmla="val -58365"/>
                  <a:gd name="adj2" fmla="val 23867"/>
                  <a:gd name="adj3" fmla="val 16667"/>
                </a:avLst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  <a:cs typeface="Calibri Light" panose="020F03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7 </a:t>
                </a:r>
              </a:p>
            </p:txBody>
          </p:sp>
        </mc:Choice>
        <mc:Fallback xmlns="">
          <p:sp>
            <p:nvSpPr>
              <p:cNvPr id="9" name="Rounded Rectangular Callout 14">
                <a:extLst>
                  <a:ext uri="{FF2B5EF4-FFF2-40B4-BE49-F238E27FC236}">
                    <a16:creationId xmlns:a16="http://schemas.microsoft.com/office/drawing/2014/main" id="{45FE2972-8361-7CD0-9801-D0FBE40DE6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2466" y="4350781"/>
                <a:ext cx="1661171" cy="809708"/>
              </a:xfrm>
              <a:prstGeom prst="wedgeRoundRectCallout">
                <a:avLst>
                  <a:gd name="adj1" fmla="val -58365"/>
                  <a:gd name="adj2" fmla="val 23867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2B66F9BD-16C0-EAB3-3C7D-A4C1141ACC8E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909811" y="1257319"/>
            <a:ext cx="1169357" cy="11693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2EFBFD-6C7E-6DEB-3BD9-080E686E073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9811" y="2510352"/>
            <a:ext cx="820886" cy="130926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6FDADFD-7564-4820-709B-F101D501BCFF}"/>
              </a:ext>
            </a:extLst>
          </p:cNvPr>
          <p:cNvSpPr txBox="1"/>
          <p:nvPr/>
        </p:nvSpPr>
        <p:spPr>
          <a:xfrm>
            <a:off x="949764" y="3164983"/>
            <a:ext cx="1923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Teddy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1D23A6E-BAC0-EC35-122C-9E9B8D5DAC0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24652" y="2774637"/>
            <a:ext cx="850944" cy="122262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3B403A8-177D-2225-847E-455B06B7905D}"/>
              </a:ext>
            </a:extLst>
          </p:cNvPr>
          <p:cNvSpPr txBox="1"/>
          <p:nvPr/>
        </p:nvSpPr>
        <p:spPr>
          <a:xfrm>
            <a:off x="5568656" y="3338719"/>
            <a:ext cx="1923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35016A7-25EE-A7DE-DB8C-DAB0DF63E2E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1026178" y="4457921"/>
            <a:ext cx="765836" cy="105836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0BA61FB-72E1-91F4-64E4-F667FB60FCCE}"/>
              </a:ext>
            </a:extLst>
          </p:cNvPr>
          <p:cNvSpPr txBox="1"/>
          <p:nvPr/>
        </p:nvSpPr>
        <p:spPr>
          <a:xfrm>
            <a:off x="1117524" y="5197311"/>
            <a:ext cx="1923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Rosie</a:t>
            </a:r>
          </a:p>
        </p:txBody>
      </p:sp>
    </p:spTree>
    <p:extLst>
      <p:ext uri="{BB962C8B-B14F-4D97-AF65-F5344CB8AC3E}">
        <p14:creationId xmlns:p14="http://schemas.microsoft.com/office/powerpoint/2010/main" val="205985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6" grpId="1"/>
      <p:bldP spid="7" grpId="0" animBg="1"/>
      <p:bldP spid="8" grpId="0" animBg="1"/>
      <p:bldP spid="9" grpId="0" animBg="1"/>
      <p:bldP spid="12" grpId="0"/>
      <p:bldP spid="14" grpId="0"/>
      <p:bldP spid="16" grpId="0"/>
    </p:bldLst>
  </p:timing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4A239C2-1EC8-4C57-9192-776EC1767A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CCC6691-7F99-4E03-BC9E-2C65CEFC1726}">
  <ds:schemaRefs>
    <ds:schemaRef ds:uri="http://schemas.microsoft.com/office/2006/metadata/properties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1773a752-338d-48d4-aab1-fb5d939e1fab"/>
    <ds:schemaRef ds:uri="e9e213f7-a068-4185-ae5b-85aa76b56dbd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141B97F-5082-4ACA-86BF-A988BC94A2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737</TotalTime>
  <Words>501</Words>
  <Application>Microsoft Office PowerPoint</Application>
  <PresentationFormat>On-screen Show (4:3)</PresentationFormat>
  <Paragraphs>160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Cambria Math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S Colwill (Llanrhidian Primary School)</cp:lastModifiedBy>
  <cp:revision>20</cp:revision>
  <dcterms:created xsi:type="dcterms:W3CDTF">2023-08-02T14:09:38Z</dcterms:created>
  <dcterms:modified xsi:type="dcterms:W3CDTF">2026-05-04T18:15:42Z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