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2" r:id="rId21"/>
    <p:sldId id="266" r:id="rId22"/>
    <p:sldId id="261" r:id="rId23"/>
    <p:sldId id="264" r:id="rId24"/>
    <p:sldId id="262" r:id="rId25"/>
    <p:sldId id="26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CC9952-F024-321A-6C7D-947BFF586E94}" v="9" dt="2024-07-26T10:05:22.9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>
      <p:cViewPr varScale="1">
        <p:scale>
          <a:sx n="74" d="100"/>
          <a:sy n="74" d="100"/>
        </p:scale>
        <p:origin x="106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72D49B-505D-989D-2F82-9F71D60DA7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8.png"/><Relationship Id="rId18" Type="http://schemas.openxmlformats.org/officeDocument/2006/relationships/image" Target="../media/image93.png"/><Relationship Id="rId26" Type="http://schemas.openxmlformats.org/officeDocument/2006/relationships/image" Target="../media/image101.png"/><Relationship Id="rId39" Type="http://schemas.openxmlformats.org/officeDocument/2006/relationships/image" Target="../media/image114.png"/><Relationship Id="rId21" Type="http://schemas.openxmlformats.org/officeDocument/2006/relationships/image" Target="../media/image96.png"/><Relationship Id="rId34" Type="http://schemas.openxmlformats.org/officeDocument/2006/relationships/image" Target="../media/image109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17" Type="http://schemas.openxmlformats.org/officeDocument/2006/relationships/image" Target="../media/image92.png"/><Relationship Id="rId25" Type="http://schemas.openxmlformats.org/officeDocument/2006/relationships/image" Target="../media/image100.png"/><Relationship Id="rId33" Type="http://schemas.openxmlformats.org/officeDocument/2006/relationships/image" Target="../media/image108.png"/><Relationship Id="rId38" Type="http://schemas.openxmlformats.org/officeDocument/2006/relationships/image" Target="../media/image113.png"/><Relationship Id="rId2" Type="http://schemas.openxmlformats.org/officeDocument/2006/relationships/image" Target="../media/image77.png"/><Relationship Id="rId16" Type="http://schemas.openxmlformats.org/officeDocument/2006/relationships/image" Target="../media/image91.png"/><Relationship Id="rId20" Type="http://schemas.openxmlformats.org/officeDocument/2006/relationships/image" Target="../media/image95.png"/><Relationship Id="rId29" Type="http://schemas.openxmlformats.org/officeDocument/2006/relationships/image" Target="../media/image10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24" Type="http://schemas.openxmlformats.org/officeDocument/2006/relationships/image" Target="../media/image99.png"/><Relationship Id="rId32" Type="http://schemas.openxmlformats.org/officeDocument/2006/relationships/image" Target="../media/image107.png"/><Relationship Id="rId37" Type="http://schemas.openxmlformats.org/officeDocument/2006/relationships/image" Target="../media/image112.png"/><Relationship Id="rId40" Type="http://schemas.openxmlformats.org/officeDocument/2006/relationships/image" Target="../media/image115.png"/><Relationship Id="rId5" Type="http://schemas.openxmlformats.org/officeDocument/2006/relationships/image" Target="../media/image80.png"/><Relationship Id="rId15" Type="http://schemas.openxmlformats.org/officeDocument/2006/relationships/image" Target="../media/image90.png"/><Relationship Id="rId23" Type="http://schemas.openxmlformats.org/officeDocument/2006/relationships/image" Target="../media/image98.png"/><Relationship Id="rId28" Type="http://schemas.openxmlformats.org/officeDocument/2006/relationships/image" Target="../media/image103.png"/><Relationship Id="rId36" Type="http://schemas.openxmlformats.org/officeDocument/2006/relationships/image" Target="../media/image111.png"/><Relationship Id="rId10" Type="http://schemas.openxmlformats.org/officeDocument/2006/relationships/image" Target="../media/image85.png"/><Relationship Id="rId19" Type="http://schemas.openxmlformats.org/officeDocument/2006/relationships/image" Target="../media/image94.png"/><Relationship Id="rId31" Type="http://schemas.openxmlformats.org/officeDocument/2006/relationships/image" Target="../media/image106.png"/><Relationship Id="rId4" Type="http://schemas.openxmlformats.org/officeDocument/2006/relationships/image" Target="../media/image79.jpeg"/><Relationship Id="rId9" Type="http://schemas.openxmlformats.org/officeDocument/2006/relationships/image" Target="../media/image84.png"/><Relationship Id="rId14" Type="http://schemas.openxmlformats.org/officeDocument/2006/relationships/image" Target="../media/image89.png"/><Relationship Id="rId22" Type="http://schemas.openxmlformats.org/officeDocument/2006/relationships/image" Target="../media/image97.png"/><Relationship Id="rId27" Type="http://schemas.openxmlformats.org/officeDocument/2006/relationships/image" Target="../media/image102.png"/><Relationship Id="rId30" Type="http://schemas.openxmlformats.org/officeDocument/2006/relationships/image" Target="../media/image105.png"/><Relationship Id="rId35" Type="http://schemas.openxmlformats.org/officeDocument/2006/relationships/image" Target="../media/image110.png"/><Relationship Id="rId8" Type="http://schemas.openxmlformats.org/officeDocument/2006/relationships/image" Target="../media/image83.png"/><Relationship Id="rId3" Type="http://schemas.openxmlformats.org/officeDocument/2006/relationships/image" Target="../media/image78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7.png"/><Relationship Id="rId18" Type="http://schemas.openxmlformats.org/officeDocument/2006/relationships/image" Target="../media/image132.png"/><Relationship Id="rId26" Type="http://schemas.openxmlformats.org/officeDocument/2006/relationships/image" Target="../media/image140.png"/><Relationship Id="rId39" Type="http://schemas.openxmlformats.org/officeDocument/2006/relationships/image" Target="../media/image153.png"/><Relationship Id="rId21" Type="http://schemas.openxmlformats.org/officeDocument/2006/relationships/image" Target="../media/image135.png"/><Relationship Id="rId34" Type="http://schemas.openxmlformats.org/officeDocument/2006/relationships/image" Target="../media/image148.png"/><Relationship Id="rId42" Type="http://schemas.openxmlformats.org/officeDocument/2006/relationships/image" Target="../media/image156.png"/><Relationship Id="rId47" Type="http://schemas.openxmlformats.org/officeDocument/2006/relationships/image" Target="../media/image161.png"/><Relationship Id="rId50" Type="http://schemas.openxmlformats.org/officeDocument/2006/relationships/image" Target="../media/image164.png"/><Relationship Id="rId55" Type="http://schemas.openxmlformats.org/officeDocument/2006/relationships/image" Target="../media/image169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6" Type="http://schemas.openxmlformats.org/officeDocument/2006/relationships/image" Target="../media/image130.png"/><Relationship Id="rId29" Type="http://schemas.openxmlformats.org/officeDocument/2006/relationships/image" Target="../media/image143.png"/><Relationship Id="rId11" Type="http://schemas.openxmlformats.org/officeDocument/2006/relationships/image" Target="../media/image125.png"/><Relationship Id="rId24" Type="http://schemas.openxmlformats.org/officeDocument/2006/relationships/image" Target="../media/image138.png"/><Relationship Id="rId32" Type="http://schemas.openxmlformats.org/officeDocument/2006/relationships/image" Target="../media/image146.png"/><Relationship Id="rId37" Type="http://schemas.openxmlformats.org/officeDocument/2006/relationships/image" Target="../media/image151.png"/><Relationship Id="rId40" Type="http://schemas.openxmlformats.org/officeDocument/2006/relationships/image" Target="../media/image154.png"/><Relationship Id="rId45" Type="http://schemas.openxmlformats.org/officeDocument/2006/relationships/image" Target="../media/image159.png"/><Relationship Id="rId53" Type="http://schemas.openxmlformats.org/officeDocument/2006/relationships/image" Target="../media/image167.png"/><Relationship Id="rId58" Type="http://schemas.openxmlformats.org/officeDocument/2006/relationships/image" Target="../media/image172.png"/><Relationship Id="rId5" Type="http://schemas.openxmlformats.org/officeDocument/2006/relationships/image" Target="../media/image119.png"/><Relationship Id="rId19" Type="http://schemas.openxmlformats.org/officeDocument/2006/relationships/image" Target="../media/image133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Relationship Id="rId14" Type="http://schemas.openxmlformats.org/officeDocument/2006/relationships/image" Target="../media/image128.png"/><Relationship Id="rId22" Type="http://schemas.openxmlformats.org/officeDocument/2006/relationships/image" Target="../media/image136.png"/><Relationship Id="rId27" Type="http://schemas.openxmlformats.org/officeDocument/2006/relationships/image" Target="../media/image141.png"/><Relationship Id="rId30" Type="http://schemas.openxmlformats.org/officeDocument/2006/relationships/image" Target="../media/image144.png"/><Relationship Id="rId35" Type="http://schemas.openxmlformats.org/officeDocument/2006/relationships/image" Target="../media/image149.png"/><Relationship Id="rId43" Type="http://schemas.openxmlformats.org/officeDocument/2006/relationships/image" Target="../media/image157.png"/><Relationship Id="rId48" Type="http://schemas.openxmlformats.org/officeDocument/2006/relationships/image" Target="../media/image162.png"/><Relationship Id="rId56" Type="http://schemas.openxmlformats.org/officeDocument/2006/relationships/image" Target="../media/image170.png"/><Relationship Id="rId8" Type="http://schemas.openxmlformats.org/officeDocument/2006/relationships/image" Target="../media/image122.png"/><Relationship Id="rId51" Type="http://schemas.openxmlformats.org/officeDocument/2006/relationships/image" Target="../media/image165.png"/><Relationship Id="rId3" Type="http://schemas.openxmlformats.org/officeDocument/2006/relationships/image" Target="../media/image117.png"/><Relationship Id="rId12" Type="http://schemas.openxmlformats.org/officeDocument/2006/relationships/image" Target="../media/image126.png"/><Relationship Id="rId17" Type="http://schemas.openxmlformats.org/officeDocument/2006/relationships/image" Target="../media/image131.png"/><Relationship Id="rId25" Type="http://schemas.openxmlformats.org/officeDocument/2006/relationships/image" Target="../media/image139.png"/><Relationship Id="rId33" Type="http://schemas.openxmlformats.org/officeDocument/2006/relationships/image" Target="../media/image147.png"/><Relationship Id="rId38" Type="http://schemas.openxmlformats.org/officeDocument/2006/relationships/image" Target="../media/image152.png"/><Relationship Id="rId46" Type="http://schemas.openxmlformats.org/officeDocument/2006/relationships/image" Target="../media/image160.png"/><Relationship Id="rId20" Type="http://schemas.openxmlformats.org/officeDocument/2006/relationships/image" Target="../media/image134.png"/><Relationship Id="rId41" Type="http://schemas.openxmlformats.org/officeDocument/2006/relationships/image" Target="../media/image155.png"/><Relationship Id="rId54" Type="http://schemas.openxmlformats.org/officeDocument/2006/relationships/image" Target="../media/image16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20.png"/><Relationship Id="rId15" Type="http://schemas.openxmlformats.org/officeDocument/2006/relationships/image" Target="../media/image129.png"/><Relationship Id="rId23" Type="http://schemas.openxmlformats.org/officeDocument/2006/relationships/image" Target="../media/image137.png"/><Relationship Id="rId28" Type="http://schemas.openxmlformats.org/officeDocument/2006/relationships/image" Target="../media/image142.png"/><Relationship Id="rId36" Type="http://schemas.openxmlformats.org/officeDocument/2006/relationships/image" Target="../media/image150.png"/><Relationship Id="rId49" Type="http://schemas.openxmlformats.org/officeDocument/2006/relationships/image" Target="../media/image163.png"/><Relationship Id="rId57" Type="http://schemas.openxmlformats.org/officeDocument/2006/relationships/image" Target="../media/image171.png"/><Relationship Id="rId10" Type="http://schemas.openxmlformats.org/officeDocument/2006/relationships/image" Target="../media/image124.png"/><Relationship Id="rId31" Type="http://schemas.openxmlformats.org/officeDocument/2006/relationships/image" Target="../media/image145.png"/><Relationship Id="rId44" Type="http://schemas.openxmlformats.org/officeDocument/2006/relationships/image" Target="../media/image158.png"/><Relationship Id="rId52" Type="http://schemas.openxmlformats.org/officeDocument/2006/relationships/image" Target="../media/image1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3C1CC3-8DE5-7470-5132-8065E8BD6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222" y="2188356"/>
            <a:ext cx="7803556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A56F72-6D13-D973-11C3-98F5102D6D60}"/>
              </a:ext>
            </a:extLst>
          </p:cNvPr>
          <p:cNvSpPr txBox="1"/>
          <p:nvPr/>
        </p:nvSpPr>
        <p:spPr>
          <a:xfrm>
            <a:off x="690957" y="562396"/>
            <a:ext cx="75255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counters are there in total?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 cubes are there?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children are wearing glasses?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are not wearing glasses?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9061F389-A283-CB74-8B51-E57514FA77AE}"/>
              </a:ext>
            </a:extLst>
          </p:cNvPr>
          <p:cNvSpPr/>
          <p:nvPr/>
        </p:nvSpPr>
        <p:spPr>
          <a:xfrm>
            <a:off x="1918272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662C4EB-4423-492B-C5A6-616902D01891}"/>
              </a:ext>
            </a:extLst>
          </p:cNvPr>
          <p:cNvSpPr/>
          <p:nvPr/>
        </p:nvSpPr>
        <p:spPr>
          <a:xfrm>
            <a:off x="2459336" y="121440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A5D8D38-1534-A54C-58E3-DF3E0CD605EB}"/>
              </a:ext>
            </a:extLst>
          </p:cNvPr>
          <p:cNvSpPr/>
          <p:nvPr/>
        </p:nvSpPr>
        <p:spPr>
          <a:xfrm>
            <a:off x="3000400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C5015DC-3EDB-8A5E-C952-9C1864E6DBB4}"/>
              </a:ext>
            </a:extLst>
          </p:cNvPr>
          <p:cNvSpPr/>
          <p:nvPr/>
        </p:nvSpPr>
        <p:spPr>
          <a:xfrm>
            <a:off x="3541464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D17C647-AD03-179B-201B-7C9D57A63AF1}"/>
              </a:ext>
            </a:extLst>
          </p:cNvPr>
          <p:cNvSpPr/>
          <p:nvPr/>
        </p:nvSpPr>
        <p:spPr>
          <a:xfrm>
            <a:off x="4082528" y="1209830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D65290C-F5B4-CA10-3759-EF2DE87A75ED}"/>
              </a:ext>
            </a:extLst>
          </p:cNvPr>
          <p:cNvSpPr/>
          <p:nvPr/>
        </p:nvSpPr>
        <p:spPr>
          <a:xfrm>
            <a:off x="4623592" y="1209830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B3110ED-C91D-106A-21CD-5BF79B2899A0}"/>
              </a:ext>
            </a:extLst>
          </p:cNvPr>
          <p:cNvSpPr/>
          <p:nvPr/>
        </p:nvSpPr>
        <p:spPr>
          <a:xfrm>
            <a:off x="5164656" y="1209830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E7E4793-EF72-5704-DA7C-7F0CD534AFD8}"/>
              </a:ext>
            </a:extLst>
          </p:cNvPr>
          <p:cNvSpPr/>
          <p:nvPr/>
        </p:nvSpPr>
        <p:spPr>
          <a:xfrm>
            <a:off x="5705720" y="1209830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6C34CC4-F16E-904C-1633-9E9EF203843A}"/>
              </a:ext>
            </a:extLst>
          </p:cNvPr>
          <p:cNvSpPr/>
          <p:nvPr/>
        </p:nvSpPr>
        <p:spPr>
          <a:xfrm>
            <a:off x="1970521" y="261785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EF03577-93EF-BEED-31F3-9C575F74962C}"/>
              </a:ext>
            </a:extLst>
          </p:cNvPr>
          <p:cNvSpPr/>
          <p:nvPr/>
        </p:nvSpPr>
        <p:spPr>
          <a:xfrm>
            <a:off x="2612600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BCDBAF0-F92A-8F4C-7FB8-A8FBCEE90473}"/>
              </a:ext>
            </a:extLst>
          </p:cNvPr>
          <p:cNvSpPr/>
          <p:nvPr/>
        </p:nvSpPr>
        <p:spPr>
          <a:xfrm>
            <a:off x="4000890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4FF395A-07FD-9FB7-C095-F9034071E8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431" y="2463065"/>
            <a:ext cx="586261" cy="8282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9F85CD-616B-AF54-AB18-43FDF161D4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957" y="2457420"/>
            <a:ext cx="586261" cy="8282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2E8AAA-84B7-CCF3-FA8D-577173A619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964" y="2429660"/>
            <a:ext cx="586261" cy="828241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8C75871A-4E7C-33A7-BCF3-E404BAF55B3C}"/>
              </a:ext>
            </a:extLst>
          </p:cNvPr>
          <p:cNvSpPr/>
          <p:nvPr/>
        </p:nvSpPr>
        <p:spPr>
          <a:xfrm>
            <a:off x="5987905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D42B8EE-8D6B-D7FB-A9C8-4E93B099629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10" t="24118" r="49512" b="10490"/>
          <a:stretch/>
        </p:blipFill>
        <p:spPr>
          <a:xfrm>
            <a:off x="1771345" y="3993548"/>
            <a:ext cx="654291" cy="10415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2DDCDE-B061-F880-0E12-6319615EB47A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216669" y="3654016"/>
            <a:ext cx="1592783" cy="15927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EE0BECD-EC51-B84E-3A2B-2671DD18E6C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5953" y="3702893"/>
            <a:ext cx="1592783" cy="15927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6E19FC1-E6AC-41B5-A173-6CE7DBDDB763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85838" y="3710414"/>
            <a:ext cx="1592783" cy="159278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DDA58CE-2BDC-B8A3-1A9D-A9FB9A67C0C4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22699" y="3717935"/>
            <a:ext cx="1592783" cy="159278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837ADEA-1C4E-EA11-DF64-44019386F71C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62114" y="3710415"/>
            <a:ext cx="1592783" cy="159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705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9EB4EA-EA10-7A82-B7A1-8547284CED57}"/>
              </a:ext>
            </a:extLst>
          </p:cNvPr>
          <p:cNvSpPr txBox="1"/>
          <p:nvPr/>
        </p:nvSpPr>
        <p:spPr>
          <a:xfrm>
            <a:off x="690957" y="562396"/>
            <a:ext cx="75255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counters are there in total?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 cubes are there?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children are wearing glasses?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are not wearing glasses?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FB97CAF-0997-BBA0-E7F1-4A45B4110A79}"/>
              </a:ext>
            </a:extLst>
          </p:cNvPr>
          <p:cNvSpPr/>
          <p:nvPr/>
        </p:nvSpPr>
        <p:spPr>
          <a:xfrm>
            <a:off x="1918272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6DCFC33-6D5E-272C-4885-49DF639A017E}"/>
              </a:ext>
            </a:extLst>
          </p:cNvPr>
          <p:cNvSpPr/>
          <p:nvPr/>
        </p:nvSpPr>
        <p:spPr>
          <a:xfrm>
            <a:off x="2459336" y="121440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ED87173-7255-12E0-3F4F-5424E2ECCE0D}"/>
              </a:ext>
            </a:extLst>
          </p:cNvPr>
          <p:cNvSpPr/>
          <p:nvPr/>
        </p:nvSpPr>
        <p:spPr>
          <a:xfrm>
            <a:off x="3000400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C1130FE-8FEB-BF4E-3AA3-079450E1690B}"/>
              </a:ext>
            </a:extLst>
          </p:cNvPr>
          <p:cNvSpPr/>
          <p:nvPr/>
        </p:nvSpPr>
        <p:spPr>
          <a:xfrm>
            <a:off x="3541464" y="121440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7C35F3D-74D8-3FDF-661D-9E9D9FEA76E0}"/>
              </a:ext>
            </a:extLst>
          </p:cNvPr>
          <p:cNvSpPr/>
          <p:nvPr/>
        </p:nvSpPr>
        <p:spPr>
          <a:xfrm>
            <a:off x="4082528" y="1209830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D2FD689-3A7C-5A14-B94C-7B9C3C9F74A1}"/>
              </a:ext>
            </a:extLst>
          </p:cNvPr>
          <p:cNvSpPr/>
          <p:nvPr/>
        </p:nvSpPr>
        <p:spPr>
          <a:xfrm>
            <a:off x="4623592" y="1209830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25A29B3-0322-741E-D2D6-1A0DFADF31F1}"/>
              </a:ext>
            </a:extLst>
          </p:cNvPr>
          <p:cNvSpPr/>
          <p:nvPr/>
        </p:nvSpPr>
        <p:spPr>
          <a:xfrm>
            <a:off x="5164656" y="1209830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61066CD-E600-3BCF-FC9A-D328DA745D4F}"/>
              </a:ext>
            </a:extLst>
          </p:cNvPr>
          <p:cNvSpPr/>
          <p:nvPr/>
        </p:nvSpPr>
        <p:spPr>
          <a:xfrm>
            <a:off x="5705720" y="1209830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0309E72-6D43-0B9E-87A1-7021A617662C}"/>
              </a:ext>
            </a:extLst>
          </p:cNvPr>
          <p:cNvSpPr/>
          <p:nvPr/>
        </p:nvSpPr>
        <p:spPr>
          <a:xfrm>
            <a:off x="1970521" y="261785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A4CA9AD-C0BD-D6A1-6D55-9F4709D064DD}"/>
              </a:ext>
            </a:extLst>
          </p:cNvPr>
          <p:cNvSpPr/>
          <p:nvPr/>
        </p:nvSpPr>
        <p:spPr>
          <a:xfrm>
            <a:off x="2612600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16170FA-57E8-CE68-D9DC-3674F00B323F}"/>
              </a:ext>
            </a:extLst>
          </p:cNvPr>
          <p:cNvSpPr/>
          <p:nvPr/>
        </p:nvSpPr>
        <p:spPr>
          <a:xfrm>
            <a:off x="4000890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883CDF-1723-61D9-59FA-8365252DC2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431" y="2463065"/>
            <a:ext cx="586261" cy="8282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9E3E1C7-4244-A20F-D9DD-8B3822B0FB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957" y="2457420"/>
            <a:ext cx="586261" cy="8282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BB4E40A-A3DC-B1EE-C7F1-1E34CE8E2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964" y="2429660"/>
            <a:ext cx="586261" cy="828241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8E924FF3-576D-A7A7-320F-4E9AA438BEDF}"/>
              </a:ext>
            </a:extLst>
          </p:cNvPr>
          <p:cNvSpPr/>
          <p:nvPr/>
        </p:nvSpPr>
        <p:spPr>
          <a:xfrm>
            <a:off x="5987905" y="261785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0A59EDC-F20C-8E8C-6781-1CFC2FD2815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10" t="24118" r="49512" b="10490"/>
          <a:stretch/>
        </p:blipFill>
        <p:spPr>
          <a:xfrm>
            <a:off x="1771345" y="3993548"/>
            <a:ext cx="654291" cy="10415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F71B78-2296-585F-E534-0ECD7ACD427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216669" y="3654016"/>
            <a:ext cx="1592783" cy="159278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C22E785-7E00-5521-9C77-0C7974C4DD89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05953" y="3702893"/>
            <a:ext cx="1592783" cy="15927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301229D-5022-C105-0CC7-AEC95D51A9BF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85838" y="3710414"/>
            <a:ext cx="1592783" cy="159278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5921979-76AB-A4EA-BEC0-868D372759D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22699" y="3717935"/>
            <a:ext cx="1592783" cy="159278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6E233E7-E6C1-03AF-05FF-DA32A12A4B33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62114" y="3710415"/>
            <a:ext cx="1592783" cy="159278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DC3B5F-96E9-7C82-75B9-8B2A582DCCEB}"/>
              </a:ext>
            </a:extLst>
          </p:cNvPr>
          <p:cNvSpPr txBox="1"/>
          <p:nvPr/>
        </p:nvSpPr>
        <p:spPr>
          <a:xfrm>
            <a:off x="7757353" y="575844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D008D4-032E-174E-776C-42D5C5BD5628}"/>
              </a:ext>
            </a:extLst>
          </p:cNvPr>
          <p:cNvSpPr txBox="1"/>
          <p:nvPr/>
        </p:nvSpPr>
        <p:spPr>
          <a:xfrm>
            <a:off x="6041569" y="1980829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D9D2EB3-B58F-9482-9013-2DD820433D30}"/>
              </a:ext>
            </a:extLst>
          </p:cNvPr>
          <p:cNvSpPr txBox="1"/>
          <p:nvPr/>
        </p:nvSpPr>
        <p:spPr>
          <a:xfrm>
            <a:off x="7906579" y="3378958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252743A-4962-43C2-1AB3-AF71EAF7C5AF}"/>
              </a:ext>
            </a:extLst>
          </p:cNvPr>
          <p:cNvSpPr txBox="1"/>
          <p:nvPr/>
        </p:nvSpPr>
        <p:spPr>
          <a:xfrm>
            <a:off x="7208217" y="5087845"/>
            <a:ext cx="421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5469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50"/>
                            </p:stCondLst>
                            <p:childTnLst>
                              <p:par>
                                <p:cTn id="85" presetID="2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750"/>
                            </p:stCondLst>
                            <p:childTnLst>
                              <p:par>
                                <p:cTn id="93" presetID="26" presetClass="emph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4754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1E18F2-1460-2A85-A42F-46D5D878DB91}"/>
              </a:ext>
            </a:extLst>
          </p:cNvPr>
          <p:cNvSpPr txBox="1"/>
          <p:nvPr/>
        </p:nvSpPr>
        <p:spPr>
          <a:xfrm>
            <a:off x="1323324" y="2843065"/>
            <a:ext cx="66931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5E5DA-AFB6-8D47-FD69-5653E5C835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435" y="800100"/>
            <a:ext cx="1038703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B75282-E0F1-1381-2615-5D1EE87C13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80" y="121491"/>
            <a:ext cx="1038703" cy="1467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4977D3-A162-0048-756A-4644807EA6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441" y="1460390"/>
            <a:ext cx="1038703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2C45BC-88FA-79C1-3D2A-677C702334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38" y="546071"/>
            <a:ext cx="1038703" cy="14674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48DCA9-1D46-923E-F572-F7859DD3AC97}"/>
              </a:ext>
            </a:extLst>
          </p:cNvPr>
          <p:cNvSpPr txBox="1"/>
          <p:nvPr/>
        </p:nvSpPr>
        <p:spPr>
          <a:xfrm>
            <a:off x="900368" y="2844225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0F86A6-7E3F-3362-4E00-3ACCD6E5B403}"/>
              </a:ext>
            </a:extLst>
          </p:cNvPr>
          <p:cNvSpPr txBox="1"/>
          <p:nvPr/>
        </p:nvSpPr>
        <p:spPr>
          <a:xfrm>
            <a:off x="900368" y="3827949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EBB16C-9BD1-327A-2B4A-DBCF09C46EE5}"/>
              </a:ext>
            </a:extLst>
          </p:cNvPr>
          <p:cNvSpPr txBox="1"/>
          <p:nvPr/>
        </p:nvSpPr>
        <p:spPr>
          <a:xfrm>
            <a:off x="3477915" y="4810469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7978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0.20121 -4.07407E-6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5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19531 1.48148E-6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7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5486 2.59259E-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4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13091 0.0331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" y="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CC190E-1B0E-C7F7-26EC-BEF8F69C87D5}"/>
              </a:ext>
            </a:extLst>
          </p:cNvPr>
          <p:cNvSpPr txBox="1"/>
          <p:nvPr/>
        </p:nvSpPr>
        <p:spPr>
          <a:xfrm>
            <a:off x="1323324" y="2843065"/>
            <a:ext cx="66931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292EF8-D095-1ED8-8A5A-64E6E04559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3435" y="800100"/>
            <a:ext cx="1038703" cy="1467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6017F3-058F-6EC9-8532-94F0C8FBEA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980" y="121491"/>
            <a:ext cx="1038703" cy="1467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682E55-0739-71CE-87AD-8C1C71CF94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441" y="1460390"/>
            <a:ext cx="1038703" cy="1467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5DCF1A-A4DE-E51E-E79C-456A3713F6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38" y="546071"/>
            <a:ext cx="1038703" cy="14674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A08BA02-F51D-2387-7846-0573C0463828}"/>
              </a:ext>
            </a:extLst>
          </p:cNvPr>
          <p:cNvSpPr txBox="1"/>
          <p:nvPr/>
        </p:nvSpPr>
        <p:spPr>
          <a:xfrm>
            <a:off x="900368" y="2844225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5DB891-E61E-D61E-4456-BFBD579E3A44}"/>
              </a:ext>
            </a:extLst>
          </p:cNvPr>
          <p:cNvSpPr txBox="1"/>
          <p:nvPr/>
        </p:nvSpPr>
        <p:spPr>
          <a:xfrm>
            <a:off x="900368" y="3827949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E15BB1-B116-4878-3F94-26379F2B58EC}"/>
              </a:ext>
            </a:extLst>
          </p:cNvPr>
          <p:cNvSpPr txBox="1"/>
          <p:nvPr/>
        </p:nvSpPr>
        <p:spPr>
          <a:xfrm>
            <a:off x="3477915" y="4810469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679F0C-A7D8-6265-7DF8-55582E53EF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271" y="130126"/>
            <a:ext cx="1038703" cy="14674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C996CE-A799-D6A8-E4A4-C2A8696D32B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0016" y="3827836"/>
            <a:ext cx="2126244" cy="21262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B5D8809-851B-88E8-7B28-BEEAFD748B14}"/>
              </a:ext>
            </a:extLst>
          </p:cNvPr>
          <p:cNvSpPr txBox="1"/>
          <p:nvPr/>
        </p:nvSpPr>
        <p:spPr>
          <a:xfrm>
            <a:off x="3912189" y="3040457"/>
            <a:ext cx="4125993" cy="1055608"/>
          </a:xfrm>
          <a:prstGeom prst="wedgeRoundRectCallout">
            <a:avLst>
              <a:gd name="adj1" fmla="val -117"/>
              <a:gd name="adj2" fmla="val 83560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They are the wrong way round.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588091-D26D-B20B-4727-5198CBC057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4938" y="5304214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086BC8D-6837-67E0-976C-A2E9283CE271}"/>
              </a:ext>
            </a:extLst>
          </p:cNvPr>
          <p:cNvSpPr txBox="1"/>
          <p:nvPr/>
        </p:nvSpPr>
        <p:spPr>
          <a:xfrm>
            <a:off x="5507457" y="544690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7003B7-0626-FA9B-C7E7-965445603F8F}"/>
              </a:ext>
            </a:extLst>
          </p:cNvPr>
          <p:cNvSpPr txBox="1"/>
          <p:nvPr/>
        </p:nvSpPr>
        <p:spPr>
          <a:xfrm>
            <a:off x="3832680" y="2798792"/>
            <a:ext cx="4342135" cy="1470398"/>
          </a:xfrm>
          <a:prstGeom prst="wedgeRoundRectCallout">
            <a:avLst>
              <a:gd name="adj1" fmla="val -357"/>
              <a:gd name="adj2" fmla="val 68702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So it does not matter which way round the parts are.</a:t>
            </a:r>
          </a:p>
        </p:txBody>
      </p:sp>
    </p:spTree>
    <p:extLst>
      <p:ext uri="{BB962C8B-B14F-4D97-AF65-F5344CB8AC3E}">
        <p14:creationId xmlns:p14="http://schemas.microsoft.com/office/powerpoint/2010/main" val="1066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3849 4.07407E-6 " pathEditMode="relative" rAng="0" ptsTypes="AA">
                                      <p:cBhvr>
                                        <p:cTn id="2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53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38993 -1.11111E-6 " pathEditMode="relative" rAng="0" ptsTypes="AA">
                                      <p:cBhvr>
                                        <p:cTn id="3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0.40226 1.48148E-6 " pathEditMode="relative" rAng="0" ptsTypes="AA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04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0.42604 -4.07407E-6 " pathEditMode="relative" rAng="0" ptsTypes="AA">
                                      <p:cBhvr>
                                        <p:cTn id="3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38003 2.59259E-6 " pathEditMode="relative" rAng="0" ptsTypes="AA">
                                      <p:cBhvr>
                                        <p:cTn id="3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9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59259E-6 L -2.77778E-6 0.14328 " pathEditMode="relative" rAng="0" ptsTypes="AA">
                                      <p:cBhvr>
                                        <p:cTn id="4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15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5.55556E-7 -0.14329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 animBg="1"/>
      <p:bldP spid="12" grpId="1" animBg="1"/>
      <p:bldP spid="14" grpId="0"/>
      <p:bldP spid="14" grpId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1B5C7C-A70A-C2F4-14E4-C99CAD4860E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3164" y="334774"/>
            <a:ext cx="1787939" cy="17441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8B7F9B-0E75-1F83-EC5E-E9C10FC83620}"/>
              </a:ext>
            </a:extLst>
          </p:cNvPr>
          <p:cNvSpPr txBox="1"/>
          <p:nvPr/>
        </p:nvSpPr>
        <p:spPr>
          <a:xfrm>
            <a:off x="1926754" y="441102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Collect 8 double-sided counters.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7412E0-E7CA-AAE2-1FD5-1346F06E9D2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4710047">
            <a:off x="5111152" y="840726"/>
            <a:ext cx="2214000" cy="316285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1B7962C1-348A-9B35-3F75-F6BC84CE3443}"/>
              </a:ext>
            </a:extLst>
          </p:cNvPr>
          <p:cNvSpPr/>
          <p:nvPr/>
        </p:nvSpPr>
        <p:spPr>
          <a:xfrm>
            <a:off x="5902388" y="2032420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EC5B78C-AC31-2C3C-AE66-07742508241C}"/>
              </a:ext>
            </a:extLst>
          </p:cNvPr>
          <p:cNvSpPr/>
          <p:nvPr/>
        </p:nvSpPr>
        <p:spPr>
          <a:xfrm>
            <a:off x="6189853" y="1940857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21A63FC-0E9C-0865-F26E-73882D0F1B7F}"/>
              </a:ext>
            </a:extLst>
          </p:cNvPr>
          <p:cNvSpPr/>
          <p:nvPr/>
        </p:nvSpPr>
        <p:spPr>
          <a:xfrm>
            <a:off x="6630060" y="2223727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18ABB01-71DD-B7A7-CA1B-C59454CB6579}"/>
              </a:ext>
            </a:extLst>
          </p:cNvPr>
          <p:cNvSpPr/>
          <p:nvPr/>
        </p:nvSpPr>
        <p:spPr>
          <a:xfrm>
            <a:off x="6141781" y="2298332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8D5CD71-9A99-C042-851C-BA17D1B68723}"/>
              </a:ext>
            </a:extLst>
          </p:cNvPr>
          <p:cNvSpPr/>
          <p:nvPr/>
        </p:nvSpPr>
        <p:spPr>
          <a:xfrm>
            <a:off x="5810044" y="2341959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76015A4-322A-0F48-6044-6A91B31A19A2}"/>
              </a:ext>
            </a:extLst>
          </p:cNvPr>
          <p:cNvSpPr/>
          <p:nvPr/>
        </p:nvSpPr>
        <p:spPr>
          <a:xfrm>
            <a:off x="6113994" y="2623794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6F02B03-75DE-029E-7AA6-A2D865831346}"/>
              </a:ext>
            </a:extLst>
          </p:cNvPr>
          <p:cNvSpPr/>
          <p:nvPr/>
        </p:nvSpPr>
        <p:spPr>
          <a:xfrm>
            <a:off x="6438684" y="2502685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FE84B15-6CC1-64B7-715D-991C245077A9}"/>
              </a:ext>
            </a:extLst>
          </p:cNvPr>
          <p:cNvSpPr/>
          <p:nvPr/>
        </p:nvSpPr>
        <p:spPr>
          <a:xfrm>
            <a:off x="6377793" y="2156142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04EAB6-ABD5-687E-2B95-28153A5AD31B}"/>
              </a:ext>
            </a:extLst>
          </p:cNvPr>
          <p:cNvSpPr txBox="1"/>
          <p:nvPr/>
        </p:nvSpPr>
        <p:spPr>
          <a:xfrm>
            <a:off x="1926754" y="992424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Shake and drop them.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BA4FDC1-6431-C5D8-4EAA-6B8BB3F31C54}"/>
              </a:ext>
            </a:extLst>
          </p:cNvPr>
          <p:cNvSpPr/>
          <p:nvPr/>
        </p:nvSpPr>
        <p:spPr>
          <a:xfrm>
            <a:off x="697294" y="3175318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3787E53-FA79-AAA0-9AA7-9EE84DC29784}"/>
              </a:ext>
            </a:extLst>
          </p:cNvPr>
          <p:cNvSpPr/>
          <p:nvPr/>
        </p:nvSpPr>
        <p:spPr>
          <a:xfrm>
            <a:off x="1238358" y="3175318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A541907-49E2-6032-470A-9B16C0A5D121}"/>
              </a:ext>
            </a:extLst>
          </p:cNvPr>
          <p:cNvSpPr/>
          <p:nvPr/>
        </p:nvSpPr>
        <p:spPr>
          <a:xfrm>
            <a:off x="1779422" y="3175318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049C86F-DFEB-56A6-CE3C-F794EF557F74}"/>
              </a:ext>
            </a:extLst>
          </p:cNvPr>
          <p:cNvSpPr/>
          <p:nvPr/>
        </p:nvSpPr>
        <p:spPr>
          <a:xfrm>
            <a:off x="2320486" y="3175318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DDC9F62-A524-25D3-C039-D9C6456E86BA}"/>
              </a:ext>
            </a:extLst>
          </p:cNvPr>
          <p:cNvSpPr/>
          <p:nvPr/>
        </p:nvSpPr>
        <p:spPr>
          <a:xfrm>
            <a:off x="2861550" y="317073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47FC9FE-E465-2CF5-64EA-5C579CCF057B}"/>
              </a:ext>
            </a:extLst>
          </p:cNvPr>
          <p:cNvSpPr/>
          <p:nvPr/>
        </p:nvSpPr>
        <p:spPr>
          <a:xfrm>
            <a:off x="3402614" y="3170739"/>
            <a:ext cx="507364" cy="50736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5DD1441-E0EF-6D76-4E77-E66DCD4ABD23}"/>
              </a:ext>
            </a:extLst>
          </p:cNvPr>
          <p:cNvSpPr/>
          <p:nvPr/>
        </p:nvSpPr>
        <p:spPr>
          <a:xfrm>
            <a:off x="3943678" y="317073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5B46880-C379-9E7A-5E48-6BEA6D916354}"/>
              </a:ext>
            </a:extLst>
          </p:cNvPr>
          <p:cNvSpPr/>
          <p:nvPr/>
        </p:nvSpPr>
        <p:spPr>
          <a:xfrm>
            <a:off x="4484742" y="3170739"/>
            <a:ext cx="507364" cy="5073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BE56E22-D5D6-806A-9EC2-664318883E8F}"/>
              </a:ext>
            </a:extLst>
          </p:cNvPr>
          <p:cNvSpPr txBox="1"/>
          <p:nvPr/>
        </p:nvSpPr>
        <p:spPr>
          <a:xfrm>
            <a:off x="1297133" y="3796316"/>
            <a:ext cx="66931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83D8A2-CCFD-89E7-40CC-B2CD36ADC73E}"/>
              </a:ext>
            </a:extLst>
          </p:cNvPr>
          <p:cNvSpPr txBox="1"/>
          <p:nvPr/>
        </p:nvSpPr>
        <p:spPr>
          <a:xfrm>
            <a:off x="893790" y="3803962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0D8E707-132D-059E-62C9-11221C921DEB}"/>
              </a:ext>
            </a:extLst>
          </p:cNvPr>
          <p:cNvSpPr txBox="1"/>
          <p:nvPr/>
        </p:nvSpPr>
        <p:spPr>
          <a:xfrm>
            <a:off x="893790" y="4649546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17083-7D97-8037-F3FB-E52D5C6CBCFE}"/>
              </a:ext>
            </a:extLst>
          </p:cNvPr>
          <p:cNvSpPr txBox="1"/>
          <p:nvPr/>
        </p:nvSpPr>
        <p:spPr>
          <a:xfrm>
            <a:off x="3471337" y="5520226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65865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-0.29809 0.12778 " pathEditMode="relative" rAng="0" ptsTypes="AA">
                                      <p:cBhvr>
                                        <p:cTn id="10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6389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28334 0.15046 " pathEditMode="relative" rAng="0" ptsTypes="AA">
                                      <p:cBhvr>
                                        <p:cTn id="10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67" y="7523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35521 0.11806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0" y="5903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36059 0.09375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8" y="4676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-0.36632 0.0895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16" y="446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-0.43975 0.04606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97" y="2292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27934 0.06088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76" y="3032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-0.36094 0.12569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56" y="6273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2C6FD0-8C52-9972-E692-66831B1EF3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3164" y="334774"/>
            <a:ext cx="1787939" cy="17441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C0B9B86-8747-F0C8-713F-769C5D184614}"/>
              </a:ext>
            </a:extLst>
          </p:cNvPr>
          <p:cNvSpPr txBox="1"/>
          <p:nvPr/>
        </p:nvSpPr>
        <p:spPr>
          <a:xfrm>
            <a:off x="1926754" y="441102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Collect 8 double-sided counters.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449846-EB94-8F6E-1A9D-829EED09E11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4710047">
            <a:off x="5111152" y="840726"/>
            <a:ext cx="2214000" cy="3162857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536B44B3-0AB8-1150-C35C-C822F1085361}"/>
              </a:ext>
            </a:extLst>
          </p:cNvPr>
          <p:cNvSpPr/>
          <p:nvPr/>
        </p:nvSpPr>
        <p:spPr>
          <a:xfrm>
            <a:off x="5902388" y="2032420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CA497E8-5D0B-4347-D9AE-3867F1C50099}"/>
              </a:ext>
            </a:extLst>
          </p:cNvPr>
          <p:cNvSpPr/>
          <p:nvPr/>
        </p:nvSpPr>
        <p:spPr>
          <a:xfrm>
            <a:off x="6189853" y="1940857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6AC389A-56CA-421F-3560-6379E3889283}"/>
              </a:ext>
            </a:extLst>
          </p:cNvPr>
          <p:cNvSpPr/>
          <p:nvPr/>
        </p:nvSpPr>
        <p:spPr>
          <a:xfrm>
            <a:off x="6630060" y="2223727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513993C-D39D-E249-4647-A31604997732}"/>
              </a:ext>
            </a:extLst>
          </p:cNvPr>
          <p:cNvSpPr/>
          <p:nvPr/>
        </p:nvSpPr>
        <p:spPr>
          <a:xfrm>
            <a:off x="6141781" y="2298332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29F0F24-DB36-D59F-B9FF-BDD1B517E39D}"/>
              </a:ext>
            </a:extLst>
          </p:cNvPr>
          <p:cNvSpPr/>
          <p:nvPr/>
        </p:nvSpPr>
        <p:spPr>
          <a:xfrm>
            <a:off x="5810044" y="2341959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1F04DEC-5A48-5F15-62E0-F864F26D6789}"/>
              </a:ext>
            </a:extLst>
          </p:cNvPr>
          <p:cNvSpPr/>
          <p:nvPr/>
        </p:nvSpPr>
        <p:spPr>
          <a:xfrm>
            <a:off x="6113994" y="2623794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8334A2C-5B2D-FE59-8443-1C72F5403172}"/>
              </a:ext>
            </a:extLst>
          </p:cNvPr>
          <p:cNvSpPr/>
          <p:nvPr/>
        </p:nvSpPr>
        <p:spPr>
          <a:xfrm>
            <a:off x="6438684" y="2502685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256EEF5-8A8C-BC80-5959-BB56DD995E7A}"/>
              </a:ext>
            </a:extLst>
          </p:cNvPr>
          <p:cNvSpPr/>
          <p:nvPr/>
        </p:nvSpPr>
        <p:spPr>
          <a:xfrm>
            <a:off x="6377793" y="2156142"/>
            <a:ext cx="315764" cy="3157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034EE5-EBDC-C513-E8D0-65CDBAF87DBC}"/>
              </a:ext>
            </a:extLst>
          </p:cNvPr>
          <p:cNvSpPr txBox="1"/>
          <p:nvPr/>
        </p:nvSpPr>
        <p:spPr>
          <a:xfrm>
            <a:off x="1926754" y="992424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Shake and drop them.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E05DE01-6270-0376-AF99-DC7911700FD0}"/>
              </a:ext>
            </a:extLst>
          </p:cNvPr>
          <p:cNvSpPr txBox="1"/>
          <p:nvPr/>
        </p:nvSpPr>
        <p:spPr>
          <a:xfrm>
            <a:off x="1297133" y="3796316"/>
            <a:ext cx="66931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958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272A0A-8E4D-EF76-4D7C-0D0745EA0281}"/>
              </a:ext>
            </a:extLst>
          </p:cNvPr>
          <p:cNvSpPr txBox="1"/>
          <p:nvPr/>
        </p:nvSpPr>
        <p:spPr>
          <a:xfrm>
            <a:off x="740827" y="349399"/>
            <a:ext cx="7525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Tiny records some results.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E2529-336D-B25E-634F-91F8B2D94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9985" y="5304214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4DF07F-D3CC-786A-D84A-7BB0A9D310B2}"/>
              </a:ext>
            </a:extLst>
          </p:cNvPr>
          <p:cNvSpPr txBox="1"/>
          <p:nvPr/>
        </p:nvSpPr>
        <p:spPr>
          <a:xfrm>
            <a:off x="5382504" y="544690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653BA75-67FF-7213-ABB7-BBEEA029E2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813157"/>
              </p:ext>
            </p:extLst>
          </p:nvPr>
        </p:nvGraphicFramePr>
        <p:xfrm>
          <a:off x="667511" y="1068081"/>
          <a:ext cx="7524000" cy="289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6000">
                  <a:extLst>
                    <a:ext uri="{9D8B030D-6E8A-4147-A177-3AD203B41FA5}">
                      <a16:colId xmlns:a16="http://schemas.microsoft.com/office/drawing/2014/main" val="1238876232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732516630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22299757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290886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Part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Part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Whole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494963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29297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2253772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894562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E834DD0A-E00B-5CEB-354C-1F20BDFCBF68}"/>
              </a:ext>
            </a:extLst>
          </p:cNvPr>
          <p:cNvSpPr/>
          <p:nvPr/>
        </p:nvSpPr>
        <p:spPr>
          <a:xfrm>
            <a:off x="697294" y="1800427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217BF58-00ED-6F81-930E-C298DD054A57}"/>
              </a:ext>
            </a:extLst>
          </p:cNvPr>
          <p:cNvSpPr/>
          <p:nvPr/>
        </p:nvSpPr>
        <p:spPr>
          <a:xfrm>
            <a:off x="1461070" y="1800427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0C13D9C-C80A-6B9A-9F0C-8A8AEC72FDC5}"/>
              </a:ext>
            </a:extLst>
          </p:cNvPr>
          <p:cNvSpPr/>
          <p:nvPr/>
        </p:nvSpPr>
        <p:spPr>
          <a:xfrm>
            <a:off x="2224846" y="1800427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DFA25C5-C724-73E2-B96E-798EE9387CC6}"/>
              </a:ext>
            </a:extLst>
          </p:cNvPr>
          <p:cNvSpPr/>
          <p:nvPr/>
        </p:nvSpPr>
        <p:spPr>
          <a:xfrm>
            <a:off x="1079182" y="1800427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B41E317-7C8E-D2AB-4129-0356C045E821}"/>
              </a:ext>
            </a:extLst>
          </p:cNvPr>
          <p:cNvSpPr/>
          <p:nvPr/>
        </p:nvSpPr>
        <p:spPr>
          <a:xfrm>
            <a:off x="1842958" y="179584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D5876DD-38C1-DD88-E37F-7E057BDA5F95}"/>
              </a:ext>
            </a:extLst>
          </p:cNvPr>
          <p:cNvSpPr/>
          <p:nvPr/>
        </p:nvSpPr>
        <p:spPr>
          <a:xfrm>
            <a:off x="2606734" y="179584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E7BF961-BEB9-19F3-2B7D-2BDC5E13DF3E}"/>
              </a:ext>
            </a:extLst>
          </p:cNvPr>
          <p:cNvSpPr/>
          <p:nvPr/>
        </p:nvSpPr>
        <p:spPr>
          <a:xfrm>
            <a:off x="2988622" y="1795848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B42719F-EE72-555E-EB34-7B94C5A97770}"/>
              </a:ext>
            </a:extLst>
          </p:cNvPr>
          <p:cNvSpPr/>
          <p:nvPr/>
        </p:nvSpPr>
        <p:spPr>
          <a:xfrm>
            <a:off x="3370510" y="1795848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6C8548-7ADC-7A05-5D21-B67E47C1B171}"/>
              </a:ext>
            </a:extLst>
          </p:cNvPr>
          <p:cNvSpPr txBox="1"/>
          <p:nvPr/>
        </p:nvSpPr>
        <p:spPr>
          <a:xfrm>
            <a:off x="3752398" y="1689962"/>
            <a:ext cx="4459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	 5	 	     3			  8	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79B1D7C-F1A0-EE62-F751-8772E1855012}"/>
              </a:ext>
            </a:extLst>
          </p:cNvPr>
          <p:cNvSpPr/>
          <p:nvPr/>
        </p:nvSpPr>
        <p:spPr>
          <a:xfrm>
            <a:off x="697294" y="259344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35C8B2C-B53F-FA61-3C33-5C7294A6BFFF}"/>
              </a:ext>
            </a:extLst>
          </p:cNvPr>
          <p:cNvSpPr/>
          <p:nvPr/>
        </p:nvSpPr>
        <p:spPr>
          <a:xfrm>
            <a:off x="1461070" y="259344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49271CD-4CF8-95E7-1C74-DA47A5C8A6A0}"/>
              </a:ext>
            </a:extLst>
          </p:cNvPr>
          <p:cNvSpPr/>
          <p:nvPr/>
        </p:nvSpPr>
        <p:spPr>
          <a:xfrm>
            <a:off x="2224846" y="2593444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EFFE163-FD68-BB85-DC84-497BC835A39A}"/>
              </a:ext>
            </a:extLst>
          </p:cNvPr>
          <p:cNvSpPr/>
          <p:nvPr/>
        </p:nvSpPr>
        <p:spPr>
          <a:xfrm>
            <a:off x="1079182" y="259344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8F5B5A6-BD00-A883-5AAC-8EEBF7674E25}"/>
              </a:ext>
            </a:extLst>
          </p:cNvPr>
          <p:cNvSpPr/>
          <p:nvPr/>
        </p:nvSpPr>
        <p:spPr>
          <a:xfrm>
            <a:off x="1842958" y="2588865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DC3C09B-1F01-44D4-0258-6E70CB9E3E87}"/>
              </a:ext>
            </a:extLst>
          </p:cNvPr>
          <p:cNvSpPr/>
          <p:nvPr/>
        </p:nvSpPr>
        <p:spPr>
          <a:xfrm>
            <a:off x="2606734" y="2588865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C3C8240-4470-738B-105B-29159E351FD7}"/>
              </a:ext>
            </a:extLst>
          </p:cNvPr>
          <p:cNvSpPr/>
          <p:nvPr/>
        </p:nvSpPr>
        <p:spPr>
          <a:xfrm>
            <a:off x="2988622" y="2588865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934F541-A957-DB30-63F6-9180559FCAD8}"/>
              </a:ext>
            </a:extLst>
          </p:cNvPr>
          <p:cNvSpPr/>
          <p:nvPr/>
        </p:nvSpPr>
        <p:spPr>
          <a:xfrm>
            <a:off x="3370510" y="2588865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210FFA-AF88-D8B5-D747-8860876060B9}"/>
              </a:ext>
            </a:extLst>
          </p:cNvPr>
          <p:cNvSpPr txBox="1"/>
          <p:nvPr/>
        </p:nvSpPr>
        <p:spPr>
          <a:xfrm>
            <a:off x="3752398" y="2476402"/>
            <a:ext cx="4459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	 2	 	     6			  8	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3AC763D-AE0D-F7DA-8487-71A683637D81}"/>
              </a:ext>
            </a:extLst>
          </p:cNvPr>
          <p:cNvSpPr/>
          <p:nvPr/>
        </p:nvSpPr>
        <p:spPr>
          <a:xfrm>
            <a:off x="697294" y="3385953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DD2DF91-AB27-3B08-779C-1988E34911F6}"/>
              </a:ext>
            </a:extLst>
          </p:cNvPr>
          <p:cNvSpPr/>
          <p:nvPr/>
        </p:nvSpPr>
        <p:spPr>
          <a:xfrm>
            <a:off x="1461070" y="3385953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055965C-A9E3-6FB6-205D-D1DC470FA7BD}"/>
              </a:ext>
            </a:extLst>
          </p:cNvPr>
          <p:cNvSpPr/>
          <p:nvPr/>
        </p:nvSpPr>
        <p:spPr>
          <a:xfrm>
            <a:off x="2224846" y="3385953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1AE0A94-D3D1-957A-9631-7DC3AF8DC065}"/>
              </a:ext>
            </a:extLst>
          </p:cNvPr>
          <p:cNvSpPr/>
          <p:nvPr/>
        </p:nvSpPr>
        <p:spPr>
          <a:xfrm>
            <a:off x="1079182" y="3385953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A2ECEBC-C688-960B-C530-D12F477E6BB0}"/>
              </a:ext>
            </a:extLst>
          </p:cNvPr>
          <p:cNvSpPr/>
          <p:nvPr/>
        </p:nvSpPr>
        <p:spPr>
          <a:xfrm>
            <a:off x="1842958" y="338137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F557FCC-4AF4-4750-E2C7-BCF6648AE601}"/>
              </a:ext>
            </a:extLst>
          </p:cNvPr>
          <p:cNvSpPr/>
          <p:nvPr/>
        </p:nvSpPr>
        <p:spPr>
          <a:xfrm>
            <a:off x="2606734" y="338137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2E269CC-4E91-210E-9F53-3278275266CD}"/>
              </a:ext>
            </a:extLst>
          </p:cNvPr>
          <p:cNvSpPr/>
          <p:nvPr/>
        </p:nvSpPr>
        <p:spPr>
          <a:xfrm>
            <a:off x="2988622" y="3381374"/>
            <a:ext cx="361871" cy="36187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BC64713-5891-D5D5-DDC4-D8757F85C666}"/>
              </a:ext>
            </a:extLst>
          </p:cNvPr>
          <p:cNvSpPr/>
          <p:nvPr/>
        </p:nvSpPr>
        <p:spPr>
          <a:xfrm>
            <a:off x="3370510" y="3381374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DD93126-E914-A44D-6BAC-6350DBDBF3C3}"/>
              </a:ext>
            </a:extLst>
          </p:cNvPr>
          <p:cNvSpPr txBox="1"/>
          <p:nvPr/>
        </p:nvSpPr>
        <p:spPr>
          <a:xfrm>
            <a:off x="3752398" y="3268911"/>
            <a:ext cx="4459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	 4	 	     4			  8	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9D2E69F8-C398-BA98-3DDD-93A911BB631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9067" y="4549758"/>
            <a:ext cx="2126244" cy="212624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A129941-9839-2A02-7BF5-C43C5F71BEA9}"/>
              </a:ext>
            </a:extLst>
          </p:cNvPr>
          <p:cNvSpPr txBox="1"/>
          <p:nvPr/>
        </p:nvSpPr>
        <p:spPr>
          <a:xfrm>
            <a:off x="1079183" y="4008463"/>
            <a:ext cx="3874366" cy="953453"/>
          </a:xfrm>
          <a:prstGeom prst="wedgeRoundRectCallout">
            <a:avLst>
              <a:gd name="adj1" fmla="val -26504"/>
              <a:gd name="adj2" fmla="val 73306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txBody>
          <a:bodyPr wrap="square" tIns="0" bIns="0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 whole is always greater than a part.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1AF64E0-FCE0-5E9D-3BAD-05F372A68F74}"/>
              </a:ext>
            </a:extLst>
          </p:cNvPr>
          <p:cNvSpPr txBox="1"/>
          <p:nvPr/>
        </p:nvSpPr>
        <p:spPr>
          <a:xfrm>
            <a:off x="5196366" y="3980080"/>
            <a:ext cx="30132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Is this always true?</a:t>
            </a: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A57CB313-46CE-27D1-87CD-F16D2D750A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636202"/>
              </p:ext>
            </p:extLst>
          </p:nvPr>
        </p:nvGraphicFramePr>
        <p:xfrm>
          <a:off x="669024" y="3961911"/>
          <a:ext cx="7524000" cy="7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6000">
                  <a:extLst>
                    <a:ext uri="{9D8B030D-6E8A-4147-A177-3AD203B41FA5}">
                      <a16:colId xmlns:a16="http://schemas.microsoft.com/office/drawing/2014/main" val="1238876232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732516630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2229975746"/>
                    </a:ext>
                  </a:extLst>
                </a:gridCol>
                <a:gridCol w="1476000">
                  <a:extLst>
                    <a:ext uri="{9D8B030D-6E8A-4147-A177-3AD203B41FA5}">
                      <a16:colId xmlns:a16="http://schemas.microsoft.com/office/drawing/2014/main" val="29088617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894562"/>
                  </a:ext>
                </a:extLst>
              </a:tr>
            </a:tbl>
          </a:graphicData>
        </a:graphic>
      </p:graphicFrame>
      <p:sp>
        <p:nvSpPr>
          <p:cNvPr id="37" name="Oval 36">
            <a:extLst>
              <a:ext uri="{FF2B5EF4-FFF2-40B4-BE49-F238E27FC236}">
                <a16:creationId xmlns:a16="http://schemas.microsoft.com/office/drawing/2014/main" id="{EB551A36-2C4E-8122-A5AC-3DC7FA43175D}"/>
              </a:ext>
            </a:extLst>
          </p:cNvPr>
          <p:cNvSpPr/>
          <p:nvPr/>
        </p:nvSpPr>
        <p:spPr>
          <a:xfrm>
            <a:off x="697294" y="4161397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3789AEC-D25E-2169-3F64-FD3A460E4D32}"/>
              </a:ext>
            </a:extLst>
          </p:cNvPr>
          <p:cNvSpPr/>
          <p:nvPr/>
        </p:nvSpPr>
        <p:spPr>
          <a:xfrm>
            <a:off x="1461070" y="4161397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8804BFB-F051-0921-2E29-A02E37190B07}"/>
              </a:ext>
            </a:extLst>
          </p:cNvPr>
          <p:cNvSpPr/>
          <p:nvPr/>
        </p:nvSpPr>
        <p:spPr>
          <a:xfrm>
            <a:off x="2224846" y="4161397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2138CB8-80B8-217E-A904-A728EA4297BF}"/>
              </a:ext>
            </a:extLst>
          </p:cNvPr>
          <p:cNvSpPr/>
          <p:nvPr/>
        </p:nvSpPr>
        <p:spPr>
          <a:xfrm>
            <a:off x="1079182" y="4161397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76C194C-3837-C572-CA86-6F861E3C9768}"/>
              </a:ext>
            </a:extLst>
          </p:cNvPr>
          <p:cNvSpPr/>
          <p:nvPr/>
        </p:nvSpPr>
        <p:spPr>
          <a:xfrm>
            <a:off x="1842958" y="415681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85E8993-29BA-00D0-A11B-6DB2F510640C}"/>
              </a:ext>
            </a:extLst>
          </p:cNvPr>
          <p:cNvSpPr/>
          <p:nvPr/>
        </p:nvSpPr>
        <p:spPr>
          <a:xfrm>
            <a:off x="2606734" y="415681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7BAE719-6315-8CBA-F61F-F7B4ABD4236F}"/>
              </a:ext>
            </a:extLst>
          </p:cNvPr>
          <p:cNvSpPr/>
          <p:nvPr/>
        </p:nvSpPr>
        <p:spPr>
          <a:xfrm>
            <a:off x="2988622" y="415681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DF1C3CF-861E-F489-7814-C9E0B76DF8EA}"/>
              </a:ext>
            </a:extLst>
          </p:cNvPr>
          <p:cNvSpPr/>
          <p:nvPr/>
        </p:nvSpPr>
        <p:spPr>
          <a:xfrm>
            <a:off x="3370510" y="4156818"/>
            <a:ext cx="361871" cy="36187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DB3B268-EEA9-3F17-F797-25766C1564A5}"/>
              </a:ext>
            </a:extLst>
          </p:cNvPr>
          <p:cNvSpPr txBox="1"/>
          <p:nvPr/>
        </p:nvSpPr>
        <p:spPr>
          <a:xfrm>
            <a:off x="3732381" y="4057236"/>
            <a:ext cx="4459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	 8	 	     0			  8	</a:t>
            </a:r>
          </a:p>
        </p:txBody>
      </p:sp>
    </p:spTree>
    <p:extLst>
      <p:ext uri="{BB962C8B-B14F-4D97-AF65-F5344CB8AC3E}">
        <p14:creationId xmlns:p14="http://schemas.microsoft.com/office/powerpoint/2010/main" val="2519594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4" grpId="0" animBg="1"/>
      <p:bldP spid="34" grpId="1" animBg="1"/>
      <p:bldP spid="35" grpId="0"/>
      <p:bldP spid="35" grpId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5FB547-A4AC-0CC0-387B-6D5817AD392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974034" y="1816522"/>
            <a:ext cx="2062985" cy="23627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DD6ED04-4BEA-A9B6-FFEF-BD5241196EC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3164" y="334774"/>
            <a:ext cx="1787939" cy="17441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AD626B-18D5-2820-048A-9EF6A5C3791C}"/>
              </a:ext>
            </a:extLst>
          </p:cNvPr>
          <p:cNvSpPr txBox="1"/>
          <p:nvPr/>
        </p:nvSpPr>
        <p:spPr>
          <a:xfrm>
            <a:off x="2091212" y="441102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Collect five bean bags.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62F801-0A30-CC88-2A58-26F6BBEC0FC9}"/>
              </a:ext>
            </a:extLst>
          </p:cNvPr>
          <p:cNvSpPr txBox="1"/>
          <p:nvPr/>
        </p:nvSpPr>
        <p:spPr>
          <a:xfrm>
            <a:off x="2091212" y="992424"/>
            <a:ext cx="5493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Try to throw the bean bags in a hoop.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A73EC7-877C-CA36-27E2-78553D0607B5}"/>
              </a:ext>
            </a:extLst>
          </p:cNvPr>
          <p:cNvSpPr txBox="1"/>
          <p:nvPr/>
        </p:nvSpPr>
        <p:spPr>
          <a:xfrm>
            <a:off x="1297133" y="4033134"/>
            <a:ext cx="66931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FE7E83-0381-2578-91A8-B58A4899A214}"/>
              </a:ext>
            </a:extLst>
          </p:cNvPr>
          <p:cNvSpPr txBox="1"/>
          <p:nvPr/>
        </p:nvSpPr>
        <p:spPr>
          <a:xfrm>
            <a:off x="893790" y="4047359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5FF8C0-5C60-3732-B3CE-A5C5749F43BB}"/>
              </a:ext>
            </a:extLst>
          </p:cNvPr>
          <p:cNvSpPr txBox="1"/>
          <p:nvPr/>
        </p:nvSpPr>
        <p:spPr>
          <a:xfrm>
            <a:off x="893790" y="4794272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F147B9-7673-B0AB-6FCC-DC959A5E0C2E}"/>
              </a:ext>
            </a:extLst>
          </p:cNvPr>
          <p:cNvSpPr txBox="1"/>
          <p:nvPr/>
        </p:nvSpPr>
        <p:spPr>
          <a:xfrm>
            <a:off x="3471337" y="5572853"/>
            <a:ext cx="1507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083D30-00AD-1C9C-4A3E-BC5031E44AC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2765" y="3292152"/>
            <a:ext cx="537534" cy="4204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F4C96E9-2BB7-B0D7-8D98-2D15164D7B7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6763" b="35731"/>
          <a:stretch/>
        </p:blipFill>
        <p:spPr>
          <a:xfrm>
            <a:off x="4682088" y="2987588"/>
            <a:ext cx="2849789" cy="10688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FFAB7E-5F76-2D29-40EF-D7F3F7272E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2765" y="3292152"/>
            <a:ext cx="537534" cy="4204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77C9FC-2E93-C01C-9125-4D58B98690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3832" y="3292152"/>
            <a:ext cx="537534" cy="4204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44206B-A628-B3E2-AEC3-BC0922041D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3832" y="3292152"/>
            <a:ext cx="537534" cy="4204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646F92-82FC-AFD5-8A3D-969B8E8A0F2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1698" y="3292152"/>
            <a:ext cx="537534" cy="42042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EE903FB-06E1-92FC-DC6C-331EB47131FF}"/>
              </a:ext>
            </a:extLst>
          </p:cNvPr>
          <p:cNvSpPr txBox="1"/>
          <p:nvPr/>
        </p:nvSpPr>
        <p:spPr>
          <a:xfrm>
            <a:off x="5029022" y="4482519"/>
            <a:ext cx="3062616" cy="119181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zero ever be a part?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57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046 L 0.10052 -0.06273 C 0.1217 -0.07685 0.1533 -0.08426 0.18611 -0.08426 C 0.22378 -0.08426 0.25365 -0.07685 0.27483 -0.06273 L 0.37569 0.00046 " pathEditMode="relative" rAng="0" ptsTypes="AAAAA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046 L 0.15156 -0.06273 C 0.18351 -0.07685 0.23125 -0.08426 0.28073 -0.08426 C 0.33767 -0.08426 0.38281 -0.07685 0.41476 -0.06273 L 0.56701 0.00046 " pathEditMode="relative" rAng="0" ptsTypes="AAAAA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51" y="-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0046 L 0.11667 -0.09792 C 0.14132 -0.11991 0.17813 -0.13125 0.21615 -0.13125 C 0.26007 -0.13125 0.29462 -0.11991 0.31927 -0.09792 L 0.43664 0.00046 " pathEditMode="relative" rAng="0" ptsTypes="AAAAA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0046 L 0.0665 -0.09792 C 0.08056 -0.11991 0.10157 -0.13125 0.12327 -0.13125 C 0.14844 -0.13125 0.16806 -0.11991 0.1823 -0.09792 L 0.24931 0.00046 " pathEditMode="relative" rAng="0" ptsTypes="AAAAA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65" y="-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046 L 0.16319 -0.09792 C 0.19774 -0.11991 0.24931 -0.13125 0.3026 -0.13125 C 0.36406 -0.13125 0.41233 -0.11991 0.44688 -0.09792 L 0.61128 0.00046 " pathEditMode="relative" rAng="0" ptsTypes="AAAAA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56" y="-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728F37-0DBB-ACAF-B3F1-4934FE13F74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974034" y="1816522"/>
            <a:ext cx="2062985" cy="23627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70EC08-8A92-01D4-C51D-7103E8587A9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3164" y="334774"/>
            <a:ext cx="1787939" cy="17441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518444-A739-A137-3569-1BC78F76BB7B}"/>
              </a:ext>
            </a:extLst>
          </p:cNvPr>
          <p:cNvSpPr txBox="1"/>
          <p:nvPr/>
        </p:nvSpPr>
        <p:spPr>
          <a:xfrm>
            <a:off x="2091212" y="441102"/>
            <a:ext cx="65497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Collect five bean bags.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EBDFA-3136-E1DC-F2F8-6857DF0D0E87}"/>
              </a:ext>
            </a:extLst>
          </p:cNvPr>
          <p:cNvSpPr txBox="1"/>
          <p:nvPr/>
        </p:nvSpPr>
        <p:spPr>
          <a:xfrm>
            <a:off x="2091212" y="992424"/>
            <a:ext cx="54937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Try to throw the bean bags in a hoop.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171F90-031A-4008-7EBF-2DD357C0CDA1}"/>
              </a:ext>
            </a:extLst>
          </p:cNvPr>
          <p:cNvSpPr txBox="1"/>
          <p:nvPr/>
        </p:nvSpPr>
        <p:spPr>
          <a:xfrm>
            <a:off x="1297133" y="4033134"/>
            <a:ext cx="66931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The whole is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2D851D-0B4B-1CDA-5FC7-B053C68CF9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2765" y="3292152"/>
            <a:ext cx="537534" cy="4204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F0305B-FD09-58CA-05F0-F52E20C9665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6763" b="35731"/>
          <a:stretch/>
        </p:blipFill>
        <p:spPr>
          <a:xfrm>
            <a:off x="4682088" y="2987588"/>
            <a:ext cx="2849789" cy="10688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42405A-C468-3709-1145-56B49EDACE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2765" y="3292152"/>
            <a:ext cx="537534" cy="4204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E1675D-A547-A738-8B6C-5BE26A731D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3832" y="3292152"/>
            <a:ext cx="537534" cy="4204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8229553-2833-120E-E849-8221E25ADF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3832" y="3292152"/>
            <a:ext cx="537534" cy="4204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95D5CE2-9173-2967-6F32-D160C0B1B8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7" t="31188" r="14982" b="22129"/>
          <a:stretch/>
        </p:blipFill>
        <p:spPr>
          <a:xfrm>
            <a:off x="2131698" y="3292152"/>
            <a:ext cx="537534" cy="4204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5D38987-16FB-93B0-BB1A-2C6D72B871A7}"/>
              </a:ext>
            </a:extLst>
          </p:cNvPr>
          <p:cNvSpPr txBox="1"/>
          <p:nvPr/>
        </p:nvSpPr>
        <p:spPr>
          <a:xfrm>
            <a:off x="5029022" y="4482519"/>
            <a:ext cx="3062616" cy="119181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Can zero ever be a part?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4463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80B25C3F-4265-B85A-FE76-53D722DC78EA}"/>
              </a:ext>
            </a:extLst>
          </p:cNvPr>
          <p:cNvSpPr txBox="1">
            <a:spLocks/>
          </p:cNvSpPr>
          <p:nvPr/>
        </p:nvSpPr>
        <p:spPr>
          <a:xfrm>
            <a:off x="979336" y="2303202"/>
            <a:ext cx="7174478" cy="3867741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Comic Sans MS" panose="030F0702030302020204" pitchFamily="66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anose="030F0702030302020204" pitchFamily="66" charset="0"/>
                <a:ea typeface="+mj-ea"/>
                <a:cs typeface="+mj-cs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236045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EE68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EE68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EE684B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3958468" y="3596559"/>
            <a:ext cx="2359701" cy="934213"/>
          </a:xfrm>
          <a:prstGeom prst="wedgeRoundRectCallout">
            <a:avLst>
              <a:gd name="adj1" fmla="val 27696"/>
              <a:gd name="adj2" fmla="val 75167"/>
              <a:gd name="adj3" fmla="val 16667"/>
            </a:avLst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Speech bubble text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805" y="4744004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357" y="4618428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542" y="4689025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77261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58528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39795" y="632352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Tiny</a:t>
            </a:r>
          </a:p>
        </p:txBody>
      </p:sp>
      <p:pic>
        <p:nvPicPr>
          <p:cNvPr id="4" name="Picture 3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7CE723CF-E86D-2EE2-6E34-8E1BA8A16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8693" y="319976"/>
            <a:ext cx="1231286" cy="971348"/>
          </a:xfrm>
          <a:prstGeom prst="rect">
            <a:avLst/>
          </a:prstGeom>
        </p:spPr>
      </p:pic>
      <p:pic>
        <p:nvPicPr>
          <p:cNvPr id="5" name="Picture 4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AE901F4C-BB4F-6FB9-3818-E194158B0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7757" y="371280"/>
            <a:ext cx="1005551" cy="868741"/>
          </a:xfrm>
          <a:prstGeom prst="rect">
            <a:avLst/>
          </a:prstGeom>
        </p:spPr>
      </p:pic>
      <p:pic>
        <p:nvPicPr>
          <p:cNvPr id="6" name="Picture 5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2D9866C-D359-B0A3-8FD6-9344CC2137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0656" y="2045172"/>
            <a:ext cx="1039753" cy="896103"/>
          </a:xfrm>
          <a:prstGeom prst="rect">
            <a:avLst/>
          </a:prstGeom>
        </p:spPr>
      </p:pic>
      <p:pic>
        <p:nvPicPr>
          <p:cNvPr id="7" name="Picture 6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1C64ADC5-F09E-42E3-3253-E312E158CA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0205" y="2055432"/>
            <a:ext cx="950827" cy="875582"/>
          </a:xfrm>
          <a:prstGeom prst="rect">
            <a:avLst/>
          </a:prstGeom>
        </p:spPr>
      </p:pic>
      <p:pic>
        <p:nvPicPr>
          <p:cNvPr id="8" name="Picture 7" descr="A cartoon of a whale&#10;&#10;Description automatically generated">
            <a:extLst>
              <a:ext uri="{FF2B5EF4-FFF2-40B4-BE49-F238E27FC236}">
                <a16:creationId xmlns:a16="http://schemas.microsoft.com/office/drawing/2014/main" id="{9562C240-207D-2518-F9F0-D60AF88B81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0205" y="446525"/>
            <a:ext cx="950827" cy="718251"/>
          </a:xfrm>
          <a:prstGeom prst="rect">
            <a:avLst/>
          </a:prstGeom>
        </p:spPr>
      </p:pic>
      <p:pic>
        <p:nvPicPr>
          <p:cNvPr id="9" name="Picture 8" descr="A cartoon of a child&#10;&#10;Description automatically generated">
            <a:extLst>
              <a:ext uri="{FF2B5EF4-FFF2-40B4-BE49-F238E27FC236}">
                <a16:creationId xmlns:a16="http://schemas.microsoft.com/office/drawing/2014/main" id="{C578DBFC-7B74-C6A8-9B2F-F81FA273C21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3811" y="403575"/>
            <a:ext cx="950827" cy="786655"/>
          </a:xfrm>
          <a:prstGeom prst="rect">
            <a:avLst/>
          </a:prstGeom>
        </p:spPr>
      </p:pic>
      <p:pic>
        <p:nvPicPr>
          <p:cNvPr id="10" name="Picture 9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5202D106-2950-692C-070E-A478206D34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77562" y="1952825"/>
            <a:ext cx="1094477" cy="1080796"/>
          </a:xfrm>
          <a:prstGeom prst="rect">
            <a:avLst/>
          </a:pr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ECF4B29D-1B9C-3954-24EF-C55C839A0D4B}"/>
              </a:ext>
            </a:extLst>
          </p:cNvPr>
          <p:cNvSpPr/>
          <p:nvPr/>
        </p:nvSpPr>
        <p:spPr>
          <a:xfrm>
            <a:off x="6583058" y="13441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Ron</a:t>
            </a:r>
          </a:p>
        </p:txBody>
      </p:sp>
      <p:sp>
        <p:nvSpPr>
          <p:cNvPr id="12" name="Rounded Rectangle 19">
            <a:extLst>
              <a:ext uri="{FF2B5EF4-FFF2-40B4-BE49-F238E27FC236}">
                <a16:creationId xmlns:a16="http://schemas.microsoft.com/office/drawing/2014/main" id="{DF81ABE1-20B7-F2F5-79C4-7A9F63B4560E}"/>
              </a:ext>
            </a:extLst>
          </p:cNvPr>
          <p:cNvSpPr/>
          <p:nvPr/>
        </p:nvSpPr>
        <p:spPr>
          <a:xfrm>
            <a:off x="459452" y="13441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13" name="Rounded Rectangle 20">
            <a:extLst>
              <a:ext uri="{FF2B5EF4-FFF2-40B4-BE49-F238E27FC236}">
                <a16:creationId xmlns:a16="http://schemas.microsoft.com/office/drawing/2014/main" id="{209FF295-15D7-44D5-F4AC-2B47671FDFC2}"/>
              </a:ext>
            </a:extLst>
          </p:cNvPr>
          <p:cNvSpPr/>
          <p:nvPr/>
        </p:nvSpPr>
        <p:spPr>
          <a:xfrm>
            <a:off x="459452" y="305279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Max</a:t>
            </a:r>
          </a:p>
        </p:txBody>
      </p:sp>
      <p:sp>
        <p:nvSpPr>
          <p:cNvPr id="14" name="Rounded Rectangle 23">
            <a:extLst>
              <a:ext uri="{FF2B5EF4-FFF2-40B4-BE49-F238E27FC236}">
                <a16:creationId xmlns:a16="http://schemas.microsoft.com/office/drawing/2014/main" id="{86E957CA-4E2D-490A-773B-3D98A9CCF772}"/>
              </a:ext>
            </a:extLst>
          </p:cNvPr>
          <p:cNvSpPr/>
          <p:nvPr/>
        </p:nvSpPr>
        <p:spPr>
          <a:xfrm>
            <a:off x="2500654" y="13473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Jack</a:t>
            </a:r>
          </a:p>
        </p:txBody>
      </p:sp>
      <p:sp>
        <p:nvSpPr>
          <p:cNvPr id="16" name="Rounded Rectangle 24">
            <a:extLst>
              <a:ext uri="{FF2B5EF4-FFF2-40B4-BE49-F238E27FC236}">
                <a16:creationId xmlns:a16="http://schemas.microsoft.com/office/drawing/2014/main" id="{296D6F79-1570-1F5A-A3A5-1FE9E796C4FD}"/>
              </a:ext>
            </a:extLst>
          </p:cNvPr>
          <p:cNvSpPr/>
          <p:nvPr/>
        </p:nvSpPr>
        <p:spPr>
          <a:xfrm>
            <a:off x="2500654" y="305593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Kim</a:t>
            </a:r>
          </a:p>
        </p:txBody>
      </p:sp>
      <p:sp>
        <p:nvSpPr>
          <p:cNvPr id="18" name="Rounded Rectangle 27">
            <a:extLst>
              <a:ext uri="{FF2B5EF4-FFF2-40B4-BE49-F238E27FC236}">
                <a16:creationId xmlns:a16="http://schemas.microsoft.com/office/drawing/2014/main" id="{423C3C7B-9836-1085-1DF7-00E8E180C567}"/>
              </a:ext>
            </a:extLst>
          </p:cNvPr>
          <p:cNvSpPr/>
          <p:nvPr/>
        </p:nvSpPr>
        <p:spPr>
          <a:xfrm>
            <a:off x="4541856" y="13504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19" name="Rounded Rectangle 28">
            <a:extLst>
              <a:ext uri="{FF2B5EF4-FFF2-40B4-BE49-F238E27FC236}">
                <a16:creationId xmlns:a16="http://schemas.microsoft.com/office/drawing/2014/main" id="{9D49FB39-B421-1BA0-AD44-BC6B27E6F841}"/>
              </a:ext>
            </a:extLst>
          </p:cNvPr>
          <p:cNvSpPr/>
          <p:nvPr/>
        </p:nvSpPr>
        <p:spPr>
          <a:xfrm>
            <a:off x="4541856" y="305906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Jo</a:t>
            </a:r>
          </a:p>
        </p:txBody>
      </p:sp>
      <p:sp>
        <p:nvSpPr>
          <p:cNvPr id="20" name="Rounded Rectangle 32">
            <a:extLst>
              <a:ext uri="{FF2B5EF4-FFF2-40B4-BE49-F238E27FC236}">
                <a16:creationId xmlns:a16="http://schemas.microsoft.com/office/drawing/2014/main" id="{5BCCE008-561C-F06B-BB54-836DF1F6FFB5}"/>
              </a:ext>
            </a:extLst>
          </p:cNvPr>
          <p:cNvSpPr/>
          <p:nvPr/>
        </p:nvSpPr>
        <p:spPr>
          <a:xfrm>
            <a:off x="6583058" y="30622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EE684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  <a:latin typeface="Comic Sans MS" panose="030F0702030302020204" pitchFamily="66" charset="0"/>
              </a:rPr>
              <a:t>Sam</a:t>
            </a:r>
          </a:p>
        </p:txBody>
      </p:sp>
      <p:pic>
        <p:nvPicPr>
          <p:cNvPr id="21" name="Picture 20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E5F39CC5-39D9-6CB9-A92E-B1C55F9160E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41300" y="1952825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5600E4-5328-E41B-FF0A-579B8AAD45CE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71F9867-EE95-9FEE-3C2F-728D155BCD17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B29B00A-86B9-671F-0225-68AE2B197322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8F7B63-88D0-4E15-FAC3-89941A6CD6E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6CCFA0-808E-6726-8039-916C4029BF90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47F6B8B-E055-9756-A6BF-F9EEB4B6D4F9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2DFDF8-17E9-4EAC-E069-36EDDFD09A9C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4A2819-BC24-0A34-1451-86AED2D4D1E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6118D84-2708-691B-E05D-D860DAEFA267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9B4ACA-53F9-E8DF-F83C-4604B3B0B3D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CD778A5-D7B7-6F99-D73A-32A5AD762140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28F44F-8559-0F07-92C5-A4815864A5D2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C1F675C8-BF2F-81EB-1D58-00A777E48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035712" y="631457"/>
            <a:ext cx="865500" cy="875865"/>
          </a:xfrm>
          <a:prstGeom prst="rect">
            <a:avLst/>
          </a:prstGeom>
        </p:spPr>
      </p:pic>
      <p:pic>
        <p:nvPicPr>
          <p:cNvPr id="16" name="Picture 1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A6573A38-4619-A6C4-62D6-7E082E7801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271455" y="1284468"/>
            <a:ext cx="206671" cy="222853"/>
          </a:xfrm>
          <a:prstGeom prst="rect">
            <a:avLst/>
          </a:prstGeom>
        </p:spPr>
      </p:pic>
      <p:pic>
        <p:nvPicPr>
          <p:cNvPr id="18" name="Picture 1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4AB872A-0564-0A86-0671-24BBE554EC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1982998" y="626274"/>
            <a:ext cx="206671" cy="88104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F11131-85A1-30C9-F517-704D41A5653B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E5A0DAE-06B1-FC00-295D-0E7EBA6906FE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0909D3-90DB-C9AE-882D-24C2E2C90FED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CBA04A-C9A1-1EE7-79C5-079F7A39FFCB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7892B7-CF0B-188C-71CD-FC8D12AB0794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369A8A5-3A85-4BED-9271-105209E9EA6A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3A0742-267D-B3D5-A8BB-A8A8109742D0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7D24C7-FC6A-34E6-57AA-679EC1DD51EE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8EFAEB-D256-9254-C4FC-3F2B56B11E0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1784334-F00C-A5D2-EEAF-68E41D084030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E692B97-729B-EBAC-45F4-794EF0C98979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6610606-6C87-F0A6-DBFB-713C37E7E3EB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BAA3883-C5AA-8384-7117-56CA806563FF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E0A7DB-BA72-0EB7-CDDB-5CDAC540E75E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D11616F-AA07-9C2F-459C-9505BB5ECA8F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9CF4556-B3EC-B1A9-7C55-F4B54F7B59F2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3EAE4F-E963-52DB-C3B6-24472A952531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52A96A4-E167-61D0-3996-9A2A7CCFD372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AFDF300-011C-E74F-B22C-6B5C4A1FD811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62E8311-CBB8-F7A1-D6DC-51E312B18A53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A8ABC4A-B13C-AB4D-8958-4CB224B049B5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B0C6DED-57D5-88AA-CCB4-C51EE9DE4979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32EE8BC-B2E3-D10B-A747-6D446A4ED3EC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D95EEE0-2981-D8D2-7865-DB7A915C4347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9A6C7A6-07D1-7265-5262-1DA2876EC10F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564B39B-82B1-F7D9-9747-6E58B7006AB4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A933DDE-58EA-A76C-2B26-3C28702BA38B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A4B6F4D-08F0-7C2A-E8C2-E0E0F7850ACD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5C0D418-FEA0-65AD-69E2-FF1C5CB7943D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B7F23B-6A2B-25DB-5255-A1B057572233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420155F-57DD-3121-90F1-F2CB60A6FA1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0B581ED-CAF1-E274-4FE4-124F6DC9476E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CF32908-F228-420C-F13D-85938BCF00BE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CC0E869-CB43-16F8-3358-9284D931E87C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CE1503-3358-AF84-8334-53AB46932F61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BA954F4-67D0-AA44-31C4-10D21A4F7B0A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8D53822-BD2E-800A-47D2-FA06C833BB2E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A55228F-D128-6AA1-64F7-D39E11792C7B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D526A31-968F-FC10-37E0-54872777C558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A2D008F-EA77-B98B-E34D-86CE074375CA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A85C57AB-DB45-B04F-2A25-C80F3507A6C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59F7EDD-3C6F-C2ED-4FA5-0CD0B9F9652C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745CECA-55E7-99E4-DB75-3EEB0E2AC13C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3D856DC-B30D-0AFD-F656-C142270937C5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0B3E6E-DEE3-0048-23E5-8FC74C54DAB5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73128B30-D7D1-0669-9CF7-7795188EF68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2C1424-D51A-674D-A9C3-427DA3E7FDE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13BE7BD-2DA8-96DB-7BD9-830BF1F8385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42AB0CB-C6B2-3132-3496-1664B0AF2EDE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066A0E0-7792-09F1-846D-2DD9D80486CE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312271C-092B-8226-923E-5F1F282EE6DB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1E14165-53FB-5020-EE14-2BB7A82F818C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5E46B4E-16DC-16E4-E406-C6AA297616AB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EF1CA3B4-2F2D-B024-EF34-CD21073F03ED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DD3906CC-8F3F-5347-CD9E-51977D9F3813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A386A84-7F1C-2CD8-41C1-1B14765D4B6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56E1603-F3B5-D643-9670-54FE76B8CEF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4B3102C-90DC-0E98-7569-3A38D9F07E7D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49BC9F4-2AEC-8101-2BFD-157849797C9B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C84D528C-48FF-499E-73C0-A42E472F02D9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977DCEC-DE31-CBAD-740F-7A89D3928B16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1E93FBA-1E54-9FC6-D08D-F72965C96E7F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343A497-3066-5D83-FFDE-B752FD0A90E1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19ED1FD-62E0-DF84-2958-F4A5139BF82A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EA7242D-95D3-5B7B-F4B0-0CDD8D18EE73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0F76329-526E-E34F-682D-F7D42A42ECFF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6A5A7A2-FF9E-D620-212A-FE8C0DC6405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E1375300-6893-1F9E-B390-FDF0427906FB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232DB5C-CB34-4419-E547-77CD54A7D9C6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C1EF388-3956-71B7-2E57-3734FB67AA03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C520BD-981C-08B5-F379-651661D4F7C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42D0BFF-AB9B-1907-0216-FA8D76229317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5B36A60-D0BC-EF71-6844-3D50B8018AB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DF5D23A-6A6A-F99C-3851-2827AA0B88C3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CEEC4600-70AC-0FB1-1F61-FA21A1CD6090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2AE849C-F6A6-D5F7-8C47-3163A4CD0199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3546DCA-3F88-E7DF-D10A-BAB9183F526F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0D71C30B-E69E-226D-B19B-336451A67128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B0D4FD6-B2E7-8086-678E-5D837A0C0F9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70C8892-95D7-6B06-DA33-E79D13F4159C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056252B-5DF3-A6B9-2B99-46EC0CA2A65E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1D1DC19-A876-50F4-A95D-4201AE393F8C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62F0C1-82D8-35C8-A47C-D981F4C6BEC0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EC3C351-1277-2BBA-DC15-C74D6EB41C1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E5B912B0-625B-E757-9B4F-50AE012669EB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07B853F-B4FA-B6B0-4777-317EAFE3160F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A050CAA7-E916-CD4B-4998-74E8D5398EF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0C6724D-A65A-86A2-EB05-40BCE342246F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E3D65846-E5CF-5354-E071-B4F31B461B8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E9B97AA-58D9-1C68-D0D1-7424889502EA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353F99E-5D3C-52B7-D844-7F2B83717BBF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D3758DCB-324D-9EB0-B4D7-BF7DC6CF5CF7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E1AEFB47-6F69-0302-22E2-97A259649370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B44BEAA-0C3D-3806-55E7-62298480E4F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1E5165B-A851-9677-4137-1D18309FE560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AAC9D651-C3B1-B4A5-FE04-6881E5DCEEA9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D00EE623-C861-BC4C-0216-CB202E860730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7A6A00F-50C2-D999-B301-1FDC093E7F66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046B0C3C-80F5-5B72-0613-1B0090A28FAC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9EC2924-11BB-09B8-650E-A092D16E7E3B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2" name="Picture 16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38DD75-09CE-09A0-94CA-BC8519529B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37123" y="4220722"/>
            <a:ext cx="2455306" cy="1823285"/>
          </a:xfrm>
          <a:prstGeom prst="rect">
            <a:avLst/>
          </a:prstGeom>
        </p:spPr>
      </p:pic>
      <p:pic>
        <p:nvPicPr>
          <p:cNvPr id="163" name="Picture 16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E0E65EFF-1A6F-CA35-80A5-1B894DEF05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287" y="4276073"/>
            <a:ext cx="1747973" cy="1749862"/>
          </a:xfrm>
          <a:prstGeom prst="rect">
            <a:avLst/>
          </a:prstGeom>
        </p:spPr>
      </p:pic>
      <p:graphicFrame>
        <p:nvGraphicFramePr>
          <p:cNvPr id="164" name="Table 139">
            <a:extLst>
              <a:ext uri="{FF2B5EF4-FFF2-40B4-BE49-F238E27FC236}">
                <a16:creationId xmlns:a16="http://schemas.microsoft.com/office/drawing/2014/main" id="{CD1D3EC3-573D-8CB7-EF08-359A3D0040D9}"/>
              </a:ext>
            </a:extLst>
          </p:cNvPr>
          <p:cNvGraphicFramePr>
            <a:graphicFrameLocks noGrp="1"/>
          </p:cNvGraphicFramePr>
          <p:nvPr/>
        </p:nvGraphicFramePr>
        <p:xfrm>
          <a:off x="442095" y="2469326"/>
          <a:ext cx="1631524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graphicFrame>
        <p:nvGraphicFramePr>
          <p:cNvPr id="176" name="Table 236">
            <a:extLst>
              <a:ext uri="{FF2B5EF4-FFF2-40B4-BE49-F238E27FC236}">
                <a16:creationId xmlns:a16="http://schemas.microsoft.com/office/drawing/2014/main" id="{EA4055B8-A10D-C4A5-2349-AEB031C630C4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469326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77" name="Picture 176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4524942C-E86C-3A52-7672-5E393C35AE13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78" name="Oval 177">
            <a:extLst>
              <a:ext uri="{FF2B5EF4-FFF2-40B4-BE49-F238E27FC236}">
                <a16:creationId xmlns:a16="http://schemas.microsoft.com/office/drawing/2014/main" id="{D52EF66D-37E2-4577-C9C8-256B106DDE14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3546098B-D7AE-6C95-1AAE-593A697426D5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20D8B959-5B24-EB55-AB7F-778D3FB2981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046" y="752411"/>
            <a:ext cx="601545" cy="750852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417EBD5B-A628-56B4-EFAD-A7ECADEEB2A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997" y="608458"/>
            <a:ext cx="839357" cy="1038758"/>
          </a:xfrm>
          <a:prstGeom prst="rect">
            <a:avLst/>
          </a:prstGeom>
        </p:spPr>
      </p:pic>
      <p:graphicFrame>
        <p:nvGraphicFramePr>
          <p:cNvPr id="17" name="Table 139">
            <a:extLst>
              <a:ext uri="{FF2B5EF4-FFF2-40B4-BE49-F238E27FC236}">
                <a16:creationId xmlns:a16="http://schemas.microsoft.com/office/drawing/2014/main" id="{585C7FFB-26E8-69A1-DD22-513889663AE4}"/>
              </a:ext>
            </a:extLst>
          </p:cNvPr>
          <p:cNvGraphicFramePr>
            <a:graphicFrameLocks noGrp="1"/>
          </p:cNvGraphicFramePr>
          <p:nvPr/>
        </p:nvGraphicFramePr>
        <p:xfrm>
          <a:off x="2570484" y="2469326"/>
          <a:ext cx="2447286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5762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815762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A6C337A-D4DE-B077-64F1-8425BF8B712A}"/>
              </a:ext>
            </a:extLst>
          </p:cNvPr>
          <p:cNvCxnSpPr>
            <a:cxnSpLocks/>
          </p:cNvCxnSpPr>
          <p:nvPr/>
        </p:nvCxnSpPr>
        <p:spPr>
          <a:xfrm>
            <a:off x="464841" y="41031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B18999A-B390-F27E-8659-3D5FC291C8D9}"/>
              </a:ext>
            </a:extLst>
          </p:cNvPr>
          <p:cNvCxnSpPr>
            <a:cxnSpLocks/>
          </p:cNvCxnSpPr>
          <p:nvPr/>
        </p:nvCxnSpPr>
        <p:spPr>
          <a:xfrm>
            <a:off x="464841" y="426461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A3D929C-66A9-1F7B-5EF6-1FA6F19B5662}"/>
              </a:ext>
            </a:extLst>
          </p:cNvPr>
          <p:cNvSpPr/>
          <p:nvPr/>
        </p:nvSpPr>
        <p:spPr>
          <a:xfrm>
            <a:off x="375650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B34F98F6-0828-B124-25F3-75C5CDD007BD}"/>
              </a:ext>
            </a:extLst>
          </p:cNvPr>
          <p:cNvSpPr/>
          <p:nvPr/>
        </p:nvSpPr>
        <p:spPr>
          <a:xfrm>
            <a:off x="2746915" y="3994079"/>
            <a:ext cx="89191" cy="4856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A57CE71-7115-6B4B-7006-BC4F77F35B98}"/>
              </a:ext>
            </a:extLst>
          </p:cNvPr>
          <p:cNvSpPr/>
          <p:nvPr/>
        </p:nvSpPr>
        <p:spPr>
          <a:xfrm>
            <a:off x="1651195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4669F033-7C0E-25A6-5FE4-AD9208015540}"/>
              </a:ext>
            </a:extLst>
          </p:cNvPr>
          <p:cNvSpPr/>
          <p:nvPr/>
        </p:nvSpPr>
        <p:spPr>
          <a:xfrm>
            <a:off x="1756801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75894C4F-DA53-D7C1-21F1-4D11A1B95CDB}"/>
              </a:ext>
            </a:extLst>
          </p:cNvPr>
          <p:cNvSpPr/>
          <p:nvPr/>
        </p:nvSpPr>
        <p:spPr>
          <a:xfrm>
            <a:off x="1862407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53ECE267-C28B-4476-4129-E47796A53B69}"/>
              </a:ext>
            </a:extLst>
          </p:cNvPr>
          <p:cNvSpPr/>
          <p:nvPr/>
        </p:nvSpPr>
        <p:spPr>
          <a:xfrm>
            <a:off x="1968013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053A5C11-4DBD-EF8F-D987-8D46C0B88199}"/>
              </a:ext>
            </a:extLst>
          </p:cNvPr>
          <p:cNvSpPr/>
          <p:nvPr/>
        </p:nvSpPr>
        <p:spPr>
          <a:xfrm>
            <a:off x="2073619" y="404926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A7AE26B3-D8FE-0071-A499-0971052F1EE6}"/>
              </a:ext>
            </a:extLst>
          </p:cNvPr>
          <p:cNvSpPr/>
          <p:nvPr/>
        </p:nvSpPr>
        <p:spPr>
          <a:xfrm>
            <a:off x="2179225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7D65606-F871-D9BF-04C2-F8940387CDAF}"/>
              </a:ext>
            </a:extLst>
          </p:cNvPr>
          <p:cNvSpPr/>
          <p:nvPr/>
        </p:nvSpPr>
        <p:spPr>
          <a:xfrm>
            <a:off x="2284831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81F3EC2E-68AC-9CD7-30A2-A793CA019F57}"/>
              </a:ext>
            </a:extLst>
          </p:cNvPr>
          <p:cNvSpPr/>
          <p:nvPr/>
        </p:nvSpPr>
        <p:spPr>
          <a:xfrm>
            <a:off x="2390437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547931F-9043-B3D9-AB12-B7C14DA301FA}"/>
              </a:ext>
            </a:extLst>
          </p:cNvPr>
          <p:cNvSpPr/>
          <p:nvPr/>
        </p:nvSpPr>
        <p:spPr>
          <a:xfrm>
            <a:off x="2496043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87616C3-820A-9D8E-8EC5-B6AB3A09E386}"/>
              </a:ext>
            </a:extLst>
          </p:cNvPr>
          <p:cNvSpPr/>
          <p:nvPr/>
        </p:nvSpPr>
        <p:spPr>
          <a:xfrm>
            <a:off x="2601649" y="404926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E707F78-F966-34CE-D3C3-31947F623AEC}"/>
              </a:ext>
            </a:extLst>
          </p:cNvPr>
          <p:cNvSpPr/>
          <p:nvPr/>
        </p:nvSpPr>
        <p:spPr>
          <a:xfrm>
            <a:off x="1651195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D3358FA-AC8C-8271-2682-6AEBD327F4B1}"/>
              </a:ext>
            </a:extLst>
          </p:cNvPr>
          <p:cNvSpPr/>
          <p:nvPr/>
        </p:nvSpPr>
        <p:spPr>
          <a:xfrm>
            <a:off x="1756801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AA2C8D7-6171-7617-41D0-0034EAF76F61}"/>
              </a:ext>
            </a:extLst>
          </p:cNvPr>
          <p:cNvSpPr/>
          <p:nvPr/>
        </p:nvSpPr>
        <p:spPr>
          <a:xfrm>
            <a:off x="1862407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BD50DC33-A49F-4AAE-DAFB-BEB8F645B5B9}"/>
              </a:ext>
            </a:extLst>
          </p:cNvPr>
          <p:cNvSpPr/>
          <p:nvPr/>
        </p:nvSpPr>
        <p:spPr>
          <a:xfrm>
            <a:off x="1968013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1CB1421D-0C75-78E2-AA71-846A6372CF34}"/>
              </a:ext>
            </a:extLst>
          </p:cNvPr>
          <p:cNvSpPr/>
          <p:nvPr/>
        </p:nvSpPr>
        <p:spPr>
          <a:xfrm>
            <a:off x="2073619" y="421077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74CE401F-50B8-C90C-DD4C-BD3787B13F06}"/>
              </a:ext>
            </a:extLst>
          </p:cNvPr>
          <p:cNvSpPr/>
          <p:nvPr/>
        </p:nvSpPr>
        <p:spPr>
          <a:xfrm>
            <a:off x="2179225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91EE42F-EF7D-A236-F4BC-128B4550F5DC}"/>
              </a:ext>
            </a:extLst>
          </p:cNvPr>
          <p:cNvSpPr/>
          <p:nvPr/>
        </p:nvSpPr>
        <p:spPr>
          <a:xfrm>
            <a:off x="2284831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BFD8E07-20B3-5534-EACC-5FAA4FC14FDF}"/>
              </a:ext>
            </a:extLst>
          </p:cNvPr>
          <p:cNvSpPr/>
          <p:nvPr/>
        </p:nvSpPr>
        <p:spPr>
          <a:xfrm>
            <a:off x="2390437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A8486E87-7448-EE87-C269-3F09EA31D51A}"/>
              </a:ext>
            </a:extLst>
          </p:cNvPr>
          <p:cNvSpPr/>
          <p:nvPr/>
        </p:nvSpPr>
        <p:spPr>
          <a:xfrm>
            <a:off x="2496043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F5494325-51C2-05EF-FBCF-E895D0DBE66D}"/>
              </a:ext>
            </a:extLst>
          </p:cNvPr>
          <p:cNvSpPr/>
          <p:nvPr/>
        </p:nvSpPr>
        <p:spPr>
          <a:xfrm>
            <a:off x="2601649" y="421077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75F0E5CA-BC36-4C37-8163-BD4E5F7B7B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17" name="Picture 16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4EBF8A09-B9CB-CB67-810A-1C34A971B5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18" name="Picture 1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6DDCBD27-F527-087E-6D43-45BDC44CAA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19" name="Picture 18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C6B2690D-7638-CCE3-C8DB-A502A7CA55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20" name="Picture 19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42640A54-5E07-1570-641C-5314C91842F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21" name="Picture 20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03D7932C-F725-CCD8-A614-3FD734845B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22" name="Picture 21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FE074601-EF97-A01A-2946-CA8BF57568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23" name="Picture 22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9B45A6E1-C7C7-68F2-1F39-61A1FF7AB0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24" name="Picture 23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23C386EC-7C4A-9F94-1D2D-BD0D402FF6C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25" name="Picture 24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14764047-FACD-54B6-E8B3-DE621C92015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26" name="Picture 25" descr="A picture containing green&#10;&#10;Description automatically generated">
            <a:extLst>
              <a:ext uri="{FF2B5EF4-FFF2-40B4-BE49-F238E27FC236}">
                <a16:creationId xmlns:a16="http://schemas.microsoft.com/office/drawing/2014/main" id="{3FEE107B-0DC9-D8B5-D95A-3D828CE56AA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27" name="Picture 26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148B97EC-CB9E-13A8-538A-482C88087C2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31" name="Picture 30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49F23A74-9493-8982-7423-6D36B5FFA53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34" name="Picture 3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F619FC44-2CB9-FB44-3A14-ABC1C05D1F0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36" name="Picture 3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7021A419-C81D-790B-3172-84848A86BD4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38" name="Picture 3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1FDC790C-ACBD-DA92-0639-AD27A99A4EB6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40" name="Picture 3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2C833930-6756-FF9D-F679-BA7DCAA9C544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41" name="Picture 40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558134BB-E2E0-B9FA-3F75-EC04DAC2B2F3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42" name="Picture 41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A7F255B0-C39A-558B-7A5D-023CA71D28F6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43" name="Picture 42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05D74FE7-EA27-63FD-A9B5-EDDC24C3A2D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107" name="Picture 106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1753B402-B695-8B0D-6A85-5E0C789B8FF8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108" name="Picture 107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7F2E2AF3-6FB6-E429-522F-005B69D6BF63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109" name="Picture 108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A80418C9-E26C-86EA-4D15-4A3A56D0B442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110" name="Picture 109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6EDBE4AA-2E55-88F5-58E0-5428ADB9738D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111" name="Picture 110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7D5538A0-669D-A976-7171-0BBB8F6F119F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112" name="Picture 111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A725CB4-7621-1020-584C-E4E25D8245B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113" name="Picture 11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4CEB1B6-D783-1671-FB25-0FE32FCC37D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114" name="Picture 11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D3068A0-4D8B-412D-A6CF-3311D5310D0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115" name="Picture 1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22FEB824-7D46-490D-42C6-5CA1B9B0842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116" name="Picture 11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495AFB8A-7A79-F1DA-F055-756D6180343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117" name="Picture 116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0C2F0851-1907-D14A-7816-4186CC24BD9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118" name="Picture 117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6B15B69F-F200-4746-DFE5-4E1920C4BDA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119" name="Picture 118" descr="A picture containing green&#10;&#10;Description automatically generated">
            <a:extLst>
              <a:ext uri="{FF2B5EF4-FFF2-40B4-BE49-F238E27FC236}">
                <a16:creationId xmlns:a16="http://schemas.microsoft.com/office/drawing/2014/main" id="{2DA0188F-B1BD-4652-5C95-BF5AB6F67A8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121" name="Picture 12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41BB57-3F2B-AAEF-89EB-E77BB8C257EA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122" name="Picture 121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5C4788D0-361B-C068-3D2C-E66E6F12ACAA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123" name="Picture 12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27B05A77-75D9-970B-8063-3A0738CBFE8E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124" name="Picture 123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B7DB5556-EE06-596E-9D46-18D9D97A653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021993" y="2443112"/>
            <a:ext cx="185374" cy="308823"/>
          </a:xfrm>
          <a:prstGeom prst="rect">
            <a:avLst/>
          </a:prstGeom>
        </p:spPr>
      </p:pic>
      <p:pic>
        <p:nvPicPr>
          <p:cNvPr id="125" name="Picture 124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1E11ACD-3AA1-E8F3-7D88-AD0208C3A281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l="32976" t="37668" r="40649" b="27135"/>
          <a:stretch/>
        </p:blipFill>
        <p:spPr>
          <a:xfrm>
            <a:off x="4592103" y="2273620"/>
            <a:ext cx="358436" cy="478315"/>
          </a:xfrm>
          <a:prstGeom prst="rect">
            <a:avLst/>
          </a:prstGeom>
        </p:spPr>
      </p:pic>
      <p:pic>
        <p:nvPicPr>
          <p:cNvPr id="126" name="Picture 125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BC631B01-C338-E480-B21A-3C63E09D5B2A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21135" t="27961" r="26206" b="38117"/>
          <a:stretch/>
        </p:blipFill>
        <p:spPr>
          <a:xfrm>
            <a:off x="3809902" y="2252290"/>
            <a:ext cx="742518" cy="478314"/>
          </a:xfrm>
          <a:prstGeom prst="rect">
            <a:avLst/>
          </a:prstGeom>
        </p:spPr>
      </p:pic>
      <p:pic>
        <p:nvPicPr>
          <p:cNvPr id="127" name="Picture 126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FE4232AF-A91C-8EEE-F7C1-DAE0C7CD755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128" name="Picture 12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D722F8F4-F8A7-CE24-C5DA-B95B94B93446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129" name="Picture 128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7866065B-979F-95AC-4F5D-65DC70287F24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130" name="Picture 129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D3777A-E887-57A3-FD7D-6CD5953B0D4B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131" name="Picture 13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E7A11FB8-E024-4FF7-4828-978E108BEE08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132" name="Picture 131" descr="A close up of a coin&#10;&#10;Description automatically generated">
            <a:extLst>
              <a:ext uri="{FF2B5EF4-FFF2-40B4-BE49-F238E27FC236}">
                <a16:creationId xmlns:a16="http://schemas.microsoft.com/office/drawing/2014/main" id="{54B53783-8747-3A03-8E3C-D5F6E69E9D6A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133" name="Picture 132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4F4D96FB-ECF8-64D9-12F0-593339CCD392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134" name="Picture 133" descr="A close up of a coin&#10;&#10;Description automatically generated">
            <a:extLst>
              <a:ext uri="{FF2B5EF4-FFF2-40B4-BE49-F238E27FC236}">
                <a16:creationId xmlns:a16="http://schemas.microsoft.com/office/drawing/2014/main" id="{AF309F17-3DCB-50D2-AABE-F23A2EEE727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135" name="Picture 134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A8046159-0172-3615-6963-978FE2E8194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136" name="Picture 135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6138669D-FD58-344E-D7C6-9F09510C77E4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137" name="Picture 136" descr="A close-up of a currency&#10;&#10;Description automatically generated">
            <a:extLst>
              <a:ext uri="{FF2B5EF4-FFF2-40B4-BE49-F238E27FC236}">
                <a16:creationId xmlns:a16="http://schemas.microsoft.com/office/drawing/2014/main" id="{0EB862E0-866F-F08C-20B7-ADEA7A082B0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138" name="Picture 137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746FE479-3150-EB79-0676-5F782CF52CDB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139" name="Picture 138" descr="A close-up of a currency&#10;&#10;Description automatically generated">
            <a:extLst>
              <a:ext uri="{FF2B5EF4-FFF2-40B4-BE49-F238E27FC236}">
                <a16:creationId xmlns:a16="http://schemas.microsoft.com/office/drawing/2014/main" id="{77AD2969-A758-603D-F3AB-AD0767B592AD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140" name="Picture 139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D762BED-C8BD-524E-52A8-CF6044B22A52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141" name="Picture 140" descr="A close-up of a currency&#10;&#10;Description automatically generated">
            <a:extLst>
              <a:ext uri="{FF2B5EF4-FFF2-40B4-BE49-F238E27FC236}">
                <a16:creationId xmlns:a16="http://schemas.microsoft.com/office/drawing/2014/main" id="{85F04458-0A42-858C-4CFF-E5093F49EAA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142" name="Picture 141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9D3F442-9908-113E-9FCB-B634260E70D2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143" name="Picture 142" descr="A close-up of a bank card&#10;&#10;Description automatically generated">
            <a:extLst>
              <a:ext uri="{FF2B5EF4-FFF2-40B4-BE49-F238E27FC236}">
                <a16:creationId xmlns:a16="http://schemas.microsoft.com/office/drawing/2014/main" id="{F1C69C2D-C5A4-5D88-B4A0-45EBA6E988DF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3826517" y="307060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789B8E-1D23-444A-A7B7-94D8586996FB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9E2A9CE1-3BC3-4A1A-8AB4-41161FF4E4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698</TotalTime>
  <Words>392</Words>
  <Application>Microsoft Office PowerPoint</Application>
  <PresentationFormat>On-screen Show (4:3)</PresentationFormat>
  <Paragraphs>115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Comic Sans MS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Lisa Marchant</cp:lastModifiedBy>
  <cp:revision>12</cp:revision>
  <dcterms:created xsi:type="dcterms:W3CDTF">2023-08-02T14:09:38Z</dcterms:created>
  <dcterms:modified xsi:type="dcterms:W3CDTF">2026-10-18T19:20:05Z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