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19"/>
    <p:restoredTop sz="94726"/>
  </p:normalViewPr>
  <p:slideViewPr>
    <p:cSldViewPr snapToGrid="0">
      <p:cViewPr varScale="1">
        <p:scale>
          <a:sx n="109" d="100"/>
          <a:sy n="109" d="100"/>
        </p:scale>
        <p:origin x="14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8/24/24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380652-7235-A77D-BC5E-EDBA9F13EE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403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263910-CB7D-0D57-668F-5652F30D363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665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1D1FAFD-A2D1-FF8E-6E4A-FBC0D69C169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0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378C88-9649-3E61-2467-1B36612AD9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485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4C97927-D5A0-7991-8699-BEE316449F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643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1ED3B1-539D-0218-F7D6-724E7E18874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067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9F60E2-A5EE-1329-D78D-4EF482498B4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913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1C7C5A8-8F15-2AC3-FEF3-C64B038617A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821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CACA8D-689D-E314-541A-4AE3B9BBEA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910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769187-AC27-A1FF-27C0-95026D692B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271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93C16A-32D2-F3C1-7736-D82E59392D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2522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A9FD7D-7223-9D33-A0DB-4AEA8EAB672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9295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C634EF95-4C78-4331-8934-D3E7C789157F}"/>
</file>

<file path=customXml/itemProps2.xml><?xml version="1.0" encoding="utf-8"?>
<ds:datastoreItem xmlns:ds="http://schemas.openxmlformats.org/officeDocument/2006/customXml" ds:itemID="{3B53321B-877B-4AA0-B5D0-99344D473BFA}"/>
</file>

<file path=customXml/itemProps3.xml><?xml version="1.0" encoding="utf-8"?>
<ds:datastoreItem xmlns:ds="http://schemas.openxmlformats.org/officeDocument/2006/customXml" ds:itemID="{959E67B3-DAD8-4927-919F-30A25EFF1B2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0</Words>
  <Application>Microsoft Macintosh PowerPoint</Application>
  <PresentationFormat>Custom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Helen Cox Cannons</cp:lastModifiedBy>
  <cp:revision>14</cp:revision>
  <dcterms:created xsi:type="dcterms:W3CDTF">2022-08-25T17:50:02Z</dcterms:created>
  <dcterms:modified xsi:type="dcterms:W3CDTF">2024-08-24T22:30:25Z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