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658"/>
  </p:normalViewPr>
  <p:slideViewPr>
    <p:cSldViewPr snapToGrid="0">
      <p:cViewPr varScale="1">
        <p:scale>
          <a:sx n="109" d="100"/>
          <a:sy n="109" d="100"/>
        </p:scale>
        <p:origin x="14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97D3CF-6AEE-007F-29F6-7864E392B6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18C9C1-24A9-3307-EC74-D55B921AE8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6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CFBD54-34B5-749C-DC05-77257D2A33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FAC2E9-891E-D555-CE65-C58F55D55C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5C836B-A7CC-9E78-9295-9A2330778D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43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C369E0-A0FF-4FEB-54D8-9EE61FE31E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6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ADD132-D136-7993-6511-6A7BD71065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AEDBE5-AE6B-A0A7-6C68-0D51E19734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1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E7D6CC-3BA8-A918-7B44-BC5275DF1E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10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384C8499-4D3E-4556-841C-DA4D6A97DC0E}"/>
</file>

<file path=customXml/itemProps2.xml><?xml version="1.0" encoding="utf-8"?>
<ds:datastoreItem xmlns:ds="http://schemas.openxmlformats.org/officeDocument/2006/customXml" ds:itemID="{E502E56B-D5F3-4354-B9B4-7D2C6F9BDD27}"/>
</file>

<file path=customXml/itemProps3.xml><?xml version="1.0" encoding="utf-8"?>
<ds:datastoreItem xmlns:ds="http://schemas.openxmlformats.org/officeDocument/2006/customXml" ds:itemID="{44AC945E-9C72-4878-BF9C-68770C3892F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0</Words>
  <Application>Microsoft Macintosh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Helen Cox Cannons</cp:lastModifiedBy>
  <cp:revision>11</cp:revision>
  <dcterms:created xsi:type="dcterms:W3CDTF">2022-08-25T17:50:02Z</dcterms:created>
  <dcterms:modified xsi:type="dcterms:W3CDTF">2024-08-24T22:27:22Z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