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/>
    <p:restoredTop sz="94672"/>
  </p:normalViewPr>
  <p:slideViewPr>
    <p:cSldViewPr snapToGrid="0">
      <p:cViewPr varScale="1">
        <p:scale>
          <a:sx n="56" d="100"/>
          <a:sy n="56" d="100"/>
        </p:scale>
        <p:origin x="113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783429-B5EA-ABB5-95D9-3405DB1DF0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374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1B90DF-BB30-E24F-EC58-86E475F781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649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EA66A9-DABE-44FA-A556-B164EB96A00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944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3F0E8B-B8A9-5BE7-D813-BD8D1E0ADF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016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EEFFF4-0470-1101-0417-1BE7EED30A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654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B486BB-B8D2-1B37-EFAC-C719682676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656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60BB8D-A24D-0A41-E03F-21E55CC7C5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6481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92531E-8825-4F85-80A1-C4378EDBF1BD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281959ED-E682-4D03-9CBC-4360164BA7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F9A1B7-5F7B-4AFD-A13E-2614BE7741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0</Words>
  <Application>Microsoft Office PowerPoint</Application>
  <PresentationFormat>Custom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 Colwill (Llanrhidian Primary School)</cp:lastModifiedBy>
  <cp:revision>14</cp:revision>
  <dcterms:created xsi:type="dcterms:W3CDTF">2022-08-25T17:50:02Z</dcterms:created>
  <dcterms:modified xsi:type="dcterms:W3CDTF">2026-06-14T20:13:50Z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