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62" r:id="rId5"/>
    <p:sldMasterId id="2147483683" r:id="rId6"/>
    <p:sldMasterId id="2147483664" r:id="rId7"/>
    <p:sldMasterId id="2147483702" r:id="rId8"/>
  </p:sldMasterIdLst>
  <p:sldIdLst>
    <p:sldId id="256" r:id="rId9"/>
    <p:sldId id="267" r:id="rId10"/>
    <p:sldId id="268" r:id="rId11"/>
    <p:sldId id="25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78B5"/>
    <a:srgbClr val="AFD233"/>
    <a:srgbClr val="F8931C"/>
    <a:srgbClr val="58C1B8"/>
    <a:srgbClr val="EE684B"/>
    <a:srgbClr val="002B61"/>
    <a:srgbClr val="EE787E"/>
    <a:srgbClr val="FFE395"/>
    <a:srgbClr val="C7DFB3"/>
    <a:srgbClr val="DFE9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2518D3E-53A1-4535-9673-4724EAEB4804}" v="1" dt="2024-07-29T13:40:10.30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234" autoAdjust="0"/>
    <p:restoredTop sz="96327"/>
  </p:normalViewPr>
  <p:slideViewPr>
    <p:cSldViewPr snapToGrid="0">
      <p:cViewPr varScale="1">
        <p:scale>
          <a:sx n="66" d="100"/>
          <a:sy n="66" d="100"/>
        </p:scale>
        <p:origin x="118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microsoft.com/office/2016/11/relationships/changesInfo" Target="changesInfos/changesInfo1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Zenab Mahmood" userId="93739503-e554-47e8-ab35-bcf89cedf0fb" providerId="ADAL" clId="{12518D3E-53A1-4535-9673-4724EAEB4804}"/>
    <pc:docChg chg="delSld">
      <pc:chgData name="Zenab Mahmood" userId="93739503-e554-47e8-ab35-bcf89cedf0fb" providerId="ADAL" clId="{12518D3E-53A1-4535-9673-4724EAEB4804}" dt="2024-07-29T13:40:04.548" v="4" actId="2696"/>
      <pc:docMkLst>
        <pc:docMk/>
      </pc:docMkLst>
      <pc:sldChg chg="del">
        <pc:chgData name="Zenab Mahmood" userId="93739503-e554-47e8-ab35-bcf89cedf0fb" providerId="ADAL" clId="{12518D3E-53A1-4535-9673-4724EAEB4804}" dt="2024-07-29T13:40:04.548" v="4" actId="2696"/>
        <pc:sldMkLst>
          <pc:docMk/>
          <pc:sldMk cId="1026573190" sldId="260"/>
        </pc:sldMkLst>
      </pc:sldChg>
      <pc:sldChg chg="del">
        <pc:chgData name="Zenab Mahmood" userId="93739503-e554-47e8-ab35-bcf89cedf0fb" providerId="ADAL" clId="{12518D3E-53A1-4535-9673-4724EAEB4804}" dt="2024-07-29T13:40:02.138" v="3" actId="2696"/>
        <pc:sldMkLst>
          <pc:docMk/>
          <pc:sldMk cId="3947130633" sldId="261"/>
        </pc:sldMkLst>
      </pc:sldChg>
      <pc:sldChg chg="del">
        <pc:chgData name="Zenab Mahmood" userId="93739503-e554-47e8-ab35-bcf89cedf0fb" providerId="ADAL" clId="{12518D3E-53A1-4535-9673-4724EAEB4804}" dt="2024-07-29T13:40:00.927" v="2" actId="2696"/>
        <pc:sldMkLst>
          <pc:docMk/>
          <pc:sldMk cId="222685614" sldId="262"/>
        </pc:sldMkLst>
      </pc:sldChg>
      <pc:sldChg chg="del">
        <pc:chgData name="Zenab Mahmood" userId="93739503-e554-47e8-ab35-bcf89cedf0fb" providerId="ADAL" clId="{12518D3E-53A1-4535-9673-4724EAEB4804}" dt="2024-07-29T13:39:58.151" v="0" actId="2696"/>
        <pc:sldMkLst>
          <pc:docMk/>
          <pc:sldMk cId="2873217930" sldId="263"/>
        </pc:sldMkLst>
      </pc:sldChg>
      <pc:sldChg chg="del">
        <pc:chgData name="Zenab Mahmood" userId="93739503-e554-47e8-ab35-bcf89cedf0fb" providerId="ADAL" clId="{12518D3E-53A1-4535-9673-4724EAEB4804}" dt="2024-07-29T13:39:59.559" v="1" actId="2696"/>
        <pc:sldMkLst>
          <pc:docMk/>
          <pc:sldMk cId="2648304407" sldId="264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2247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278372B-2D8D-CCA8-6A4A-3B77C290B89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847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5F06D0C-EB68-0A55-F856-6ACDF8C82D8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501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9BB7488-A99D-AA36-AD40-E1A48999849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444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FB886A-FD0A-A8B5-4DB6-E8AC9B3613A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046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721A055-ECF2-6426-404A-6ABCDCBBD03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172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7493FAB-263C-ABE9-A331-3581C974956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62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4CA9969-2B13-6641-0A64-3069777E0FA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444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5AD8B36-20CE-25F0-81F5-40A3FDD2FE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018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6343C04-D890-F09E-C578-DDE3914CF28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373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4CB1716-FE94-8015-037B-8383140F4D7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9699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C5DF854-7567-8B52-A822-DB129EFDEE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6109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C711723-915E-700E-4521-DEF85260A14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4747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222FACE-55BC-9E25-13C2-2944B88B5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459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42FED21-E7C4-C5A8-2FA9-17FF6500DC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2809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3F2F050-6A0C-C2D8-FCC0-8DB8F51B04C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400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48021F0-F8B8-A965-A375-B88FEAC7A1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6470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4F4AFA8-DC96-452A-D9EC-7AA5CFC7941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2396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A4DFCFA-1004-0584-DDD6-844001DCF93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2333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1DA4AD4-E97D-6C77-6170-2EEFF206AC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2984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9684A5F-C708-B16A-9F9A-BA4C2ADC697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590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A01BDFE-493D-41DD-C3F3-23247620938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5686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16AF913-4136-CA0F-B634-1646455FDFC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8184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5089DB6-A2A3-B881-67CA-B463A15D5B6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8165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0F14BAD-F92D-628F-BDE1-4CC64E6EFF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679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D33916E-4734-4EF9-41E1-0170846ECA9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9761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A2C2DD5-4E66-4680-138D-54C24518185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9000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F7F7406-0F0C-D985-7586-B26DF3F8FB0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4864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E4AD59A-9F77-26A9-D15B-4F51ABC5E4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6594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1747B9A-9F49-38DE-6AED-2456C68875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3972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D966F5F-DE5C-0BF5-05C5-0836847F169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921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1CD97D3-0071-4F5A-4E6A-9E2FE16BCA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4484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1A32D67-A7A0-6AAC-4A39-6605AFD637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55185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93CEB4E-030C-73D5-0ECF-431546C9984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23691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FBA752F-BF29-BF78-BED3-470CB74B236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76373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ABD7F25-DF36-61E9-C91D-EDF6060D98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6523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7629C3E-6E1F-5683-99D5-1B188649DF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68543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786939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1640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20" Type="http://schemas.openxmlformats.org/officeDocument/2006/relationships/image" Target="../media/image21.jpg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8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687930A-5E75-E31F-7FDB-619D57B0A91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730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C775518-83E7-54E7-5B2F-A53B721B2C05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20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63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  <p:sldLayoutId id="2147483680" r:id="rId17"/>
    <p:sldLayoutId id="214748368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F210B42-F88F-6EFD-0BC0-1832585F09DB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380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  <p:sldLayoutId id="2147483699" r:id="rId16"/>
    <p:sldLayoutId id="2147483700" r:id="rId17"/>
    <p:sldLayoutId id="214748370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C6F190E-06A1-B355-6291-17744D4C975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849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3D36D82-3677-E186-0E25-FF2925C52FF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384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10" Type="http://schemas.openxmlformats.org/officeDocument/2006/relationships/image" Target="../media/image53.png"/><Relationship Id="rId4" Type="http://schemas.openxmlformats.org/officeDocument/2006/relationships/image" Target="../media/image47.png"/><Relationship Id="rId9" Type="http://schemas.openxmlformats.org/officeDocument/2006/relationships/image" Target="../media/image5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image" Target="../media/image69.png"/><Relationship Id="rId3" Type="http://schemas.openxmlformats.org/officeDocument/2006/relationships/image" Target="../media/image59.png"/><Relationship Id="rId7" Type="http://schemas.openxmlformats.org/officeDocument/2006/relationships/image" Target="../media/image63.png"/><Relationship Id="rId12" Type="http://schemas.openxmlformats.org/officeDocument/2006/relationships/image" Target="../media/image68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62.png"/><Relationship Id="rId11" Type="http://schemas.openxmlformats.org/officeDocument/2006/relationships/image" Target="../media/image67.png"/><Relationship Id="rId5" Type="http://schemas.openxmlformats.org/officeDocument/2006/relationships/image" Target="../media/image61.png"/><Relationship Id="rId10" Type="http://schemas.openxmlformats.org/officeDocument/2006/relationships/image" Target="../media/image66.png"/><Relationship Id="rId4" Type="http://schemas.openxmlformats.org/officeDocument/2006/relationships/image" Target="../media/image60.png"/><Relationship Id="rId9" Type="http://schemas.openxmlformats.org/officeDocument/2006/relationships/image" Target="../media/image6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7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3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77.png"/><Relationship Id="rId4" Type="http://schemas.openxmlformats.org/officeDocument/2006/relationships/image" Target="../media/image7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81.png"/><Relationship Id="rId4" Type="http://schemas.openxmlformats.org/officeDocument/2006/relationships/image" Target="../media/image8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3" Type="http://schemas.openxmlformats.org/officeDocument/2006/relationships/image" Target="../media/image83.png"/><Relationship Id="rId7" Type="http://schemas.openxmlformats.org/officeDocument/2006/relationships/image" Target="../media/image87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86.png"/><Relationship Id="rId5" Type="http://schemas.openxmlformats.org/officeDocument/2006/relationships/image" Target="../media/image85.png"/><Relationship Id="rId10" Type="http://schemas.openxmlformats.org/officeDocument/2006/relationships/image" Target="../media/image90.png"/><Relationship Id="rId4" Type="http://schemas.openxmlformats.org/officeDocument/2006/relationships/image" Target="../media/image84.png"/><Relationship Id="rId9" Type="http://schemas.openxmlformats.org/officeDocument/2006/relationships/image" Target="../media/image8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png"/><Relationship Id="rId3" Type="http://schemas.openxmlformats.org/officeDocument/2006/relationships/image" Target="../media/image92.png"/><Relationship Id="rId7" Type="http://schemas.openxmlformats.org/officeDocument/2006/relationships/image" Target="../media/image96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95.png"/><Relationship Id="rId5" Type="http://schemas.openxmlformats.org/officeDocument/2006/relationships/image" Target="../media/image94.png"/><Relationship Id="rId4" Type="http://schemas.openxmlformats.org/officeDocument/2006/relationships/image" Target="../media/image9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69.png"/><Relationship Id="rId4" Type="http://schemas.openxmlformats.org/officeDocument/2006/relationships/image" Target="../media/image10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7" Type="http://schemas.openxmlformats.org/officeDocument/2006/relationships/image" Target="../media/image105.pn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00.png"/><Relationship Id="rId5" Type="http://schemas.openxmlformats.org/officeDocument/2006/relationships/image" Target="../media/image104.png"/><Relationship Id="rId4" Type="http://schemas.openxmlformats.org/officeDocument/2006/relationships/image" Target="../media/image10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31C3720-BEB3-B5B6-60C6-F1E0C67E51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057" y="1737213"/>
            <a:ext cx="8455885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5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E5A9152-4622-58FA-F01A-B85F496842ED}"/>
              </a:ext>
            </a:extLst>
          </p:cNvPr>
          <p:cNvSpPr txBox="1"/>
          <p:nvPr/>
        </p:nvSpPr>
        <p:spPr>
          <a:xfrm>
            <a:off x="695550" y="334776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What fraction of the bar is shaded blue?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What fraction of the bar is shaded green?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How many parts are yellow?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5F0CECF-7794-4D09-9724-5D4D98AC23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5909356"/>
              </p:ext>
            </p:extLst>
          </p:nvPr>
        </p:nvGraphicFramePr>
        <p:xfrm>
          <a:off x="1257577" y="3219708"/>
          <a:ext cx="609600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94470597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308346434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338955051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78154732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45527972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90746573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373782994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30543406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1432865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34E6CF7-CBCD-6CD5-1240-7A3211470F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6831351"/>
              </p:ext>
            </p:extLst>
          </p:nvPr>
        </p:nvGraphicFramePr>
        <p:xfrm>
          <a:off x="1214421" y="1113939"/>
          <a:ext cx="609600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58909926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404889144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23689464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973254789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8364681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1933623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40BB71B-65DF-FF70-318B-18B11FDAB0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1965262"/>
              </p:ext>
            </p:extLst>
          </p:nvPr>
        </p:nvGraphicFramePr>
        <p:xfrm>
          <a:off x="1257577" y="4658871"/>
          <a:ext cx="3134316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3579">
                  <a:extLst>
                    <a:ext uri="{9D8B030D-6E8A-4147-A177-3AD203B41FA5}">
                      <a16:colId xmlns:a16="http://schemas.microsoft.com/office/drawing/2014/main" val="2632812019"/>
                    </a:ext>
                  </a:extLst>
                </a:gridCol>
                <a:gridCol w="783579">
                  <a:extLst>
                    <a:ext uri="{9D8B030D-6E8A-4147-A177-3AD203B41FA5}">
                      <a16:colId xmlns:a16="http://schemas.microsoft.com/office/drawing/2014/main" val="1085670561"/>
                    </a:ext>
                  </a:extLst>
                </a:gridCol>
                <a:gridCol w="783579">
                  <a:extLst>
                    <a:ext uri="{9D8B030D-6E8A-4147-A177-3AD203B41FA5}">
                      <a16:colId xmlns:a16="http://schemas.microsoft.com/office/drawing/2014/main" val="3388991418"/>
                    </a:ext>
                  </a:extLst>
                </a:gridCol>
                <a:gridCol w="783579">
                  <a:extLst>
                    <a:ext uri="{9D8B030D-6E8A-4147-A177-3AD203B41FA5}">
                      <a16:colId xmlns:a16="http://schemas.microsoft.com/office/drawing/2014/main" val="394947040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945168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9B3F4A16-67BB-3818-9D16-C314D2C1FD0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1454925"/>
              </p:ext>
            </p:extLst>
          </p:nvPr>
        </p:nvGraphicFramePr>
        <p:xfrm>
          <a:off x="1257577" y="5387794"/>
          <a:ext cx="3134316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3579">
                  <a:extLst>
                    <a:ext uri="{9D8B030D-6E8A-4147-A177-3AD203B41FA5}">
                      <a16:colId xmlns:a16="http://schemas.microsoft.com/office/drawing/2014/main" val="2632812019"/>
                    </a:ext>
                  </a:extLst>
                </a:gridCol>
                <a:gridCol w="783579">
                  <a:extLst>
                    <a:ext uri="{9D8B030D-6E8A-4147-A177-3AD203B41FA5}">
                      <a16:colId xmlns:a16="http://schemas.microsoft.com/office/drawing/2014/main" val="1085670561"/>
                    </a:ext>
                  </a:extLst>
                </a:gridCol>
                <a:gridCol w="783579">
                  <a:extLst>
                    <a:ext uri="{9D8B030D-6E8A-4147-A177-3AD203B41FA5}">
                      <a16:colId xmlns:a16="http://schemas.microsoft.com/office/drawing/2014/main" val="3388991418"/>
                    </a:ext>
                  </a:extLst>
                </a:gridCol>
                <a:gridCol w="783579">
                  <a:extLst>
                    <a:ext uri="{9D8B030D-6E8A-4147-A177-3AD203B41FA5}">
                      <a16:colId xmlns:a16="http://schemas.microsoft.com/office/drawing/2014/main" val="394947040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9451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49862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9916730-40CC-7261-BBDA-80B685E27554}"/>
              </a:ext>
            </a:extLst>
          </p:cNvPr>
          <p:cNvSpPr txBox="1"/>
          <p:nvPr/>
        </p:nvSpPr>
        <p:spPr>
          <a:xfrm>
            <a:off x="695550" y="334776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What fraction of the bar is shaded blue?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What fraction of the bar is shaded green?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How many parts are yellow?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31BAF37-EBF7-88CB-C634-F2CDEBC67C90}"/>
              </a:ext>
            </a:extLst>
          </p:cNvPr>
          <p:cNvGraphicFramePr>
            <a:graphicFrameLocks noGrp="1"/>
          </p:cNvGraphicFramePr>
          <p:nvPr/>
        </p:nvGraphicFramePr>
        <p:xfrm>
          <a:off x="1257577" y="3219708"/>
          <a:ext cx="609600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94470597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308346434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338955051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78154732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45527972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90746573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373782994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30543406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1432865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EBD339B-A645-7723-1FDC-BBD11AB68475}"/>
              </a:ext>
            </a:extLst>
          </p:cNvPr>
          <p:cNvGraphicFramePr>
            <a:graphicFrameLocks noGrp="1"/>
          </p:cNvGraphicFramePr>
          <p:nvPr/>
        </p:nvGraphicFramePr>
        <p:xfrm>
          <a:off x="1214421" y="1113939"/>
          <a:ext cx="609600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58909926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404889144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23689464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973254789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8364681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1933623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92AC849-5A39-0296-4DC2-DE57ABB8C6EB}"/>
              </a:ext>
            </a:extLst>
          </p:cNvPr>
          <p:cNvGraphicFramePr>
            <a:graphicFrameLocks noGrp="1"/>
          </p:cNvGraphicFramePr>
          <p:nvPr/>
        </p:nvGraphicFramePr>
        <p:xfrm>
          <a:off x="1257577" y="4658871"/>
          <a:ext cx="3134316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3579">
                  <a:extLst>
                    <a:ext uri="{9D8B030D-6E8A-4147-A177-3AD203B41FA5}">
                      <a16:colId xmlns:a16="http://schemas.microsoft.com/office/drawing/2014/main" val="2632812019"/>
                    </a:ext>
                  </a:extLst>
                </a:gridCol>
                <a:gridCol w="783579">
                  <a:extLst>
                    <a:ext uri="{9D8B030D-6E8A-4147-A177-3AD203B41FA5}">
                      <a16:colId xmlns:a16="http://schemas.microsoft.com/office/drawing/2014/main" val="1085670561"/>
                    </a:ext>
                  </a:extLst>
                </a:gridCol>
                <a:gridCol w="783579">
                  <a:extLst>
                    <a:ext uri="{9D8B030D-6E8A-4147-A177-3AD203B41FA5}">
                      <a16:colId xmlns:a16="http://schemas.microsoft.com/office/drawing/2014/main" val="3388991418"/>
                    </a:ext>
                  </a:extLst>
                </a:gridCol>
                <a:gridCol w="783579">
                  <a:extLst>
                    <a:ext uri="{9D8B030D-6E8A-4147-A177-3AD203B41FA5}">
                      <a16:colId xmlns:a16="http://schemas.microsoft.com/office/drawing/2014/main" val="394947040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945168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4516126-C7F9-591D-BCB2-774D52A6C52E}"/>
              </a:ext>
            </a:extLst>
          </p:cNvPr>
          <p:cNvGraphicFramePr>
            <a:graphicFrameLocks noGrp="1"/>
          </p:cNvGraphicFramePr>
          <p:nvPr/>
        </p:nvGraphicFramePr>
        <p:xfrm>
          <a:off x="1257577" y="5387794"/>
          <a:ext cx="3134316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3579">
                  <a:extLst>
                    <a:ext uri="{9D8B030D-6E8A-4147-A177-3AD203B41FA5}">
                      <a16:colId xmlns:a16="http://schemas.microsoft.com/office/drawing/2014/main" val="2632812019"/>
                    </a:ext>
                  </a:extLst>
                </a:gridCol>
                <a:gridCol w="783579">
                  <a:extLst>
                    <a:ext uri="{9D8B030D-6E8A-4147-A177-3AD203B41FA5}">
                      <a16:colId xmlns:a16="http://schemas.microsoft.com/office/drawing/2014/main" val="1085670561"/>
                    </a:ext>
                  </a:extLst>
                </a:gridCol>
                <a:gridCol w="783579">
                  <a:extLst>
                    <a:ext uri="{9D8B030D-6E8A-4147-A177-3AD203B41FA5}">
                      <a16:colId xmlns:a16="http://schemas.microsoft.com/office/drawing/2014/main" val="3388991418"/>
                    </a:ext>
                  </a:extLst>
                </a:gridCol>
                <a:gridCol w="783579">
                  <a:extLst>
                    <a:ext uri="{9D8B030D-6E8A-4147-A177-3AD203B41FA5}">
                      <a16:colId xmlns:a16="http://schemas.microsoft.com/office/drawing/2014/main" val="394947040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94516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DE7C8243-7267-9AFA-0662-89811C80EC07}"/>
                  </a:ext>
                </a:extLst>
              </p:cNvPr>
              <p:cNvSpPr txBox="1"/>
              <p:nvPr/>
            </p:nvSpPr>
            <p:spPr>
              <a:xfrm>
                <a:off x="6882170" y="1022532"/>
                <a:ext cx="1894243" cy="9017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solidFill>
                                <a:schemeClr val="accent5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5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5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en-GB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DE7C8243-7267-9AFA-0662-89811C80EC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2170" y="1022532"/>
                <a:ext cx="1894243" cy="901785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1D43382-3895-CCA2-AD0B-F0D67F815669}"/>
                  </a:ext>
                </a:extLst>
              </p:cNvPr>
              <p:cNvSpPr txBox="1"/>
              <p:nvPr/>
            </p:nvSpPr>
            <p:spPr>
              <a:xfrm>
                <a:off x="6860808" y="3088855"/>
                <a:ext cx="1894243" cy="9017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solidFill>
                                <a:schemeClr val="accent5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5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5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8</m:t>
                          </m:r>
                        </m:den>
                      </m:f>
                    </m:oMath>
                  </m:oMathPara>
                </a14:m>
                <a:endParaRPr lang="en-GB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1D43382-3895-CCA2-AD0B-F0D67F8156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60808" y="3088855"/>
                <a:ext cx="1894243" cy="90178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>
            <a:extLst>
              <a:ext uri="{FF2B5EF4-FFF2-40B4-BE49-F238E27FC236}">
                <a16:creationId xmlns:a16="http://schemas.microsoft.com/office/drawing/2014/main" id="{DC49E84E-095A-0223-E7E1-14A089317A2E}"/>
              </a:ext>
            </a:extLst>
          </p:cNvPr>
          <p:cNvSpPr txBox="1"/>
          <p:nvPr/>
        </p:nvSpPr>
        <p:spPr>
          <a:xfrm>
            <a:off x="4987927" y="4848058"/>
            <a:ext cx="1894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5 parts</a:t>
            </a:r>
          </a:p>
        </p:txBody>
      </p:sp>
    </p:spTree>
    <p:extLst>
      <p:ext uri="{BB962C8B-B14F-4D97-AF65-F5344CB8AC3E}">
        <p14:creationId xmlns:p14="http://schemas.microsoft.com/office/powerpoint/2010/main" val="3383823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05162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2F664AB-6422-28C1-8710-92F2165F0E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4677034"/>
              </p:ext>
            </p:extLst>
          </p:nvPr>
        </p:nvGraphicFramePr>
        <p:xfrm>
          <a:off x="1485926" y="5291416"/>
          <a:ext cx="6096000" cy="592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169393094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358961869"/>
                    </a:ext>
                  </a:extLst>
                </a:gridCol>
              </a:tblGrid>
              <a:tr h="5925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6158418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10F2A8A-EC52-B629-AE52-97D4D94414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6831035"/>
              </p:ext>
            </p:extLst>
          </p:nvPr>
        </p:nvGraphicFramePr>
        <p:xfrm>
          <a:off x="1485926" y="4545245"/>
          <a:ext cx="6096000" cy="592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169393094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358961869"/>
                    </a:ext>
                  </a:extLst>
                </a:gridCol>
              </a:tblGrid>
              <a:tr h="5925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6158418"/>
                  </a:ext>
                </a:extLst>
              </a:tr>
            </a:tbl>
          </a:graphicData>
        </a:graphic>
      </p:graphicFrame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4593A678-7C77-699D-FD9D-34EAF8515DFB}"/>
              </a:ext>
            </a:extLst>
          </p:cNvPr>
          <p:cNvCxnSpPr/>
          <p:nvPr/>
        </p:nvCxnSpPr>
        <p:spPr>
          <a:xfrm>
            <a:off x="1249173" y="2523041"/>
            <a:ext cx="3075709" cy="0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38EF51CC-B44A-5AD1-2FBE-CCB8022782EE}"/>
              </a:ext>
            </a:extLst>
          </p:cNvPr>
          <p:cNvCxnSpPr/>
          <p:nvPr/>
        </p:nvCxnSpPr>
        <p:spPr>
          <a:xfrm>
            <a:off x="4324882" y="2523041"/>
            <a:ext cx="3075709" cy="0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C2C0D23-93CC-695A-C372-9A492541E969}"/>
              </a:ext>
            </a:extLst>
          </p:cNvPr>
          <p:cNvCxnSpPr/>
          <p:nvPr/>
        </p:nvCxnSpPr>
        <p:spPr>
          <a:xfrm>
            <a:off x="1249173" y="2301369"/>
            <a:ext cx="0" cy="44334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6B6208D-9780-4718-55B0-F5069DDC17D5}"/>
              </a:ext>
            </a:extLst>
          </p:cNvPr>
          <p:cNvCxnSpPr/>
          <p:nvPr/>
        </p:nvCxnSpPr>
        <p:spPr>
          <a:xfrm>
            <a:off x="4324882" y="2287515"/>
            <a:ext cx="0" cy="44334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8EA98CF-6D3D-9E78-D394-BE561EAB8D97}"/>
              </a:ext>
            </a:extLst>
          </p:cNvPr>
          <p:cNvCxnSpPr/>
          <p:nvPr/>
        </p:nvCxnSpPr>
        <p:spPr>
          <a:xfrm>
            <a:off x="7392076" y="2287514"/>
            <a:ext cx="0" cy="44334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CDE84D7A-7E2B-C649-778C-6CB5E60E53F4}"/>
              </a:ext>
            </a:extLst>
          </p:cNvPr>
          <p:cNvSpPr txBox="1"/>
          <p:nvPr/>
        </p:nvSpPr>
        <p:spPr>
          <a:xfrm>
            <a:off x="1075992" y="2744714"/>
            <a:ext cx="8035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10" name="Left Bracket 9">
            <a:extLst>
              <a:ext uri="{FF2B5EF4-FFF2-40B4-BE49-F238E27FC236}">
                <a16:creationId xmlns:a16="http://schemas.microsoft.com/office/drawing/2014/main" id="{1C8FFBD3-1BBD-7527-515B-DC812BE5C09F}"/>
              </a:ext>
            </a:extLst>
          </p:cNvPr>
          <p:cNvSpPr/>
          <p:nvPr/>
        </p:nvSpPr>
        <p:spPr>
          <a:xfrm rot="16482383" flipH="1">
            <a:off x="1800054" y="1258651"/>
            <a:ext cx="484667" cy="1534808"/>
          </a:xfrm>
          <a:prstGeom prst="leftBracket">
            <a:avLst>
              <a:gd name="adj" fmla="val 152995"/>
            </a:avLst>
          </a:prstGeom>
          <a:ln w="57150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34E05F3-8DD7-A159-F1B0-C86A0EE29043}"/>
              </a:ext>
            </a:extLst>
          </p:cNvPr>
          <p:cNvCxnSpPr/>
          <p:nvPr/>
        </p:nvCxnSpPr>
        <p:spPr>
          <a:xfrm>
            <a:off x="2837770" y="2442801"/>
            <a:ext cx="0" cy="17722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16E796E-9D83-8643-650C-3A5019FDE38A}"/>
              </a:ext>
            </a:extLst>
          </p:cNvPr>
          <p:cNvCxnSpPr/>
          <p:nvPr/>
        </p:nvCxnSpPr>
        <p:spPr>
          <a:xfrm>
            <a:off x="5868742" y="2419863"/>
            <a:ext cx="0" cy="20305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Left Bracket 12">
            <a:extLst>
              <a:ext uri="{FF2B5EF4-FFF2-40B4-BE49-F238E27FC236}">
                <a16:creationId xmlns:a16="http://schemas.microsoft.com/office/drawing/2014/main" id="{22A7B6D7-13E6-D68F-C2C2-58BE18F97393}"/>
              </a:ext>
            </a:extLst>
          </p:cNvPr>
          <p:cNvSpPr/>
          <p:nvPr/>
        </p:nvSpPr>
        <p:spPr>
          <a:xfrm rot="16482383" flipH="1">
            <a:off x="3352579" y="1200228"/>
            <a:ext cx="484667" cy="1568671"/>
          </a:xfrm>
          <a:prstGeom prst="leftBracket">
            <a:avLst>
              <a:gd name="adj" fmla="val 152995"/>
            </a:avLst>
          </a:prstGeom>
          <a:ln w="57150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Left Bracket 13">
            <a:extLst>
              <a:ext uri="{FF2B5EF4-FFF2-40B4-BE49-F238E27FC236}">
                <a16:creationId xmlns:a16="http://schemas.microsoft.com/office/drawing/2014/main" id="{C75CE73B-71A1-98B1-EC41-B7238A175D49}"/>
              </a:ext>
            </a:extLst>
          </p:cNvPr>
          <p:cNvSpPr/>
          <p:nvPr/>
        </p:nvSpPr>
        <p:spPr>
          <a:xfrm rot="16482383" flipH="1">
            <a:off x="4892787" y="1232419"/>
            <a:ext cx="484667" cy="1534808"/>
          </a:xfrm>
          <a:prstGeom prst="leftBracket">
            <a:avLst>
              <a:gd name="adj" fmla="val 152995"/>
            </a:avLst>
          </a:prstGeom>
          <a:ln w="57150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Left Bracket 14">
            <a:extLst>
              <a:ext uri="{FF2B5EF4-FFF2-40B4-BE49-F238E27FC236}">
                <a16:creationId xmlns:a16="http://schemas.microsoft.com/office/drawing/2014/main" id="{55F6D628-ACDE-4F9F-07E9-FADC1407C454}"/>
              </a:ext>
            </a:extLst>
          </p:cNvPr>
          <p:cNvSpPr/>
          <p:nvPr/>
        </p:nvSpPr>
        <p:spPr>
          <a:xfrm rot="16482383" flipH="1">
            <a:off x="6413615" y="1215461"/>
            <a:ext cx="484667" cy="1534808"/>
          </a:xfrm>
          <a:prstGeom prst="leftBracket">
            <a:avLst>
              <a:gd name="adj" fmla="val 152995"/>
            </a:avLst>
          </a:prstGeom>
          <a:ln w="57150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E997FDC7-7A88-7D96-3C06-F1848797F6FB}"/>
                  </a:ext>
                </a:extLst>
              </p:cNvPr>
              <p:cNvSpPr txBox="1"/>
              <p:nvPr/>
            </p:nvSpPr>
            <p:spPr>
              <a:xfrm>
                <a:off x="1319777" y="696586"/>
                <a:ext cx="1165951" cy="10143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GB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E997FDC7-7A88-7D96-3C06-F1848797F6F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9777" y="696586"/>
                <a:ext cx="1165951" cy="1014317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27EE93B-61FE-DD1D-2050-27C8D5B51FD7}"/>
                  </a:ext>
                </a:extLst>
              </p:cNvPr>
              <p:cNvSpPr txBox="1"/>
              <p:nvPr/>
            </p:nvSpPr>
            <p:spPr>
              <a:xfrm>
                <a:off x="2263144" y="2652982"/>
                <a:ext cx="1165951" cy="10143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27EE93B-61FE-DD1D-2050-27C8D5B51FD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3144" y="2652982"/>
                <a:ext cx="1165951" cy="101431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2B7859CE-2AF3-2C4E-0C08-67E44DEF48B5}"/>
                  </a:ext>
                </a:extLst>
              </p:cNvPr>
              <p:cNvSpPr txBox="1"/>
              <p:nvPr/>
            </p:nvSpPr>
            <p:spPr>
              <a:xfrm>
                <a:off x="2846119" y="682716"/>
                <a:ext cx="1165951" cy="10143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GB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2B7859CE-2AF3-2C4E-0C08-67E44DEF48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6119" y="682716"/>
                <a:ext cx="1165951" cy="101431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EEE2A0F2-B38A-DADD-68D8-C04A4827B188}"/>
                  </a:ext>
                </a:extLst>
              </p:cNvPr>
              <p:cNvSpPr txBox="1"/>
              <p:nvPr/>
            </p:nvSpPr>
            <p:spPr>
              <a:xfrm>
                <a:off x="4348916" y="696586"/>
                <a:ext cx="1165951" cy="10143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GB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EEE2A0F2-B38A-DADD-68D8-C04A4827B18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48916" y="696586"/>
                <a:ext cx="1165951" cy="1014317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833A26B3-28FF-94DF-C693-AE4BCC85858A}"/>
                  </a:ext>
                </a:extLst>
              </p:cNvPr>
              <p:cNvSpPr txBox="1"/>
              <p:nvPr/>
            </p:nvSpPr>
            <p:spPr>
              <a:xfrm>
                <a:off x="5851713" y="682716"/>
                <a:ext cx="1165951" cy="10143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GB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833A26B3-28FF-94DF-C693-AE4BCC85858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51713" y="682716"/>
                <a:ext cx="1165951" cy="1014317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A312E748-CAC0-C0B7-A38C-E6A3D6B21EB6}"/>
                  </a:ext>
                </a:extLst>
              </p:cNvPr>
              <p:cNvSpPr txBox="1"/>
              <p:nvPr/>
            </p:nvSpPr>
            <p:spPr>
              <a:xfrm>
                <a:off x="5307337" y="2652982"/>
                <a:ext cx="1165951" cy="10143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libri" panose="020F0502020204030204" pitchFamily="34" charset="0"/>
                            </a:rPr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dirty="0">
                  <a:latin typeface="Cambria Math" panose="02040503050406030204" pitchFamily="18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A312E748-CAC0-C0B7-A38C-E6A3D6B21E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7337" y="2652982"/>
                <a:ext cx="1165951" cy="101431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CB995228-3BF6-FDAF-5237-2CFE1C3851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978374"/>
              </p:ext>
            </p:extLst>
          </p:nvPr>
        </p:nvGraphicFramePr>
        <p:xfrm>
          <a:off x="1485926" y="4533709"/>
          <a:ext cx="6096000" cy="592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169393094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358961869"/>
                    </a:ext>
                  </a:extLst>
                </a:gridCol>
              </a:tblGrid>
              <a:tr h="5925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6158418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C2D87CEB-D473-545B-7B6D-4E1BA58CA2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581628"/>
              </p:ext>
            </p:extLst>
          </p:nvPr>
        </p:nvGraphicFramePr>
        <p:xfrm>
          <a:off x="1485926" y="4539477"/>
          <a:ext cx="6096000" cy="592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169393094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358961869"/>
                    </a:ext>
                  </a:extLst>
                </a:gridCol>
              </a:tblGrid>
              <a:tr h="5925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6158418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00888559-700E-6DA9-1396-1C6372ED12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4101582"/>
              </p:ext>
            </p:extLst>
          </p:nvPr>
        </p:nvGraphicFramePr>
        <p:xfrm>
          <a:off x="1485926" y="5291416"/>
          <a:ext cx="6096000" cy="592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169393094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358961869"/>
                    </a:ext>
                  </a:extLst>
                </a:gridCol>
              </a:tblGrid>
              <a:tr h="5925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6158418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D1E16A8E-6FCD-C8E7-9EF0-FAE0EE59BD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7789025"/>
              </p:ext>
            </p:extLst>
          </p:nvPr>
        </p:nvGraphicFramePr>
        <p:xfrm>
          <a:off x="1485926" y="5291416"/>
          <a:ext cx="6096000" cy="592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169393094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358961869"/>
                    </a:ext>
                  </a:extLst>
                </a:gridCol>
              </a:tblGrid>
              <a:tr h="5925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615841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D68219DC-AC19-1E07-3AD1-FA36EE783FB1}"/>
                  </a:ext>
                </a:extLst>
              </p:cNvPr>
              <p:cNvSpPr txBox="1"/>
              <p:nvPr/>
            </p:nvSpPr>
            <p:spPr>
              <a:xfrm>
                <a:off x="3733391" y="2652982"/>
                <a:ext cx="1165951" cy="10143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D68219DC-AC19-1E07-3AD1-FA36EE783F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3391" y="2652982"/>
                <a:ext cx="1165951" cy="1014317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5934F12A-7CB6-626F-9988-93350E8E29F0}"/>
                  </a:ext>
                </a:extLst>
              </p:cNvPr>
              <p:cNvSpPr txBox="1"/>
              <p:nvPr/>
            </p:nvSpPr>
            <p:spPr>
              <a:xfrm>
                <a:off x="6779551" y="2652982"/>
                <a:ext cx="1165951" cy="10125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5934F12A-7CB6-626F-9988-93350E8E29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9551" y="2652982"/>
                <a:ext cx="1165951" cy="101252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>
            <a:extLst>
              <a:ext uri="{FF2B5EF4-FFF2-40B4-BE49-F238E27FC236}">
                <a16:creationId xmlns:a16="http://schemas.microsoft.com/office/drawing/2014/main" id="{C89DFA82-4524-04FF-E88F-6EDFFED74FF5}"/>
              </a:ext>
            </a:extLst>
          </p:cNvPr>
          <p:cNvSpPr txBox="1"/>
          <p:nvPr/>
        </p:nvSpPr>
        <p:spPr>
          <a:xfrm>
            <a:off x="4041283" y="3465809"/>
            <a:ext cx="80356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solidFill>
                  <a:schemeClr val="accent1"/>
                </a:solidFill>
                <a:latin typeface="Calibri" panose="020F0502020204030204" pitchFamily="34" charset="0"/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ECB563F6-8F44-AC6F-85D4-1243151EEFC8}"/>
                  </a:ext>
                </a:extLst>
              </p:cNvPr>
              <p:cNvSpPr txBox="1"/>
              <p:nvPr/>
            </p:nvSpPr>
            <p:spPr>
              <a:xfrm>
                <a:off x="5434508" y="3548787"/>
                <a:ext cx="1165951" cy="8760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b="0" dirty="0">
                    <a:solidFill>
                      <a:schemeClr val="accent1"/>
                    </a:solidFill>
                  </a:rPr>
                  <a:t>1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en-GB" dirty="0">
                  <a:solidFill>
                    <a:schemeClr val="accent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ECB563F6-8F44-AC6F-85D4-1243151EEFC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4508" y="3548787"/>
                <a:ext cx="1165951" cy="876074"/>
              </a:xfrm>
              <a:prstGeom prst="rect">
                <a:avLst/>
              </a:prstGeom>
              <a:blipFill>
                <a:blip r:embed="rId10"/>
                <a:stretch>
                  <a:fillRect l="-13021" b="-1111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>
            <a:extLst>
              <a:ext uri="{FF2B5EF4-FFF2-40B4-BE49-F238E27FC236}">
                <a16:creationId xmlns:a16="http://schemas.microsoft.com/office/drawing/2014/main" id="{F24EE15B-21E8-CAE9-6FE9-42E9ABC3B84E}"/>
              </a:ext>
            </a:extLst>
          </p:cNvPr>
          <p:cNvSpPr txBox="1"/>
          <p:nvPr/>
        </p:nvSpPr>
        <p:spPr>
          <a:xfrm>
            <a:off x="7081130" y="3421941"/>
            <a:ext cx="80356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solidFill>
                  <a:schemeClr val="accent1"/>
                </a:solidFill>
                <a:latin typeface="Calibri" panose="020F0502020204030204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763042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14" grpId="0" animBg="1"/>
      <p:bldP spid="15" grpId="0" animBg="1"/>
      <p:bldP spid="16" grpId="0"/>
      <p:bldP spid="17" grpId="0"/>
      <p:bldP spid="18" grpId="0"/>
      <p:bldP spid="19" grpId="0"/>
      <p:bldP spid="20" grpId="0"/>
      <p:bldP spid="21" grpId="0"/>
      <p:bldP spid="21" grpId="1"/>
      <p:bldP spid="26" grpId="0"/>
      <p:bldP spid="26" grpId="1"/>
      <p:bldP spid="27" grpId="0"/>
      <p:bldP spid="27" grpId="1"/>
      <p:bldP spid="28" grpId="0"/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399190ED-6D44-AB69-739A-2C10FB2556ED}"/>
                  </a:ext>
                </a:extLst>
              </p:cNvPr>
              <p:cNvSpPr txBox="1"/>
              <p:nvPr/>
            </p:nvSpPr>
            <p:spPr>
              <a:xfrm>
                <a:off x="1202950" y="3191850"/>
                <a:ext cx="3491345" cy="18209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6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60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60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sz="32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399190ED-6D44-AB69-739A-2C10FB2556E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2950" y="3191850"/>
                <a:ext cx="3491345" cy="1820948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>
            <a:extLst>
              <a:ext uri="{FF2B5EF4-FFF2-40B4-BE49-F238E27FC236}">
                <a16:creationId xmlns:a16="http://schemas.microsoft.com/office/drawing/2014/main" id="{2FE6A64F-6F11-E0BE-9123-2C38C30A8608}"/>
              </a:ext>
            </a:extLst>
          </p:cNvPr>
          <p:cNvSpPr txBox="1"/>
          <p:nvPr/>
        </p:nvSpPr>
        <p:spPr>
          <a:xfrm>
            <a:off x="3282676" y="2883415"/>
            <a:ext cx="464711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This is an </a:t>
            </a:r>
            <a:r>
              <a:rPr lang="en-GB" sz="2800" b="1" dirty="0">
                <a:latin typeface="Calibri" panose="020F0502020204030204" pitchFamily="34" charset="0"/>
              </a:rPr>
              <a:t>improper </a:t>
            </a:r>
            <a:r>
              <a:rPr lang="en-GB" sz="2800" dirty="0">
                <a:latin typeface="Calibri" panose="020F0502020204030204" pitchFamily="34" charset="0"/>
              </a:rPr>
              <a:t>fraction. </a:t>
            </a:r>
          </a:p>
          <a:p>
            <a:pPr algn="ctr"/>
            <a:endParaRPr lang="en-GB" sz="2800" dirty="0">
              <a:latin typeface="Calibri" panose="020F0502020204030204" pitchFamily="34" charset="0"/>
            </a:endParaRPr>
          </a:p>
          <a:p>
            <a:pPr algn="ctr"/>
            <a:r>
              <a:rPr lang="en-GB" sz="2800" dirty="0">
                <a:latin typeface="Calibri" panose="020F0502020204030204" pitchFamily="34" charset="0"/>
              </a:rPr>
              <a:t>An improper fraction is where the </a:t>
            </a:r>
            <a:r>
              <a:rPr lang="en-GB" sz="2800" b="1" dirty="0">
                <a:latin typeface="Calibri" panose="020F0502020204030204" pitchFamily="34" charset="0"/>
              </a:rPr>
              <a:t>numerator </a:t>
            </a:r>
            <a:r>
              <a:rPr lang="en-GB" sz="2800" dirty="0">
                <a:latin typeface="Calibri" panose="020F0502020204030204" pitchFamily="34" charset="0"/>
              </a:rPr>
              <a:t>is greater than the </a:t>
            </a:r>
            <a:r>
              <a:rPr lang="en-GB" sz="2800" b="1" dirty="0">
                <a:latin typeface="Calibri" panose="020F0502020204030204" pitchFamily="34" charset="0"/>
              </a:rPr>
              <a:t>denominator.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D84305-7BFA-876F-9348-56266C2EFE54}"/>
              </a:ext>
            </a:extLst>
          </p:cNvPr>
          <p:cNvSpPr txBox="1"/>
          <p:nvPr/>
        </p:nvSpPr>
        <p:spPr>
          <a:xfrm>
            <a:off x="5313410" y="2883415"/>
            <a:ext cx="285419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This is a </a:t>
            </a:r>
            <a:r>
              <a:rPr lang="en-GB" sz="2800" b="1" dirty="0">
                <a:latin typeface="Calibri" panose="020F0502020204030204" pitchFamily="34" charset="0"/>
              </a:rPr>
              <a:t>mixed number.</a:t>
            </a:r>
          </a:p>
          <a:p>
            <a:pPr algn="ctr"/>
            <a:endParaRPr lang="en-GB" sz="2800" b="1" dirty="0">
              <a:latin typeface="Calibri" panose="020F0502020204030204" pitchFamily="34" charset="0"/>
            </a:endParaRPr>
          </a:p>
          <a:p>
            <a:pPr algn="ctr"/>
            <a:r>
              <a:rPr lang="en-GB" sz="2800" dirty="0">
                <a:latin typeface="Calibri" panose="020F0502020204030204" pitchFamily="34" charset="0"/>
              </a:rPr>
              <a:t>It is a number with a whole and a fraction.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D88A316-BC58-FF54-A932-4F60D63BFE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09489"/>
              </p:ext>
            </p:extLst>
          </p:nvPr>
        </p:nvGraphicFramePr>
        <p:xfrm>
          <a:off x="1042133" y="750466"/>
          <a:ext cx="6096000" cy="592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169393094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358961869"/>
                    </a:ext>
                  </a:extLst>
                </a:gridCol>
              </a:tblGrid>
              <a:tr h="5925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6158418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64A25CF-10F2-C6B1-3E2C-801CDEE7F8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4953482"/>
              </p:ext>
            </p:extLst>
          </p:nvPr>
        </p:nvGraphicFramePr>
        <p:xfrm>
          <a:off x="1042133" y="1651012"/>
          <a:ext cx="6096000" cy="592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169393094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358961869"/>
                    </a:ext>
                  </a:extLst>
                </a:gridCol>
              </a:tblGrid>
              <a:tr h="5925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615841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A3A96D6-2702-895F-D0B1-E6BCB8EF2025}"/>
                  </a:ext>
                </a:extLst>
              </p:cNvPr>
              <p:cNvSpPr txBox="1"/>
              <p:nvPr/>
            </p:nvSpPr>
            <p:spPr>
              <a:xfrm>
                <a:off x="1192586" y="3091886"/>
                <a:ext cx="3491345" cy="19005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6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/>
                        <m:den>
                          <m:r>
                            <m:rPr>
                              <m:nor/>
                            </m:rPr>
                            <a:rPr lang="en-GB" sz="60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sz="32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A3A96D6-2702-895F-D0B1-E6BCB8EF20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2586" y="3091886"/>
                <a:ext cx="3491345" cy="190058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C49DA56D-C6F6-038D-F072-CCE4A1C21A00}"/>
                  </a:ext>
                </a:extLst>
              </p:cNvPr>
              <p:cNvSpPr txBox="1"/>
              <p:nvPr/>
            </p:nvSpPr>
            <p:spPr>
              <a:xfrm>
                <a:off x="3463332" y="3498967"/>
                <a:ext cx="3491345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6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6000" dirty="0"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6000" b="0" i="0" dirty="0" smtClean="0">
                        <a:latin typeface="Calibri" panose="020F0502020204030204" pitchFamily="34" charset="0"/>
                      </a:rPr>
                      <m:t>1</m:t>
                    </m:r>
                  </m:oMath>
                </a14:m>
                <a:endParaRPr lang="en-GB" sz="60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C49DA56D-C6F6-038D-F072-CCE4A1C21A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63332" y="3498967"/>
                <a:ext cx="3491345" cy="101566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E45DABE-9636-3F7E-3EA2-F90C1B99F2AE}"/>
              </a:ext>
            </a:extLst>
          </p:cNvPr>
          <p:cNvSpPr/>
          <p:nvPr/>
        </p:nvSpPr>
        <p:spPr>
          <a:xfrm>
            <a:off x="4159509" y="2918648"/>
            <a:ext cx="1274618" cy="2199763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001C2625-F8C6-DAED-0605-D034E613107B}"/>
                  </a:ext>
                </a:extLst>
              </p:cNvPr>
              <p:cNvSpPr txBox="1"/>
              <p:nvPr/>
            </p:nvSpPr>
            <p:spPr>
              <a:xfrm>
                <a:off x="3249164" y="3080113"/>
                <a:ext cx="3491345" cy="18209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6000" b="0" i="0" dirty="0" smtClean="0">
                          <a:latin typeface="Calibri" panose="020F0502020204030204" pitchFamily="34" charset="0"/>
                        </a:rPr>
                        <m:t> </m:t>
                      </m:r>
                      <m:f>
                        <m:fPr>
                          <m:ctrlPr>
                            <a:rPr lang="en-GB" sz="60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6000" b="0" i="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6000" b="0" i="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sz="60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001C2625-F8C6-DAED-0605-D034E613107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9164" y="3080113"/>
                <a:ext cx="3491345" cy="182094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84166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3" grpId="1"/>
      <p:bldP spid="4" grpId="0"/>
      <p:bldP spid="7" grpId="0"/>
      <p:bldP spid="7" grpId="1"/>
      <p:bldP spid="8" grpId="0"/>
      <p:bldP spid="9" grpId="0" animBg="1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ull, Half Full, a Quarter Full or Empty Worksheet - EdPlace">
            <a:extLst>
              <a:ext uri="{FF2B5EF4-FFF2-40B4-BE49-F238E27FC236}">
                <a16:creationId xmlns:a16="http://schemas.microsoft.com/office/drawing/2014/main" id="{9D633E01-DDD9-1127-707F-009ADE4DB4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1398" y="3533002"/>
            <a:ext cx="1022061" cy="1159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s://www.edplace.com/userfiles/image/CanFull.png">
            <a:extLst>
              <a:ext uri="{FF2B5EF4-FFF2-40B4-BE49-F238E27FC236}">
                <a16:creationId xmlns:a16="http://schemas.microsoft.com/office/drawing/2014/main" id="{9C8D3728-2531-E61D-A28C-D1A56FC3C1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4270" y="3533002"/>
            <a:ext cx="1029999" cy="1159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https://www.edplace.com/userfiles/image/CanFull.png">
            <a:extLst>
              <a:ext uri="{FF2B5EF4-FFF2-40B4-BE49-F238E27FC236}">
                <a16:creationId xmlns:a16="http://schemas.microsoft.com/office/drawing/2014/main" id="{2A1977CC-9EAF-9084-FE92-9AB009E9ED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2834" y="3533001"/>
            <a:ext cx="1029999" cy="1159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568AB7B7-F397-E9D9-F200-6EE229BA69C7}"/>
              </a:ext>
            </a:extLst>
          </p:cNvPr>
          <p:cNvCxnSpPr/>
          <p:nvPr/>
        </p:nvCxnSpPr>
        <p:spPr>
          <a:xfrm>
            <a:off x="1219420" y="2245952"/>
            <a:ext cx="3075709" cy="0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31BF80E3-B913-C453-F11F-64D544A35B78}"/>
              </a:ext>
            </a:extLst>
          </p:cNvPr>
          <p:cNvCxnSpPr/>
          <p:nvPr/>
        </p:nvCxnSpPr>
        <p:spPr>
          <a:xfrm>
            <a:off x="4295129" y="2245952"/>
            <a:ext cx="3075709" cy="0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2A28392-FBF3-27DB-9A8D-131158DC7FFE}"/>
              </a:ext>
            </a:extLst>
          </p:cNvPr>
          <p:cNvCxnSpPr/>
          <p:nvPr/>
        </p:nvCxnSpPr>
        <p:spPr>
          <a:xfrm>
            <a:off x="1219420" y="2024280"/>
            <a:ext cx="0" cy="44334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E9BA9DA-6716-4EFF-720F-D0166652B431}"/>
              </a:ext>
            </a:extLst>
          </p:cNvPr>
          <p:cNvCxnSpPr/>
          <p:nvPr/>
        </p:nvCxnSpPr>
        <p:spPr>
          <a:xfrm>
            <a:off x="4295129" y="2010426"/>
            <a:ext cx="0" cy="44334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8078EF1-74C6-54DA-1140-640F0729319E}"/>
              </a:ext>
            </a:extLst>
          </p:cNvPr>
          <p:cNvCxnSpPr/>
          <p:nvPr/>
        </p:nvCxnSpPr>
        <p:spPr>
          <a:xfrm>
            <a:off x="7362323" y="2010425"/>
            <a:ext cx="0" cy="44334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E0A49724-167F-25EE-F7FE-9B3EC75ECB28}"/>
              </a:ext>
            </a:extLst>
          </p:cNvPr>
          <p:cNvSpPr txBox="1"/>
          <p:nvPr/>
        </p:nvSpPr>
        <p:spPr>
          <a:xfrm>
            <a:off x="1046239" y="2467625"/>
            <a:ext cx="8035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6FA34D2-8D25-BE3C-21BF-66602BD20B42}"/>
              </a:ext>
            </a:extLst>
          </p:cNvPr>
          <p:cNvSpPr txBox="1"/>
          <p:nvPr/>
        </p:nvSpPr>
        <p:spPr>
          <a:xfrm>
            <a:off x="4106279" y="2457359"/>
            <a:ext cx="8035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2FCEE81-463C-D633-5C00-4FC9876507EF}"/>
              </a:ext>
            </a:extLst>
          </p:cNvPr>
          <p:cNvSpPr txBox="1"/>
          <p:nvPr/>
        </p:nvSpPr>
        <p:spPr>
          <a:xfrm>
            <a:off x="7197657" y="2498218"/>
            <a:ext cx="8035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2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D3DCA6E-01A9-6A40-D5F5-9E1BA408417A}"/>
              </a:ext>
            </a:extLst>
          </p:cNvPr>
          <p:cNvCxnSpPr/>
          <p:nvPr/>
        </p:nvCxnSpPr>
        <p:spPr>
          <a:xfrm>
            <a:off x="5354079" y="2144425"/>
            <a:ext cx="0" cy="20305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729E011-6642-E34D-D63A-5681D86A87AD}"/>
              </a:ext>
            </a:extLst>
          </p:cNvPr>
          <p:cNvCxnSpPr/>
          <p:nvPr/>
        </p:nvCxnSpPr>
        <p:spPr>
          <a:xfrm>
            <a:off x="2249419" y="2144425"/>
            <a:ext cx="0" cy="20305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C1B1922-2340-B35C-C13C-8E151973609B}"/>
              </a:ext>
            </a:extLst>
          </p:cNvPr>
          <p:cNvCxnSpPr/>
          <p:nvPr/>
        </p:nvCxnSpPr>
        <p:spPr>
          <a:xfrm>
            <a:off x="3192770" y="2160014"/>
            <a:ext cx="0" cy="20305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F8BF5B1-110D-3488-09EE-A01C8FDA4861}"/>
              </a:ext>
            </a:extLst>
          </p:cNvPr>
          <p:cNvCxnSpPr/>
          <p:nvPr/>
        </p:nvCxnSpPr>
        <p:spPr>
          <a:xfrm>
            <a:off x="6296190" y="2142774"/>
            <a:ext cx="0" cy="20305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7BE9E6A1-991E-A25F-32D7-2C513A5CF740}"/>
              </a:ext>
            </a:extLst>
          </p:cNvPr>
          <p:cNvCxnSpPr/>
          <p:nvPr/>
        </p:nvCxnSpPr>
        <p:spPr>
          <a:xfrm>
            <a:off x="5354079" y="1488227"/>
            <a:ext cx="0" cy="59147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3A4B32C6-5D4B-263A-6216-41FDCD1F5D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5259990"/>
              </p:ext>
            </p:extLst>
          </p:nvPr>
        </p:nvGraphicFramePr>
        <p:xfrm>
          <a:off x="699999" y="3414004"/>
          <a:ext cx="2815782" cy="594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9297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469297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469297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  <a:gridCol w="469297">
                  <a:extLst>
                    <a:ext uri="{9D8B030D-6E8A-4147-A177-3AD203B41FA5}">
                      <a16:colId xmlns:a16="http://schemas.microsoft.com/office/drawing/2014/main" val="557012485"/>
                    </a:ext>
                  </a:extLst>
                </a:gridCol>
                <a:gridCol w="469297">
                  <a:extLst>
                    <a:ext uri="{9D8B030D-6E8A-4147-A177-3AD203B41FA5}">
                      <a16:colId xmlns:a16="http://schemas.microsoft.com/office/drawing/2014/main" val="3861920980"/>
                    </a:ext>
                  </a:extLst>
                </a:gridCol>
                <a:gridCol w="469297">
                  <a:extLst>
                    <a:ext uri="{9D8B030D-6E8A-4147-A177-3AD203B41FA5}">
                      <a16:colId xmlns:a16="http://schemas.microsoft.com/office/drawing/2014/main" val="1537033015"/>
                    </a:ext>
                  </a:extLst>
                </a:gridCol>
              </a:tblGrid>
              <a:tr h="5943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7A7D4308-FF40-EDD9-3B39-73CBF277A2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9506754"/>
              </p:ext>
            </p:extLst>
          </p:nvPr>
        </p:nvGraphicFramePr>
        <p:xfrm>
          <a:off x="1169296" y="4253709"/>
          <a:ext cx="2346485" cy="594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9297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469297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  <a:gridCol w="469297">
                  <a:extLst>
                    <a:ext uri="{9D8B030D-6E8A-4147-A177-3AD203B41FA5}">
                      <a16:colId xmlns:a16="http://schemas.microsoft.com/office/drawing/2014/main" val="557012485"/>
                    </a:ext>
                  </a:extLst>
                </a:gridCol>
                <a:gridCol w="469297">
                  <a:extLst>
                    <a:ext uri="{9D8B030D-6E8A-4147-A177-3AD203B41FA5}">
                      <a16:colId xmlns:a16="http://schemas.microsoft.com/office/drawing/2014/main" val="3861920980"/>
                    </a:ext>
                  </a:extLst>
                </a:gridCol>
                <a:gridCol w="469297">
                  <a:extLst>
                    <a:ext uri="{9D8B030D-6E8A-4147-A177-3AD203B41FA5}">
                      <a16:colId xmlns:a16="http://schemas.microsoft.com/office/drawing/2014/main" val="1537033015"/>
                    </a:ext>
                  </a:extLst>
                </a:gridCol>
              </a:tblGrid>
              <a:tr h="5943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0A8E10EE-61E7-75B4-9184-47AFE7794F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1705370"/>
              </p:ext>
            </p:extLst>
          </p:nvPr>
        </p:nvGraphicFramePr>
        <p:xfrm>
          <a:off x="699999" y="5091062"/>
          <a:ext cx="2815782" cy="594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9297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469297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469297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  <a:gridCol w="469297">
                  <a:extLst>
                    <a:ext uri="{9D8B030D-6E8A-4147-A177-3AD203B41FA5}">
                      <a16:colId xmlns:a16="http://schemas.microsoft.com/office/drawing/2014/main" val="557012485"/>
                    </a:ext>
                  </a:extLst>
                </a:gridCol>
                <a:gridCol w="469297">
                  <a:extLst>
                    <a:ext uri="{9D8B030D-6E8A-4147-A177-3AD203B41FA5}">
                      <a16:colId xmlns:a16="http://schemas.microsoft.com/office/drawing/2014/main" val="3861920980"/>
                    </a:ext>
                  </a:extLst>
                </a:gridCol>
                <a:gridCol w="469297">
                  <a:extLst>
                    <a:ext uri="{9D8B030D-6E8A-4147-A177-3AD203B41FA5}">
                      <a16:colId xmlns:a16="http://schemas.microsoft.com/office/drawing/2014/main" val="1537033015"/>
                    </a:ext>
                  </a:extLst>
                </a:gridCol>
              </a:tblGrid>
              <a:tr h="5943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5B70315A-4C76-D7DC-633F-497D671519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2951160"/>
              </p:ext>
            </p:extLst>
          </p:nvPr>
        </p:nvGraphicFramePr>
        <p:xfrm>
          <a:off x="699999" y="4254637"/>
          <a:ext cx="469297" cy="594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9297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</a:tblGrid>
              <a:tr h="5943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2A16F819-083A-BC8E-2D13-B945C85D53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8601483"/>
              </p:ext>
            </p:extLst>
          </p:nvPr>
        </p:nvGraphicFramePr>
        <p:xfrm>
          <a:off x="699999" y="4253138"/>
          <a:ext cx="2346485" cy="594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9297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469297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  <a:gridCol w="469297">
                  <a:extLst>
                    <a:ext uri="{9D8B030D-6E8A-4147-A177-3AD203B41FA5}">
                      <a16:colId xmlns:a16="http://schemas.microsoft.com/office/drawing/2014/main" val="557012485"/>
                    </a:ext>
                  </a:extLst>
                </a:gridCol>
                <a:gridCol w="469297">
                  <a:extLst>
                    <a:ext uri="{9D8B030D-6E8A-4147-A177-3AD203B41FA5}">
                      <a16:colId xmlns:a16="http://schemas.microsoft.com/office/drawing/2014/main" val="3861920980"/>
                    </a:ext>
                  </a:extLst>
                </a:gridCol>
                <a:gridCol w="469297">
                  <a:extLst>
                    <a:ext uri="{9D8B030D-6E8A-4147-A177-3AD203B41FA5}">
                      <a16:colId xmlns:a16="http://schemas.microsoft.com/office/drawing/2014/main" val="1537033015"/>
                    </a:ext>
                  </a:extLst>
                </a:gridCol>
              </a:tblGrid>
              <a:tr h="5943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sp>
        <p:nvSpPr>
          <p:cNvPr id="23" name="TextBox 22">
            <a:extLst>
              <a:ext uri="{FF2B5EF4-FFF2-40B4-BE49-F238E27FC236}">
                <a16:creationId xmlns:a16="http://schemas.microsoft.com/office/drawing/2014/main" id="{51295CA1-CBBF-A161-3115-92766E044B80}"/>
              </a:ext>
            </a:extLst>
          </p:cNvPr>
          <p:cNvSpPr txBox="1"/>
          <p:nvPr/>
        </p:nvSpPr>
        <p:spPr>
          <a:xfrm>
            <a:off x="699999" y="257062"/>
            <a:ext cx="744278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How do the representations show </a:t>
            </a:r>
            <a:r>
              <a:rPr lang="en-GB" sz="2800" b="1" dirty="0">
                <a:latin typeface="Calibri" panose="020F0502020204030204" pitchFamily="34" charset="0"/>
              </a:rPr>
              <a:t>mixed numbers </a:t>
            </a:r>
            <a:r>
              <a:rPr lang="en-GB" sz="2800" dirty="0">
                <a:latin typeface="Calibri" panose="020F0502020204030204" pitchFamily="34" charset="0"/>
              </a:rPr>
              <a:t>and </a:t>
            </a:r>
            <a:r>
              <a:rPr lang="en-GB" sz="2800" b="1" dirty="0">
                <a:latin typeface="Calibri" panose="020F0502020204030204" pitchFamily="34" charset="0"/>
              </a:rPr>
              <a:t>improper fractions?</a:t>
            </a:r>
            <a:endParaRPr lang="en-GB" sz="2800" dirty="0"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A3CCC57C-2285-FF0F-67C9-9D4D3AF13F95}"/>
                  </a:ext>
                </a:extLst>
              </p:cNvPr>
              <p:cNvSpPr txBox="1"/>
              <p:nvPr/>
            </p:nvSpPr>
            <p:spPr>
              <a:xfrm>
                <a:off x="1768476" y="2336716"/>
                <a:ext cx="961886" cy="7820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GB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A3CCC57C-2285-FF0F-67C9-9D4D3AF13F9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8476" y="2336716"/>
                <a:ext cx="961886" cy="782009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3A24FC63-C401-6955-B408-C2C042256095}"/>
                  </a:ext>
                </a:extLst>
              </p:cNvPr>
              <p:cNvSpPr txBox="1"/>
              <p:nvPr/>
            </p:nvSpPr>
            <p:spPr>
              <a:xfrm>
                <a:off x="2711827" y="2333694"/>
                <a:ext cx="961886" cy="7834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GB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3A24FC63-C401-6955-B408-C2C04225609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1827" y="2333694"/>
                <a:ext cx="961886" cy="78348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1C1A8E52-AA2C-5075-29A6-2784359B6A49}"/>
                  </a:ext>
                </a:extLst>
              </p:cNvPr>
              <p:cNvSpPr txBox="1"/>
              <p:nvPr/>
            </p:nvSpPr>
            <p:spPr>
              <a:xfrm>
                <a:off x="5083964" y="2380565"/>
                <a:ext cx="961886" cy="6783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b="0" dirty="0">
                    <a:latin typeface="Calibri" panose="020F0502020204030204" pitchFamily="34" charset="0"/>
                  </a:rPr>
                  <a:t>1</a:t>
                </a:r>
                <a14:m>
                  <m:oMath xmlns:m="http://schemas.openxmlformats.org/officeDocument/2006/math">
                    <m:r>
                      <a:rPr lang="en-GB" sz="2400" b="0" i="0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endParaRPr lang="en-GB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1C1A8E52-AA2C-5075-29A6-2784359B6A4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3964" y="2380565"/>
                <a:ext cx="961886" cy="678327"/>
              </a:xfrm>
              <a:prstGeom prst="rect">
                <a:avLst/>
              </a:prstGeom>
              <a:blipFill>
                <a:blip r:embed="rId6"/>
                <a:stretch>
                  <a:fillRect l="-10127" b="-90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CE4AA5C0-FE6F-E98A-2260-5A9EC5CA8141}"/>
                  </a:ext>
                </a:extLst>
              </p:cNvPr>
              <p:cNvSpPr txBox="1"/>
              <p:nvPr/>
            </p:nvSpPr>
            <p:spPr>
              <a:xfrm>
                <a:off x="4889220" y="1249562"/>
                <a:ext cx="961886" cy="7923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GB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CE4AA5C0-FE6F-E98A-2260-5A9EC5CA81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9220" y="1249562"/>
                <a:ext cx="961886" cy="79239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7746AD00-6E9D-03DF-C223-C91CF27B91AD}"/>
                  </a:ext>
                </a:extLst>
              </p:cNvPr>
              <p:cNvSpPr txBox="1"/>
              <p:nvPr/>
            </p:nvSpPr>
            <p:spPr>
              <a:xfrm>
                <a:off x="3830270" y="1221640"/>
                <a:ext cx="961886" cy="7923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GB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7746AD00-6E9D-03DF-C223-C91CF27B91A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0270" y="1221640"/>
                <a:ext cx="961886" cy="79239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FABF5712-1254-F35E-BDB0-A5CE0F397866}"/>
                  </a:ext>
                </a:extLst>
              </p:cNvPr>
              <p:cNvSpPr txBox="1"/>
              <p:nvPr/>
            </p:nvSpPr>
            <p:spPr>
              <a:xfrm>
                <a:off x="2163668" y="5086723"/>
                <a:ext cx="961886" cy="8706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b="0" dirty="0">
                    <a:latin typeface="Calibri" panose="020F0502020204030204" pitchFamily="34" charset="0"/>
                  </a:rPr>
                  <a:t>1</a:t>
                </a:r>
                <a14:m>
                  <m:oMath xmlns:m="http://schemas.openxmlformats.org/officeDocument/2006/math">
                    <m:r>
                      <a:rPr lang="en-GB" sz="3200" b="0" i="0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endParaRPr lang="en-GB" sz="24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FABF5712-1254-F35E-BDB0-A5CE0F3978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3668" y="5086723"/>
                <a:ext cx="961886" cy="870688"/>
              </a:xfrm>
              <a:prstGeom prst="rect">
                <a:avLst/>
              </a:prstGeom>
              <a:blipFill>
                <a:blip r:embed="rId9"/>
                <a:stretch>
                  <a:fillRect l="-16456" b="-1188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2844F47D-550C-D208-D106-041472DA4563}"/>
                  </a:ext>
                </a:extLst>
              </p:cNvPr>
              <p:cNvSpPr txBox="1"/>
              <p:nvPr/>
            </p:nvSpPr>
            <p:spPr>
              <a:xfrm>
                <a:off x="934647" y="5047264"/>
                <a:ext cx="961886" cy="8965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en-GB" sz="20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2844F47D-550C-D208-D106-041472DA456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4647" y="5047264"/>
                <a:ext cx="961886" cy="896527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1" name="Curved Connector 54">
            <a:extLst>
              <a:ext uri="{FF2B5EF4-FFF2-40B4-BE49-F238E27FC236}">
                <a16:creationId xmlns:a16="http://schemas.microsoft.com/office/drawing/2014/main" id="{2C96F590-FDD8-C124-E23B-1D00505EAC92}"/>
              </a:ext>
            </a:extLst>
          </p:cNvPr>
          <p:cNvCxnSpPr/>
          <p:nvPr/>
        </p:nvCxnSpPr>
        <p:spPr>
          <a:xfrm rot="10800000" flipH="1">
            <a:off x="4204269" y="4051652"/>
            <a:ext cx="1029999" cy="12700"/>
          </a:xfrm>
          <a:prstGeom prst="curvedConnector5">
            <a:avLst>
              <a:gd name="adj1" fmla="val 634"/>
              <a:gd name="adj2" fmla="val -1110433"/>
              <a:gd name="adj3" fmla="val 99366"/>
            </a:avLst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urved Connector 62">
            <a:extLst>
              <a:ext uri="{FF2B5EF4-FFF2-40B4-BE49-F238E27FC236}">
                <a16:creationId xmlns:a16="http://schemas.microsoft.com/office/drawing/2014/main" id="{E00FD9EB-DE59-3489-1455-3F644D59B2A5}"/>
              </a:ext>
            </a:extLst>
          </p:cNvPr>
          <p:cNvCxnSpPr/>
          <p:nvPr/>
        </p:nvCxnSpPr>
        <p:spPr>
          <a:xfrm rot="10800000" flipH="1">
            <a:off x="5522834" y="4056645"/>
            <a:ext cx="1029999" cy="12700"/>
          </a:xfrm>
          <a:prstGeom prst="curvedConnector5">
            <a:avLst>
              <a:gd name="adj1" fmla="val 634"/>
              <a:gd name="adj2" fmla="val -1110433"/>
              <a:gd name="adj3" fmla="val 99366"/>
            </a:avLst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05BD39D3-4B4A-B040-42B3-6F5088D655AF}"/>
                  </a:ext>
                </a:extLst>
              </p:cNvPr>
              <p:cNvSpPr txBox="1"/>
              <p:nvPr/>
            </p:nvSpPr>
            <p:spPr>
              <a:xfrm>
                <a:off x="5234269" y="4912884"/>
                <a:ext cx="961886" cy="8760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b="0" dirty="0">
                    <a:latin typeface="Calibri" panose="020F0502020204030204" pitchFamily="34" charset="0"/>
                  </a:rPr>
                  <a:t>2</a:t>
                </a:r>
                <a14:m>
                  <m:oMath xmlns:m="http://schemas.openxmlformats.org/officeDocument/2006/math">
                    <m:r>
                      <a:rPr lang="en-GB" sz="3200" b="0" i="0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en-GB" sz="24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05BD39D3-4B4A-B040-42B3-6F5088D655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4269" y="4912884"/>
                <a:ext cx="961886" cy="876074"/>
              </a:xfrm>
              <a:prstGeom prst="rect">
                <a:avLst/>
              </a:prstGeom>
              <a:blipFill>
                <a:blip r:embed="rId11"/>
                <a:stretch>
                  <a:fillRect l="-16561" b="-1111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5290AB04-596D-79F4-8A8B-637775C48538}"/>
                  </a:ext>
                </a:extLst>
              </p:cNvPr>
              <p:cNvSpPr txBox="1"/>
              <p:nvPr/>
            </p:nvSpPr>
            <p:spPr>
              <a:xfrm>
                <a:off x="6167540" y="4912884"/>
                <a:ext cx="961886" cy="9077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sz="24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5290AB04-596D-79F4-8A8B-637775C485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67540" y="4912884"/>
                <a:ext cx="961886" cy="907749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5" name="Picture 34">
            <a:extLst>
              <a:ext uri="{FF2B5EF4-FFF2-40B4-BE49-F238E27FC236}">
                <a16:creationId xmlns:a16="http://schemas.microsoft.com/office/drawing/2014/main" id="{8E641609-E9C8-7279-9283-F3A07A5B6A7C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400238" y="5326887"/>
            <a:ext cx="738516" cy="738516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3E04829D-7920-0CDC-C701-0B46C33ED9B0}"/>
              </a:ext>
            </a:extLst>
          </p:cNvPr>
          <p:cNvSpPr txBox="1"/>
          <p:nvPr/>
        </p:nvSpPr>
        <p:spPr>
          <a:xfrm>
            <a:off x="5691920" y="5460198"/>
            <a:ext cx="23231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535666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59259E-6 L 0.25573 -0.12292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778" y="-6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L 4.44444E-6 -0.12246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6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3" grpId="0"/>
      <p:bldP spid="34" grpId="0"/>
      <p:bldP spid="3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76ADF4C-A545-6641-D836-7E16D91096F2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48612" y="831115"/>
            <a:ext cx="6798217" cy="2212217"/>
          </a:xfrm>
          <a:prstGeom prst="rect">
            <a:avLst/>
          </a:prstGeom>
        </p:spPr>
      </p:pic>
      <p:sp>
        <p:nvSpPr>
          <p:cNvPr id="3" name="Rounded Rectangle 7">
            <a:extLst>
              <a:ext uri="{FF2B5EF4-FFF2-40B4-BE49-F238E27FC236}">
                <a16:creationId xmlns:a16="http://schemas.microsoft.com/office/drawing/2014/main" id="{A33F5329-EE9A-BBAA-2CBD-08F8F1A69384}"/>
              </a:ext>
            </a:extLst>
          </p:cNvPr>
          <p:cNvSpPr/>
          <p:nvPr/>
        </p:nvSpPr>
        <p:spPr>
          <a:xfrm>
            <a:off x="848612" y="908829"/>
            <a:ext cx="4488479" cy="2212217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ounded Rectangle 10">
            <a:extLst>
              <a:ext uri="{FF2B5EF4-FFF2-40B4-BE49-F238E27FC236}">
                <a16:creationId xmlns:a16="http://schemas.microsoft.com/office/drawing/2014/main" id="{0F33BB7B-397F-2377-51F1-522AFEB8C383}"/>
              </a:ext>
            </a:extLst>
          </p:cNvPr>
          <p:cNvSpPr/>
          <p:nvPr/>
        </p:nvSpPr>
        <p:spPr>
          <a:xfrm>
            <a:off x="5462567" y="881948"/>
            <a:ext cx="2371034" cy="2212217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F6CE83BE-9E91-E75B-582D-4A149BD927B4}"/>
                  </a:ext>
                </a:extLst>
              </p:cNvPr>
              <p:cNvSpPr txBox="1"/>
              <p:nvPr/>
            </p:nvSpPr>
            <p:spPr>
              <a:xfrm>
                <a:off x="3432409" y="3637530"/>
                <a:ext cx="2074460" cy="10718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4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40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40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4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44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4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F6CE83BE-9E91-E75B-582D-4A149BD927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32409" y="3637530"/>
                <a:ext cx="2074460" cy="107189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CDB8D4DA-1E82-8B75-B098-401A9C3250B9}"/>
              </a:ext>
            </a:extLst>
          </p:cNvPr>
          <p:cNvSpPr txBox="1"/>
          <p:nvPr/>
        </p:nvSpPr>
        <p:spPr>
          <a:xfrm>
            <a:off x="542036" y="257062"/>
            <a:ext cx="7600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Convert the improper fraction to a mixed number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387B4B2-9291-80C2-C59A-06C69BD365BB}"/>
              </a:ext>
            </a:extLst>
          </p:cNvPr>
          <p:cNvSpPr txBox="1"/>
          <p:nvPr/>
        </p:nvSpPr>
        <p:spPr>
          <a:xfrm>
            <a:off x="4469639" y="3826283"/>
            <a:ext cx="18794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8F78FB8F-2F0D-1EDA-8A53-3201DAA10397}"/>
                  </a:ext>
                </a:extLst>
              </p:cNvPr>
              <p:cNvSpPr txBox="1"/>
              <p:nvPr/>
            </p:nvSpPr>
            <p:spPr>
              <a:xfrm>
                <a:off x="4088723" y="3566340"/>
                <a:ext cx="2074460" cy="12488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40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40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GB" sz="44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8F78FB8F-2F0D-1EDA-8A53-3201DAA1039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8723" y="3566340"/>
                <a:ext cx="2074460" cy="124880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1267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5B0D095-704F-008F-CCBF-EA7CF3A177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8664193"/>
              </p:ext>
            </p:extLst>
          </p:nvPr>
        </p:nvGraphicFramePr>
        <p:xfrm>
          <a:off x="2028733" y="813326"/>
          <a:ext cx="4386354" cy="7383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1059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557012485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861920980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1537033015"/>
                    </a:ext>
                  </a:extLst>
                </a:gridCol>
              </a:tblGrid>
              <a:tr h="7383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40AC35C-75EF-2A56-CFE1-DBA6BABB9A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7639594"/>
              </p:ext>
            </p:extLst>
          </p:nvPr>
        </p:nvGraphicFramePr>
        <p:xfrm>
          <a:off x="2028733" y="1704109"/>
          <a:ext cx="4386354" cy="7383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1059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557012485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861920980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1537033015"/>
                    </a:ext>
                  </a:extLst>
                </a:gridCol>
              </a:tblGrid>
              <a:tr h="7383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87C215B-628E-3F94-45AF-FB95DCB36B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05467"/>
              </p:ext>
            </p:extLst>
          </p:nvPr>
        </p:nvGraphicFramePr>
        <p:xfrm>
          <a:off x="2028733" y="2597165"/>
          <a:ext cx="4386354" cy="7383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1059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557012485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861920980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1537033015"/>
                    </a:ext>
                  </a:extLst>
                </a:gridCol>
              </a:tblGrid>
              <a:tr h="7383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60913DE-B096-8611-7DBC-9CC8EDEAD1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3190444"/>
              </p:ext>
            </p:extLst>
          </p:nvPr>
        </p:nvGraphicFramePr>
        <p:xfrm>
          <a:off x="2028733" y="3487948"/>
          <a:ext cx="4386354" cy="7383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1059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557012485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861920980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1537033015"/>
                    </a:ext>
                  </a:extLst>
                </a:gridCol>
              </a:tblGrid>
              <a:tr h="7383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AEFDFB51-28DB-1C24-5F2E-0D7FE0A5F2C8}"/>
              </a:ext>
            </a:extLst>
          </p:cNvPr>
          <p:cNvSpPr txBox="1"/>
          <p:nvPr/>
        </p:nvSpPr>
        <p:spPr>
          <a:xfrm>
            <a:off x="542036" y="257062"/>
            <a:ext cx="7600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Convert the improper fraction to a mixed number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8FF7C46-C9A7-D0EB-2A25-9B50B3D98F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0238" y="5326887"/>
            <a:ext cx="738516" cy="73851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8BCBA0C-8130-4A85-C3E5-97B64C3DD4F9}"/>
              </a:ext>
            </a:extLst>
          </p:cNvPr>
          <p:cNvSpPr txBox="1"/>
          <p:nvPr/>
        </p:nvSpPr>
        <p:spPr>
          <a:xfrm>
            <a:off x="5691920" y="5460198"/>
            <a:ext cx="23231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0E57976-B325-1543-4944-A1E83E2724A9}"/>
                  </a:ext>
                </a:extLst>
              </p:cNvPr>
              <p:cNvSpPr txBox="1"/>
              <p:nvPr/>
            </p:nvSpPr>
            <p:spPr>
              <a:xfrm>
                <a:off x="2763301" y="4598484"/>
                <a:ext cx="2074460" cy="10549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4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/>
                    </m:f>
                  </m:oMath>
                </a14:m>
                <a:r>
                  <a:rPr lang="en-GB" sz="4400" dirty="0"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44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4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0E57976-B325-1543-4944-A1E83E2724A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3301" y="4598484"/>
                <a:ext cx="2074460" cy="105490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>
            <a:extLst>
              <a:ext uri="{FF2B5EF4-FFF2-40B4-BE49-F238E27FC236}">
                <a16:creationId xmlns:a16="http://schemas.microsoft.com/office/drawing/2014/main" id="{8812FEAF-5714-31E5-7DEE-9F13FB732DAF}"/>
              </a:ext>
            </a:extLst>
          </p:cNvPr>
          <p:cNvSpPr/>
          <p:nvPr/>
        </p:nvSpPr>
        <p:spPr>
          <a:xfrm>
            <a:off x="3897804" y="4673282"/>
            <a:ext cx="889216" cy="90127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79317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309EE2E8-17F5-3E4F-CFE1-EDBAFC3B5C5C}"/>
                  </a:ext>
                </a:extLst>
              </p:cNvPr>
              <p:cNvSpPr txBox="1"/>
              <p:nvPr/>
            </p:nvSpPr>
            <p:spPr>
              <a:xfrm>
                <a:off x="3257453" y="4774122"/>
                <a:ext cx="1390176" cy="9782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4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44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44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309EE2E8-17F5-3E4F-CFE1-EDBAFC3B5C5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7453" y="4774122"/>
                <a:ext cx="1390176" cy="978217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B053A479-A4FE-8702-B127-F22F9ADD1CE5}"/>
                  </a:ext>
                </a:extLst>
              </p:cNvPr>
              <p:cNvSpPr txBox="1"/>
              <p:nvPr/>
            </p:nvSpPr>
            <p:spPr>
              <a:xfrm>
                <a:off x="4137837" y="4701109"/>
                <a:ext cx="2074460" cy="11443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6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36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en-GB" sz="44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B053A479-A4FE-8702-B127-F22F9ADD1CE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7837" y="4701109"/>
                <a:ext cx="2074460" cy="114435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4B79259-4F0B-9EB7-6398-AFCF4745F0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8403866"/>
              </p:ext>
            </p:extLst>
          </p:nvPr>
        </p:nvGraphicFramePr>
        <p:xfrm>
          <a:off x="2028733" y="813326"/>
          <a:ext cx="4386354" cy="7383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1059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557012485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861920980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1537033015"/>
                    </a:ext>
                  </a:extLst>
                </a:gridCol>
              </a:tblGrid>
              <a:tr h="7383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327981E0-1050-84A3-3A8A-BD5A0C00B2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1555621"/>
              </p:ext>
            </p:extLst>
          </p:nvPr>
        </p:nvGraphicFramePr>
        <p:xfrm>
          <a:off x="2028733" y="1704109"/>
          <a:ext cx="4386354" cy="7383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1059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557012485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861920980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1537033015"/>
                    </a:ext>
                  </a:extLst>
                </a:gridCol>
              </a:tblGrid>
              <a:tr h="7383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2DA27D97-DD58-7430-0074-9BC8AFD901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4119303"/>
              </p:ext>
            </p:extLst>
          </p:nvPr>
        </p:nvGraphicFramePr>
        <p:xfrm>
          <a:off x="2028733" y="2597165"/>
          <a:ext cx="4386354" cy="7383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1059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557012485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861920980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1537033015"/>
                    </a:ext>
                  </a:extLst>
                </a:gridCol>
              </a:tblGrid>
              <a:tr h="7383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E5ACFE8A-D4A6-8B07-B07F-77AB35717E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023738"/>
              </p:ext>
            </p:extLst>
          </p:nvPr>
        </p:nvGraphicFramePr>
        <p:xfrm>
          <a:off x="2028733" y="3487948"/>
          <a:ext cx="4386354" cy="7383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1059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557012485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861920980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1537033015"/>
                    </a:ext>
                  </a:extLst>
                </a:gridCol>
              </a:tblGrid>
              <a:tr h="7383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0DCEE609-2D59-A0A1-7D4C-18D09912980A}"/>
              </a:ext>
            </a:extLst>
          </p:cNvPr>
          <p:cNvSpPr txBox="1"/>
          <p:nvPr/>
        </p:nvSpPr>
        <p:spPr>
          <a:xfrm>
            <a:off x="542036" y="257062"/>
            <a:ext cx="7600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Convert the improper fraction to a mixed number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E07064D8-7415-480C-4067-84D2AD414CF3}"/>
                  </a:ext>
                </a:extLst>
              </p:cNvPr>
              <p:cNvSpPr txBox="1"/>
              <p:nvPr/>
            </p:nvSpPr>
            <p:spPr>
              <a:xfrm>
                <a:off x="3231143" y="4725246"/>
                <a:ext cx="2074460" cy="10759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4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4000" b="0" i="0" smtClean="0">
                            <a:solidFill>
                              <a:schemeClr val="bg1"/>
                            </a:solidFill>
                          </a:rPr>
                          <m:t>23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4000" b="0" i="0" smtClean="0">
                            <a:solidFill>
                              <a:schemeClr val="bg1"/>
                            </a:solidFill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4400" dirty="0"/>
                  <a:t> </a:t>
                </a:r>
                <a14:m>
                  <m:oMath xmlns:m="http://schemas.openxmlformats.org/officeDocument/2006/math">
                    <m:r>
                      <a:rPr lang="en-GB" sz="44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4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E07064D8-7415-480C-4067-84D2AD414C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1143" y="4725246"/>
                <a:ext cx="2074460" cy="1075936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>
            <a:extLst>
              <a:ext uri="{FF2B5EF4-FFF2-40B4-BE49-F238E27FC236}">
                <a16:creationId xmlns:a16="http://schemas.microsoft.com/office/drawing/2014/main" id="{6767BE54-75A8-0ABC-47E0-34872B7A8A2B}"/>
              </a:ext>
            </a:extLst>
          </p:cNvPr>
          <p:cNvSpPr/>
          <p:nvPr/>
        </p:nvSpPr>
        <p:spPr>
          <a:xfrm>
            <a:off x="4614694" y="4769405"/>
            <a:ext cx="889216" cy="102563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7B84C02-E645-F2B8-9F18-7B0237F0AC26}"/>
              </a:ext>
            </a:extLst>
          </p:cNvPr>
          <p:cNvSpPr txBox="1"/>
          <p:nvPr/>
        </p:nvSpPr>
        <p:spPr>
          <a:xfrm>
            <a:off x="4672568" y="4948140"/>
            <a:ext cx="4189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3</a:t>
            </a:r>
            <a:endParaRPr lang="en-GB" dirty="0"/>
          </a:p>
        </p:txBody>
      </p:sp>
      <p:sp>
        <p:nvSpPr>
          <p:cNvPr id="12" name="Rounded Rectangle 15">
            <a:extLst>
              <a:ext uri="{FF2B5EF4-FFF2-40B4-BE49-F238E27FC236}">
                <a16:creationId xmlns:a16="http://schemas.microsoft.com/office/drawing/2014/main" id="{237AB07A-9C1D-0C78-F083-AFC0EFA1334C}"/>
              </a:ext>
            </a:extLst>
          </p:cNvPr>
          <p:cNvSpPr/>
          <p:nvPr/>
        </p:nvSpPr>
        <p:spPr>
          <a:xfrm>
            <a:off x="1629656" y="713306"/>
            <a:ext cx="5103654" cy="2690537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6">
            <a:extLst>
              <a:ext uri="{FF2B5EF4-FFF2-40B4-BE49-F238E27FC236}">
                <a16:creationId xmlns:a16="http://schemas.microsoft.com/office/drawing/2014/main" id="{1ABE5D1C-A5A1-D982-EB97-007CFFF52E32}"/>
              </a:ext>
            </a:extLst>
          </p:cNvPr>
          <p:cNvSpPr/>
          <p:nvPr/>
        </p:nvSpPr>
        <p:spPr>
          <a:xfrm>
            <a:off x="1653564" y="3403843"/>
            <a:ext cx="5079745" cy="1011863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14302FE6-BFDF-B037-31C4-5E1A3AE5A5D1}"/>
                  </a:ext>
                </a:extLst>
              </p:cNvPr>
              <p:cNvSpPr txBox="1"/>
              <p:nvPr/>
            </p:nvSpPr>
            <p:spPr>
              <a:xfrm>
                <a:off x="3257453" y="4772608"/>
                <a:ext cx="1332302" cy="9782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  <m:t>23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4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44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44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14302FE6-BFDF-B037-31C4-5E1A3AE5A5D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7453" y="4772608"/>
                <a:ext cx="1332302" cy="978217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53569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/>
      <p:bldP spid="11" grpId="0"/>
      <p:bldP spid="12" grpId="0" animBg="1"/>
      <p:bldP spid="12" grpId="1" animBg="1"/>
      <p:bldP spid="13" grpId="0" animBg="1"/>
      <p:bldP spid="14" grpId="0"/>
      <p:bldP spid="14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F7F5A5BD-E569-57EA-7FA9-0BD479C0C4BC}"/>
                  </a:ext>
                </a:extLst>
              </p:cNvPr>
              <p:cNvSpPr txBox="1"/>
              <p:nvPr/>
            </p:nvSpPr>
            <p:spPr>
              <a:xfrm>
                <a:off x="1717260" y="1976541"/>
                <a:ext cx="2074460" cy="14770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48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48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en-GB" sz="4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F7F5A5BD-E569-57EA-7FA9-0BD479C0C4B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7260" y="1976541"/>
                <a:ext cx="2074460" cy="1477007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>
            <a:extLst>
              <a:ext uri="{FF2B5EF4-FFF2-40B4-BE49-F238E27FC236}">
                <a16:creationId xmlns:a16="http://schemas.microsoft.com/office/drawing/2014/main" id="{E3C12E88-C274-F2FB-432C-BCCF8AB426DE}"/>
              </a:ext>
            </a:extLst>
          </p:cNvPr>
          <p:cNvSpPr txBox="1"/>
          <p:nvPr/>
        </p:nvSpPr>
        <p:spPr>
          <a:xfrm>
            <a:off x="667512" y="548050"/>
            <a:ext cx="7525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Convert the improper fractions to mixed numbers.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0425D3C3-60ED-F214-29BB-EA93D59974F4}"/>
                  </a:ext>
                </a:extLst>
              </p:cNvPr>
              <p:cNvSpPr txBox="1"/>
              <p:nvPr/>
            </p:nvSpPr>
            <p:spPr>
              <a:xfrm>
                <a:off x="3016072" y="2287074"/>
                <a:ext cx="207446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80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0425D3C3-60ED-F214-29BB-EA93D59974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16072" y="2287074"/>
                <a:ext cx="2074460" cy="83099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35AC581F-2B5A-1FFF-3815-8B76A0BF43C7}"/>
                  </a:ext>
                </a:extLst>
              </p:cNvPr>
              <p:cNvSpPr txBox="1"/>
              <p:nvPr/>
            </p:nvSpPr>
            <p:spPr>
              <a:xfrm>
                <a:off x="2333684" y="4446737"/>
                <a:ext cx="3759959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400" dirty="0">
                    <a:latin typeface="Calibri" panose="020F0502020204030204" pitchFamily="34" charset="0"/>
                  </a:rPr>
                  <a:t>32 </a:t>
                </a:r>
                <a14:m>
                  <m:oMath xmlns:m="http://schemas.openxmlformats.org/officeDocument/2006/math">
                    <m:r>
                      <a:rPr lang="en-GB" sz="4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4400" dirty="0">
                    <a:latin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4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4400" dirty="0">
                    <a:latin typeface="Calibri" panose="020F0502020204030204" pitchFamily="34" charset="0"/>
                  </a:rPr>
                  <a:t> 4 r 4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35AC581F-2B5A-1FFF-3815-8B76A0BF43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3684" y="4446737"/>
                <a:ext cx="3759959" cy="769441"/>
              </a:xfrm>
              <a:prstGeom prst="rect">
                <a:avLst/>
              </a:prstGeom>
              <a:blipFill>
                <a:blip r:embed="rId4"/>
                <a:stretch>
                  <a:fillRect l="-6645" t="-15748" b="-362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Oval 5">
            <a:extLst>
              <a:ext uri="{FF2B5EF4-FFF2-40B4-BE49-F238E27FC236}">
                <a16:creationId xmlns:a16="http://schemas.microsoft.com/office/drawing/2014/main" id="{849CE152-00AD-5FA4-1088-C7AD86EB9F44}"/>
              </a:ext>
            </a:extLst>
          </p:cNvPr>
          <p:cNvSpPr/>
          <p:nvPr/>
        </p:nvSpPr>
        <p:spPr>
          <a:xfrm>
            <a:off x="4981870" y="4487681"/>
            <a:ext cx="791570" cy="740440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E6EF2C30-E132-B658-052D-6DEA6A2B23BF}"/>
              </a:ext>
            </a:extLst>
          </p:cNvPr>
          <p:cNvCxnSpPr>
            <a:cxnSpLocks/>
            <a:endCxn id="6" idx="7"/>
          </p:cNvCxnSpPr>
          <p:nvPr/>
        </p:nvCxnSpPr>
        <p:spPr>
          <a:xfrm flipH="1">
            <a:off x="5657517" y="4285494"/>
            <a:ext cx="791051" cy="31062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051B5C82-50D1-7F39-FDB9-F81DF3907376}"/>
                  </a:ext>
                </a:extLst>
              </p:cNvPr>
              <p:cNvSpPr txBox="1"/>
              <p:nvPr/>
            </p:nvSpPr>
            <p:spPr>
              <a:xfrm>
                <a:off x="5732060" y="3598112"/>
                <a:ext cx="2074460" cy="1243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0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40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40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en-GB" sz="4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051B5C82-50D1-7F39-FDB9-F81DF390737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2060" y="3598112"/>
                <a:ext cx="2074460" cy="124399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46798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5B5A3FC-E1D1-E6AF-3F78-769381A113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1871706"/>
              </p:ext>
            </p:extLst>
          </p:nvPr>
        </p:nvGraphicFramePr>
        <p:xfrm>
          <a:off x="4438777" y="2843111"/>
          <a:ext cx="3545484" cy="592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6498">
                  <a:extLst>
                    <a:ext uri="{9D8B030D-6E8A-4147-A177-3AD203B41FA5}">
                      <a16:colId xmlns:a16="http://schemas.microsoft.com/office/drawing/2014/main" val="1693930941"/>
                    </a:ext>
                  </a:extLst>
                </a:gridCol>
                <a:gridCol w="506497">
                  <a:extLst>
                    <a:ext uri="{9D8B030D-6E8A-4147-A177-3AD203B41FA5}">
                      <a16:colId xmlns:a16="http://schemas.microsoft.com/office/drawing/2014/main" val="2928695087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3162424223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3752902373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1641681454"/>
                    </a:ext>
                  </a:extLst>
                </a:gridCol>
                <a:gridCol w="506497">
                  <a:extLst>
                    <a:ext uri="{9D8B030D-6E8A-4147-A177-3AD203B41FA5}">
                      <a16:colId xmlns:a16="http://schemas.microsoft.com/office/drawing/2014/main" val="3399281815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491390180"/>
                    </a:ext>
                  </a:extLst>
                </a:gridCol>
              </a:tblGrid>
              <a:tr h="5925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6158418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089A531-FDB2-AE56-C4AF-FB975E6E4E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236633"/>
              </p:ext>
            </p:extLst>
          </p:nvPr>
        </p:nvGraphicFramePr>
        <p:xfrm>
          <a:off x="4438777" y="3442799"/>
          <a:ext cx="3545484" cy="592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6498">
                  <a:extLst>
                    <a:ext uri="{9D8B030D-6E8A-4147-A177-3AD203B41FA5}">
                      <a16:colId xmlns:a16="http://schemas.microsoft.com/office/drawing/2014/main" val="1693930941"/>
                    </a:ext>
                  </a:extLst>
                </a:gridCol>
                <a:gridCol w="506497">
                  <a:extLst>
                    <a:ext uri="{9D8B030D-6E8A-4147-A177-3AD203B41FA5}">
                      <a16:colId xmlns:a16="http://schemas.microsoft.com/office/drawing/2014/main" val="2928695087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3162424223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3752902373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1641681454"/>
                    </a:ext>
                  </a:extLst>
                </a:gridCol>
                <a:gridCol w="506497">
                  <a:extLst>
                    <a:ext uri="{9D8B030D-6E8A-4147-A177-3AD203B41FA5}">
                      <a16:colId xmlns:a16="http://schemas.microsoft.com/office/drawing/2014/main" val="3399281815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491390180"/>
                    </a:ext>
                  </a:extLst>
                </a:gridCol>
              </a:tblGrid>
              <a:tr h="5925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6158418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DC9353A-93CF-105A-D0F5-5A60E274D8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194386"/>
              </p:ext>
            </p:extLst>
          </p:nvPr>
        </p:nvGraphicFramePr>
        <p:xfrm>
          <a:off x="4438777" y="4035312"/>
          <a:ext cx="3545484" cy="592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6498">
                  <a:extLst>
                    <a:ext uri="{9D8B030D-6E8A-4147-A177-3AD203B41FA5}">
                      <a16:colId xmlns:a16="http://schemas.microsoft.com/office/drawing/2014/main" val="1693930941"/>
                    </a:ext>
                  </a:extLst>
                </a:gridCol>
                <a:gridCol w="506497">
                  <a:extLst>
                    <a:ext uri="{9D8B030D-6E8A-4147-A177-3AD203B41FA5}">
                      <a16:colId xmlns:a16="http://schemas.microsoft.com/office/drawing/2014/main" val="2928695087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3162424223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3752902373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1641681454"/>
                    </a:ext>
                  </a:extLst>
                </a:gridCol>
                <a:gridCol w="506497">
                  <a:extLst>
                    <a:ext uri="{9D8B030D-6E8A-4147-A177-3AD203B41FA5}">
                      <a16:colId xmlns:a16="http://schemas.microsoft.com/office/drawing/2014/main" val="3399281815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491390180"/>
                    </a:ext>
                  </a:extLst>
                </a:gridCol>
              </a:tblGrid>
              <a:tr h="5925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6158418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637073BB-3C5A-D02B-F49E-BB0ED2A522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5533356"/>
              </p:ext>
            </p:extLst>
          </p:nvPr>
        </p:nvGraphicFramePr>
        <p:xfrm>
          <a:off x="4438777" y="4627825"/>
          <a:ext cx="3545484" cy="592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6498">
                  <a:extLst>
                    <a:ext uri="{9D8B030D-6E8A-4147-A177-3AD203B41FA5}">
                      <a16:colId xmlns:a16="http://schemas.microsoft.com/office/drawing/2014/main" val="1693930941"/>
                    </a:ext>
                  </a:extLst>
                </a:gridCol>
                <a:gridCol w="506497">
                  <a:extLst>
                    <a:ext uri="{9D8B030D-6E8A-4147-A177-3AD203B41FA5}">
                      <a16:colId xmlns:a16="http://schemas.microsoft.com/office/drawing/2014/main" val="2928695087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3162424223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3752902373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1641681454"/>
                    </a:ext>
                  </a:extLst>
                </a:gridCol>
                <a:gridCol w="506497">
                  <a:extLst>
                    <a:ext uri="{9D8B030D-6E8A-4147-A177-3AD203B41FA5}">
                      <a16:colId xmlns:a16="http://schemas.microsoft.com/office/drawing/2014/main" val="3399281815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491390180"/>
                    </a:ext>
                  </a:extLst>
                </a:gridCol>
              </a:tblGrid>
              <a:tr h="5925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6158418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DF7389C-47D8-8171-45C2-39CF1EF825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1589128"/>
              </p:ext>
            </p:extLst>
          </p:nvPr>
        </p:nvGraphicFramePr>
        <p:xfrm>
          <a:off x="4438777" y="5221353"/>
          <a:ext cx="3545484" cy="592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6498">
                  <a:extLst>
                    <a:ext uri="{9D8B030D-6E8A-4147-A177-3AD203B41FA5}">
                      <a16:colId xmlns:a16="http://schemas.microsoft.com/office/drawing/2014/main" val="1693930941"/>
                    </a:ext>
                  </a:extLst>
                </a:gridCol>
                <a:gridCol w="506497">
                  <a:extLst>
                    <a:ext uri="{9D8B030D-6E8A-4147-A177-3AD203B41FA5}">
                      <a16:colId xmlns:a16="http://schemas.microsoft.com/office/drawing/2014/main" val="2928695087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3162424223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3752902373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1641681454"/>
                    </a:ext>
                  </a:extLst>
                </a:gridCol>
                <a:gridCol w="506497">
                  <a:extLst>
                    <a:ext uri="{9D8B030D-6E8A-4147-A177-3AD203B41FA5}">
                      <a16:colId xmlns:a16="http://schemas.microsoft.com/office/drawing/2014/main" val="3399281815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491390180"/>
                    </a:ext>
                  </a:extLst>
                </a:gridCol>
              </a:tblGrid>
              <a:tr h="5925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615841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553CE062-84DF-C0D2-D84B-846CA170F806}"/>
                  </a:ext>
                </a:extLst>
              </p:cNvPr>
              <p:cNvSpPr txBox="1"/>
              <p:nvPr/>
            </p:nvSpPr>
            <p:spPr>
              <a:xfrm>
                <a:off x="5335858" y="1574993"/>
                <a:ext cx="359582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means 32 </a:t>
                </a:r>
                <a14:m>
                  <m:oMath xmlns:m="http://schemas.openxmlformats.org/officeDocument/2006/math">
                    <m:r>
                      <a:rPr lang="en-GB" sz="36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7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553CE062-84DF-C0D2-D84B-846CA170F80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5858" y="1574993"/>
                <a:ext cx="3595820" cy="646331"/>
              </a:xfrm>
              <a:prstGeom prst="rect">
                <a:avLst/>
              </a:prstGeom>
              <a:blipFill>
                <a:blip r:embed="rId2"/>
                <a:stretch>
                  <a:fillRect l="-5085"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4D2CEBFC-CEF2-8E0D-73DA-C544001979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9130503"/>
              </p:ext>
            </p:extLst>
          </p:nvPr>
        </p:nvGraphicFramePr>
        <p:xfrm>
          <a:off x="612917" y="2843111"/>
          <a:ext cx="3545484" cy="592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45484">
                  <a:extLst>
                    <a:ext uri="{9D8B030D-6E8A-4147-A177-3AD203B41FA5}">
                      <a16:colId xmlns:a16="http://schemas.microsoft.com/office/drawing/2014/main" val="1693930941"/>
                    </a:ext>
                  </a:extLst>
                </a:gridCol>
              </a:tblGrid>
              <a:tr h="5925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6158418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51EA56D7-FB9B-BDAA-AF74-2DD1C0BA1A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6420966"/>
              </p:ext>
            </p:extLst>
          </p:nvPr>
        </p:nvGraphicFramePr>
        <p:xfrm>
          <a:off x="612917" y="2844932"/>
          <a:ext cx="3545484" cy="592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86371">
                  <a:extLst>
                    <a:ext uri="{9D8B030D-6E8A-4147-A177-3AD203B41FA5}">
                      <a16:colId xmlns:a16="http://schemas.microsoft.com/office/drawing/2014/main" val="1693930941"/>
                    </a:ext>
                  </a:extLst>
                </a:gridCol>
                <a:gridCol w="886371">
                  <a:extLst>
                    <a:ext uri="{9D8B030D-6E8A-4147-A177-3AD203B41FA5}">
                      <a16:colId xmlns:a16="http://schemas.microsoft.com/office/drawing/2014/main" val="4090439168"/>
                    </a:ext>
                  </a:extLst>
                </a:gridCol>
                <a:gridCol w="886371">
                  <a:extLst>
                    <a:ext uri="{9D8B030D-6E8A-4147-A177-3AD203B41FA5}">
                      <a16:colId xmlns:a16="http://schemas.microsoft.com/office/drawing/2014/main" val="1191780993"/>
                    </a:ext>
                  </a:extLst>
                </a:gridCol>
                <a:gridCol w="886371">
                  <a:extLst>
                    <a:ext uri="{9D8B030D-6E8A-4147-A177-3AD203B41FA5}">
                      <a16:colId xmlns:a16="http://schemas.microsoft.com/office/drawing/2014/main" val="1959542105"/>
                    </a:ext>
                  </a:extLst>
                </a:gridCol>
              </a:tblGrid>
              <a:tr h="5925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615841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175D4247-1A09-DCC4-1F2A-B0815F4AB873}"/>
                  </a:ext>
                </a:extLst>
              </p:cNvPr>
              <p:cNvSpPr txBox="1"/>
              <p:nvPr/>
            </p:nvSpPr>
            <p:spPr>
              <a:xfrm>
                <a:off x="3948978" y="1298194"/>
                <a:ext cx="2074460" cy="12463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40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40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175D4247-1A09-DCC4-1F2A-B0815F4AB8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8978" y="1298194"/>
                <a:ext cx="2074460" cy="124630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id="{F4699897-C936-0E47-E53A-EA2D80FD490B}"/>
              </a:ext>
            </a:extLst>
          </p:cNvPr>
          <p:cNvSpPr txBox="1"/>
          <p:nvPr/>
        </p:nvSpPr>
        <p:spPr>
          <a:xfrm>
            <a:off x="612916" y="272131"/>
            <a:ext cx="75197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Convert the improper fractions to mixed numbers.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1261039-9293-290D-3915-D397785AC3FE}"/>
                  </a:ext>
                </a:extLst>
              </p:cNvPr>
              <p:cNvSpPr txBox="1"/>
              <p:nvPr/>
            </p:nvSpPr>
            <p:spPr>
              <a:xfrm>
                <a:off x="4815064" y="1576624"/>
                <a:ext cx="207446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1261039-9293-290D-3915-D397785AC3F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5064" y="1576624"/>
                <a:ext cx="2074460" cy="707886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5B6389B8-8406-C177-B0E6-D98B1093CE33}"/>
                  </a:ext>
                </a:extLst>
              </p:cNvPr>
              <p:cNvSpPr txBox="1"/>
              <p:nvPr/>
            </p:nvSpPr>
            <p:spPr>
              <a:xfrm>
                <a:off x="477230" y="4834393"/>
                <a:ext cx="3759959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4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32 </a:t>
                </a:r>
                <a14:m>
                  <m:oMath xmlns:m="http://schemas.openxmlformats.org/officeDocument/2006/math">
                    <m:r>
                      <a:rPr lang="en-GB" sz="44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44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7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5B6389B8-8406-C177-B0E6-D98B1093CE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230" y="4834393"/>
                <a:ext cx="3759959" cy="769441"/>
              </a:xfrm>
              <a:prstGeom prst="rect">
                <a:avLst/>
              </a:prstGeom>
              <a:blipFill>
                <a:blip r:embed="rId5"/>
                <a:stretch>
                  <a:fillRect l="-6483" t="-15873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Oval 13">
            <a:extLst>
              <a:ext uri="{FF2B5EF4-FFF2-40B4-BE49-F238E27FC236}">
                <a16:creationId xmlns:a16="http://schemas.microsoft.com/office/drawing/2014/main" id="{71C91C1B-3C23-9907-164D-D6F986CC290C}"/>
              </a:ext>
            </a:extLst>
          </p:cNvPr>
          <p:cNvSpPr/>
          <p:nvPr/>
        </p:nvSpPr>
        <p:spPr>
          <a:xfrm>
            <a:off x="2977759" y="4905350"/>
            <a:ext cx="675647" cy="632005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2"/>
              </a:solidFill>
            </a:endParaRP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176EC4D2-4EEF-4143-7792-3057BF04845A}"/>
              </a:ext>
            </a:extLst>
          </p:cNvPr>
          <p:cNvCxnSpPr>
            <a:cxnSpLocks/>
            <a:endCxn id="14" idx="7"/>
          </p:cNvCxnSpPr>
          <p:nvPr/>
        </p:nvCxnSpPr>
        <p:spPr>
          <a:xfrm flipH="1">
            <a:off x="3554460" y="4459715"/>
            <a:ext cx="388006" cy="53819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4564A3C0-1AC7-D0AD-58EE-472F5BE5580F}"/>
                  </a:ext>
                </a:extLst>
              </p:cNvPr>
              <p:cNvSpPr txBox="1"/>
              <p:nvPr/>
            </p:nvSpPr>
            <p:spPr>
              <a:xfrm>
                <a:off x="3038218" y="3483807"/>
                <a:ext cx="2074460" cy="12300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4000" b="0" i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4000" b="0" i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en-GB" sz="4400" dirty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4564A3C0-1AC7-D0AD-58EE-472F5BE558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8218" y="3483807"/>
                <a:ext cx="2074460" cy="1230017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F3E31797-6080-D851-DB34-96ED67C827D0}"/>
                  </a:ext>
                </a:extLst>
              </p:cNvPr>
              <p:cNvSpPr txBox="1"/>
              <p:nvPr/>
            </p:nvSpPr>
            <p:spPr>
              <a:xfrm>
                <a:off x="6133577" y="1312423"/>
                <a:ext cx="2074460" cy="10711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000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4000" b="0" i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4000" b="0" i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7</m:t>
                        </m:r>
                      </m:den>
                    </m:f>
                  </m:oMath>
                </a14:m>
                <a:endParaRPr lang="en-GB" sz="3600" dirty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F3E31797-6080-D851-DB34-96ED67C827D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33577" y="1312423"/>
                <a:ext cx="2074460" cy="1071127"/>
              </a:xfrm>
              <a:prstGeom prst="rect">
                <a:avLst/>
              </a:prstGeom>
              <a:blipFill>
                <a:blip r:embed="rId7"/>
                <a:stretch>
                  <a:fillRect l="-10294" b="-1193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3BE9C7E6-DEE7-A83B-7788-C2BC0F45CD35}"/>
                  </a:ext>
                </a:extLst>
              </p:cNvPr>
              <p:cNvSpPr txBox="1"/>
              <p:nvPr/>
            </p:nvSpPr>
            <p:spPr>
              <a:xfrm>
                <a:off x="-310081" y="1238181"/>
                <a:ext cx="2074460" cy="12463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40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40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3BE9C7E6-DEE7-A83B-7788-C2BC0F45CD3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310081" y="1238181"/>
                <a:ext cx="2074460" cy="1246367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F49BB450-6DE2-F963-FA79-7DB77CAA3B73}"/>
                  </a:ext>
                </a:extLst>
              </p:cNvPr>
              <p:cNvSpPr txBox="1"/>
              <p:nvPr/>
            </p:nvSpPr>
            <p:spPr>
              <a:xfrm>
                <a:off x="952481" y="1567549"/>
                <a:ext cx="359582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means 1 </a:t>
                </a:r>
                <a14:m>
                  <m:oMath xmlns:m="http://schemas.openxmlformats.org/officeDocument/2006/math">
                    <m:r>
                      <a:rPr lang="en-GB" sz="36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4</a:t>
                </a: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F49BB450-6DE2-F963-FA79-7DB77CAA3B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2481" y="1567549"/>
                <a:ext cx="3595820" cy="646331"/>
              </a:xfrm>
              <a:prstGeom prst="rect">
                <a:avLst/>
              </a:prstGeom>
              <a:blipFill>
                <a:blip r:embed="rId9"/>
                <a:stretch>
                  <a:fillRect l="-5085"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>
            <a:extLst>
              <a:ext uri="{FF2B5EF4-FFF2-40B4-BE49-F238E27FC236}">
                <a16:creationId xmlns:a16="http://schemas.microsoft.com/office/drawing/2014/main" id="{9EE5787F-2C02-B7B8-B1C1-ED4B5F1E804E}"/>
              </a:ext>
            </a:extLst>
          </p:cNvPr>
          <p:cNvSpPr txBox="1"/>
          <p:nvPr/>
        </p:nvSpPr>
        <p:spPr>
          <a:xfrm>
            <a:off x="3573192" y="1579492"/>
            <a:ext cx="15394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so</a:t>
            </a:r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ED1D9605-1B60-39BC-B384-F5DF167F3A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6920453"/>
              </p:ext>
            </p:extLst>
          </p:nvPr>
        </p:nvGraphicFramePr>
        <p:xfrm>
          <a:off x="4438777" y="2846589"/>
          <a:ext cx="3545484" cy="592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6498">
                  <a:extLst>
                    <a:ext uri="{9D8B030D-6E8A-4147-A177-3AD203B41FA5}">
                      <a16:colId xmlns:a16="http://schemas.microsoft.com/office/drawing/2014/main" val="1693930941"/>
                    </a:ext>
                  </a:extLst>
                </a:gridCol>
                <a:gridCol w="506497">
                  <a:extLst>
                    <a:ext uri="{9D8B030D-6E8A-4147-A177-3AD203B41FA5}">
                      <a16:colId xmlns:a16="http://schemas.microsoft.com/office/drawing/2014/main" val="2928695087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3162424223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3752902373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1641681454"/>
                    </a:ext>
                  </a:extLst>
                </a:gridCol>
                <a:gridCol w="506497">
                  <a:extLst>
                    <a:ext uri="{9D8B030D-6E8A-4147-A177-3AD203B41FA5}">
                      <a16:colId xmlns:a16="http://schemas.microsoft.com/office/drawing/2014/main" val="3399281815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491390180"/>
                    </a:ext>
                  </a:extLst>
                </a:gridCol>
              </a:tblGrid>
              <a:tr h="5925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6158418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E108B7EB-F28A-2BB6-4D45-43B423D98A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9042740"/>
              </p:ext>
            </p:extLst>
          </p:nvPr>
        </p:nvGraphicFramePr>
        <p:xfrm>
          <a:off x="4438777" y="3442799"/>
          <a:ext cx="3545484" cy="592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6498">
                  <a:extLst>
                    <a:ext uri="{9D8B030D-6E8A-4147-A177-3AD203B41FA5}">
                      <a16:colId xmlns:a16="http://schemas.microsoft.com/office/drawing/2014/main" val="1693930941"/>
                    </a:ext>
                  </a:extLst>
                </a:gridCol>
                <a:gridCol w="506497">
                  <a:extLst>
                    <a:ext uri="{9D8B030D-6E8A-4147-A177-3AD203B41FA5}">
                      <a16:colId xmlns:a16="http://schemas.microsoft.com/office/drawing/2014/main" val="2928695087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3162424223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3752902373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1641681454"/>
                    </a:ext>
                  </a:extLst>
                </a:gridCol>
                <a:gridCol w="506497">
                  <a:extLst>
                    <a:ext uri="{9D8B030D-6E8A-4147-A177-3AD203B41FA5}">
                      <a16:colId xmlns:a16="http://schemas.microsoft.com/office/drawing/2014/main" val="3399281815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491390180"/>
                    </a:ext>
                  </a:extLst>
                </a:gridCol>
              </a:tblGrid>
              <a:tr h="5925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6158418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11229A8E-D76A-3648-65ED-AD6AC22A75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8937755"/>
              </p:ext>
            </p:extLst>
          </p:nvPr>
        </p:nvGraphicFramePr>
        <p:xfrm>
          <a:off x="4438777" y="4035312"/>
          <a:ext cx="3545484" cy="592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6498">
                  <a:extLst>
                    <a:ext uri="{9D8B030D-6E8A-4147-A177-3AD203B41FA5}">
                      <a16:colId xmlns:a16="http://schemas.microsoft.com/office/drawing/2014/main" val="1693930941"/>
                    </a:ext>
                  </a:extLst>
                </a:gridCol>
                <a:gridCol w="506497">
                  <a:extLst>
                    <a:ext uri="{9D8B030D-6E8A-4147-A177-3AD203B41FA5}">
                      <a16:colId xmlns:a16="http://schemas.microsoft.com/office/drawing/2014/main" val="2928695087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3162424223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3752902373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1641681454"/>
                    </a:ext>
                  </a:extLst>
                </a:gridCol>
                <a:gridCol w="506497">
                  <a:extLst>
                    <a:ext uri="{9D8B030D-6E8A-4147-A177-3AD203B41FA5}">
                      <a16:colId xmlns:a16="http://schemas.microsoft.com/office/drawing/2014/main" val="3399281815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491390180"/>
                    </a:ext>
                  </a:extLst>
                </a:gridCol>
              </a:tblGrid>
              <a:tr h="5925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6158418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94BD8355-F9CB-9F6F-AFA2-AD8C987092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8014146"/>
              </p:ext>
            </p:extLst>
          </p:nvPr>
        </p:nvGraphicFramePr>
        <p:xfrm>
          <a:off x="4438777" y="4627825"/>
          <a:ext cx="3545484" cy="592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6498">
                  <a:extLst>
                    <a:ext uri="{9D8B030D-6E8A-4147-A177-3AD203B41FA5}">
                      <a16:colId xmlns:a16="http://schemas.microsoft.com/office/drawing/2014/main" val="1693930941"/>
                    </a:ext>
                  </a:extLst>
                </a:gridCol>
                <a:gridCol w="506497">
                  <a:extLst>
                    <a:ext uri="{9D8B030D-6E8A-4147-A177-3AD203B41FA5}">
                      <a16:colId xmlns:a16="http://schemas.microsoft.com/office/drawing/2014/main" val="2928695087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3162424223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3752902373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1641681454"/>
                    </a:ext>
                  </a:extLst>
                </a:gridCol>
                <a:gridCol w="506497">
                  <a:extLst>
                    <a:ext uri="{9D8B030D-6E8A-4147-A177-3AD203B41FA5}">
                      <a16:colId xmlns:a16="http://schemas.microsoft.com/office/drawing/2014/main" val="3399281815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491390180"/>
                    </a:ext>
                  </a:extLst>
                </a:gridCol>
              </a:tblGrid>
              <a:tr h="5925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6158418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8899FA80-1C7B-EED2-CA48-E6E1267C81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8705484"/>
              </p:ext>
            </p:extLst>
          </p:nvPr>
        </p:nvGraphicFramePr>
        <p:xfrm>
          <a:off x="4438777" y="5221353"/>
          <a:ext cx="3545484" cy="592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6498">
                  <a:extLst>
                    <a:ext uri="{9D8B030D-6E8A-4147-A177-3AD203B41FA5}">
                      <a16:colId xmlns:a16="http://schemas.microsoft.com/office/drawing/2014/main" val="1693930941"/>
                    </a:ext>
                  </a:extLst>
                </a:gridCol>
                <a:gridCol w="506497">
                  <a:extLst>
                    <a:ext uri="{9D8B030D-6E8A-4147-A177-3AD203B41FA5}">
                      <a16:colId xmlns:a16="http://schemas.microsoft.com/office/drawing/2014/main" val="2928695087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3162424223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3752902373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1641681454"/>
                    </a:ext>
                  </a:extLst>
                </a:gridCol>
                <a:gridCol w="506497">
                  <a:extLst>
                    <a:ext uri="{9D8B030D-6E8A-4147-A177-3AD203B41FA5}">
                      <a16:colId xmlns:a16="http://schemas.microsoft.com/office/drawing/2014/main" val="3399281815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491390180"/>
                    </a:ext>
                  </a:extLst>
                </a:gridCol>
              </a:tblGrid>
              <a:tr h="5925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615841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B13D14FE-810F-5478-E582-08FE5F7EFC20}"/>
                  </a:ext>
                </a:extLst>
              </p:cNvPr>
              <p:cNvSpPr/>
              <p:nvPr/>
            </p:nvSpPr>
            <p:spPr>
              <a:xfrm>
                <a:off x="2054789" y="4834393"/>
                <a:ext cx="1019831" cy="7694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44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44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4</a:t>
                </a:r>
              </a:p>
            </p:txBody>
          </p:sp>
        </mc:Choice>
        <mc:Fallback xmlns=""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B13D14FE-810F-5478-E582-08FE5F7EFC2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4789" y="4834393"/>
                <a:ext cx="1019831" cy="769441"/>
              </a:xfrm>
              <a:prstGeom prst="rect">
                <a:avLst/>
              </a:prstGeom>
              <a:blipFill>
                <a:blip r:embed="rId10"/>
                <a:stretch>
                  <a:fillRect t="-15873" r="-23952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ectangle 26">
            <a:extLst>
              <a:ext uri="{FF2B5EF4-FFF2-40B4-BE49-F238E27FC236}">
                <a16:creationId xmlns:a16="http://schemas.microsoft.com/office/drawing/2014/main" id="{7F4C2123-1F8E-02D7-040C-ED11729196E3}"/>
              </a:ext>
            </a:extLst>
          </p:cNvPr>
          <p:cNvSpPr/>
          <p:nvPr/>
        </p:nvSpPr>
        <p:spPr>
          <a:xfrm>
            <a:off x="2922635" y="4834392"/>
            <a:ext cx="79541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alibri" panose="020F0502020204030204" pitchFamily="34" charset="0"/>
              </a:rPr>
              <a:t>r 4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1333692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5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11111E-6 L 0.00018 -0.04259 " pathEditMode="relative" rAng="0" ptsTypes="AA">
                                      <p:cBhvr>
                                        <p:cTn id="8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50"/>
                            </p:stCondLst>
                            <p:childTnLst>
                              <p:par>
                                <p:cTn id="85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11111E-6 L 0.00087 -0.03241 " pathEditMode="relative" rAng="0" ptsTypes="AA">
                                      <p:cBhvr>
                                        <p:cTn id="8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-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500"/>
                            </p:stCondLst>
                            <p:childTnLst>
                              <p:par>
                                <p:cTn id="88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81481E-6 L 0.00087 -0.02269 " pathEditMode="relative" rAng="0" ptsTypes="AA">
                                      <p:cBhvr>
                                        <p:cTn id="8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-1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250"/>
                            </p:stCondLst>
                            <p:childTnLst>
                              <p:par>
                                <p:cTn id="9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2.22222E-6 L 0.00087 -0.01366 " pathEditMode="relative" rAng="0" ptsTypes="AA">
                                      <p:cBhvr>
                                        <p:cTn id="9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-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12" grpId="0"/>
      <p:bldP spid="13" grpId="0"/>
      <p:bldP spid="14" grpId="0" animBg="1"/>
      <p:bldP spid="16" grpId="0"/>
      <p:bldP spid="17" grpId="0"/>
      <p:bldP spid="18" grpId="0"/>
      <p:bldP spid="19" grpId="0"/>
      <p:bldP spid="20" grpId="0"/>
      <p:bldP spid="26" grpId="0"/>
      <p:bldP spid="2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F1250E0-0EC1-0AB6-C7D4-46A59B18BEDB}"/>
              </a:ext>
            </a:extLst>
          </p:cNvPr>
          <p:cNvSpPr txBox="1"/>
          <p:nvPr/>
        </p:nvSpPr>
        <p:spPr>
          <a:xfrm>
            <a:off x="598502" y="1116490"/>
            <a:ext cx="7567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Convert the improper fractions to mixed numbers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65E020A5-A3FF-4BC6-1064-C9A4E93B2C42}"/>
                  </a:ext>
                </a:extLst>
              </p:cNvPr>
              <p:cNvSpPr txBox="1"/>
              <p:nvPr/>
            </p:nvSpPr>
            <p:spPr>
              <a:xfrm>
                <a:off x="324468" y="2404790"/>
                <a:ext cx="2074460" cy="14809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48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107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48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GB" sz="4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65E020A5-A3FF-4BC6-1064-C9A4E93B2C4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468" y="2404790"/>
                <a:ext cx="2074460" cy="1480918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B70E62FD-476E-DEF9-95A8-6EFA05D29C0F}"/>
                  </a:ext>
                </a:extLst>
              </p:cNvPr>
              <p:cNvSpPr txBox="1"/>
              <p:nvPr/>
            </p:nvSpPr>
            <p:spPr>
              <a:xfrm>
                <a:off x="1091018" y="2748061"/>
                <a:ext cx="207446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80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B70E62FD-476E-DEF9-95A8-6EFA05D29C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1018" y="2748061"/>
                <a:ext cx="2074460" cy="83099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306481D6-7F03-5C7A-BCB4-4A1ABF3B09FD}"/>
                  </a:ext>
                </a:extLst>
              </p:cNvPr>
              <p:cNvSpPr txBox="1"/>
              <p:nvPr/>
            </p:nvSpPr>
            <p:spPr>
              <a:xfrm>
                <a:off x="2612744" y="2527713"/>
                <a:ext cx="2074460" cy="12686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10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800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4800" b="0" i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4800" b="0" i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endParaRPr lang="en-GB" sz="4400" dirty="0">
                  <a:solidFill>
                    <a:schemeClr val="accent1"/>
                  </a:solidFill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306481D6-7F03-5C7A-BCB4-4A1ABF3B09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2744" y="2527713"/>
                <a:ext cx="2074460" cy="1268681"/>
              </a:xfrm>
              <a:prstGeom prst="rect">
                <a:avLst/>
              </a:prstGeom>
              <a:blipFill>
                <a:blip r:embed="rId4"/>
                <a:stretch>
                  <a:fillRect l="-13529" b="-129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BE64A7AC-B044-E762-D7A0-3A56054C72BE}"/>
                  </a:ext>
                </a:extLst>
              </p:cNvPr>
              <p:cNvSpPr txBox="1"/>
              <p:nvPr/>
            </p:nvSpPr>
            <p:spPr>
              <a:xfrm>
                <a:off x="4820041" y="2425528"/>
                <a:ext cx="2074460" cy="14950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48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48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GB" sz="4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BE64A7AC-B044-E762-D7A0-3A56054C72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20041" y="2425528"/>
                <a:ext cx="2074460" cy="149502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B0BA51AA-CB3E-7650-0029-F725436CF6E5}"/>
                  </a:ext>
                </a:extLst>
              </p:cNvPr>
              <p:cNvSpPr txBox="1"/>
              <p:nvPr/>
            </p:nvSpPr>
            <p:spPr>
              <a:xfrm>
                <a:off x="5586591" y="2768799"/>
                <a:ext cx="207446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80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B0BA51AA-CB3E-7650-0029-F725436CF6E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6591" y="2768799"/>
                <a:ext cx="2074460" cy="830997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>
            <a:extLst>
              <a:ext uri="{FF2B5EF4-FFF2-40B4-BE49-F238E27FC236}">
                <a16:creationId xmlns:a16="http://schemas.microsoft.com/office/drawing/2014/main" id="{7B39AF70-C418-F576-8CC3-464B65D69B51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7297758" y="366866"/>
            <a:ext cx="738516" cy="73851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702BCB9-2624-DA30-BECC-968ADB58BC84}"/>
              </a:ext>
            </a:extLst>
          </p:cNvPr>
          <p:cNvSpPr txBox="1"/>
          <p:nvPr/>
        </p:nvSpPr>
        <p:spPr>
          <a:xfrm>
            <a:off x="5589440" y="500177"/>
            <a:ext cx="23231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0AE4D7F6-1E51-1D34-908D-95649F925DEE}"/>
                  </a:ext>
                </a:extLst>
              </p:cNvPr>
              <p:cNvSpPr txBox="1"/>
              <p:nvPr/>
            </p:nvSpPr>
            <p:spPr>
              <a:xfrm>
                <a:off x="6825135" y="2507895"/>
                <a:ext cx="2074460" cy="12734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7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800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4800" b="0" i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4800" b="0" i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endParaRPr lang="en-GB" sz="4400" dirty="0">
                  <a:solidFill>
                    <a:schemeClr val="accent1"/>
                  </a:solidFill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0AE4D7F6-1E51-1D34-908D-95649F925DE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25135" y="2507895"/>
                <a:ext cx="2074460" cy="1273490"/>
              </a:xfrm>
              <a:prstGeom prst="rect">
                <a:avLst/>
              </a:prstGeom>
              <a:blipFill>
                <a:blip r:embed="rId8"/>
                <a:stretch>
                  <a:fillRect l="-13529" b="-1291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20744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26216D7-F044-74AE-9720-84F7B0D75170}"/>
              </a:ext>
            </a:extLst>
          </p:cNvPr>
          <p:cNvSpPr txBox="1"/>
          <p:nvPr/>
        </p:nvSpPr>
        <p:spPr>
          <a:xfrm>
            <a:off x="886690" y="457200"/>
            <a:ext cx="6206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Find the value of              and </a:t>
            </a:r>
          </a:p>
        </p:txBody>
      </p:sp>
      <p:sp>
        <p:nvSpPr>
          <p:cNvPr id="3" name="5-Point Star 3">
            <a:extLst>
              <a:ext uri="{FF2B5EF4-FFF2-40B4-BE49-F238E27FC236}">
                <a16:creationId xmlns:a16="http://schemas.microsoft.com/office/drawing/2014/main" id="{77BE5838-675C-056D-FC17-E924E56CFE62}"/>
              </a:ext>
            </a:extLst>
          </p:cNvPr>
          <p:cNvSpPr/>
          <p:nvPr/>
        </p:nvSpPr>
        <p:spPr>
          <a:xfrm>
            <a:off x="3629229" y="368812"/>
            <a:ext cx="677006" cy="71184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2FAD00E-26F6-A741-1FC2-D68319A42105}"/>
              </a:ext>
            </a:extLst>
          </p:cNvPr>
          <p:cNvSpPr/>
          <p:nvPr/>
        </p:nvSpPr>
        <p:spPr>
          <a:xfrm>
            <a:off x="5288984" y="429049"/>
            <a:ext cx="1232473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2C07157B-0976-65AA-06E2-8B37E7AB62D2}"/>
                  </a:ext>
                </a:extLst>
              </p:cNvPr>
              <p:cNvSpPr txBox="1"/>
              <p:nvPr/>
            </p:nvSpPr>
            <p:spPr>
              <a:xfrm>
                <a:off x="1607127" y="2590800"/>
                <a:ext cx="2324377" cy="11141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600" b="0" i="0" smtClean="0"/>
                            <m:t>25</m:t>
                          </m:r>
                        </m:num>
                        <m:den/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2C07157B-0976-65AA-06E2-8B37E7AB62D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07127" y="2590800"/>
                <a:ext cx="2324377" cy="1114151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5-Point Star 6">
            <a:extLst>
              <a:ext uri="{FF2B5EF4-FFF2-40B4-BE49-F238E27FC236}">
                <a16:creationId xmlns:a16="http://schemas.microsoft.com/office/drawing/2014/main" id="{1CFF33AC-0CB3-B2AA-7EB1-9A3F191BC4A9}"/>
              </a:ext>
            </a:extLst>
          </p:cNvPr>
          <p:cNvSpPr/>
          <p:nvPr/>
        </p:nvSpPr>
        <p:spPr>
          <a:xfrm>
            <a:off x="2398383" y="3321464"/>
            <a:ext cx="684807" cy="72004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E5D7A41D-5CD1-3CEF-D5E1-BD8D9710AB68}"/>
                  </a:ext>
                </a:extLst>
              </p:cNvPr>
              <p:cNvSpPr txBox="1"/>
              <p:nvPr/>
            </p:nvSpPr>
            <p:spPr>
              <a:xfrm>
                <a:off x="3083190" y="2881745"/>
                <a:ext cx="134707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E5D7A41D-5CD1-3CEF-D5E1-BD8D9710AB6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3190" y="2881745"/>
                <a:ext cx="1347078" cy="64633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1986060-ADD6-E4CA-2600-F6609D295896}"/>
                  </a:ext>
                </a:extLst>
              </p:cNvPr>
              <p:cNvSpPr txBox="1"/>
              <p:nvPr/>
            </p:nvSpPr>
            <p:spPr>
              <a:xfrm>
                <a:off x="3967732" y="2527706"/>
                <a:ext cx="2324377" cy="11772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1986060-ADD6-E4CA-2600-F6609D29589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7732" y="2527706"/>
                <a:ext cx="2324377" cy="117724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5-Point Star 9">
            <a:extLst>
              <a:ext uri="{FF2B5EF4-FFF2-40B4-BE49-F238E27FC236}">
                <a16:creationId xmlns:a16="http://schemas.microsoft.com/office/drawing/2014/main" id="{A5402A8E-D9F2-179B-2560-61A1E74C4902}"/>
              </a:ext>
            </a:extLst>
          </p:cNvPr>
          <p:cNvSpPr/>
          <p:nvPr/>
        </p:nvSpPr>
        <p:spPr>
          <a:xfrm>
            <a:off x="4801348" y="3321464"/>
            <a:ext cx="684807" cy="72004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201D900-6182-A973-F27A-691920E73C60}"/>
              </a:ext>
            </a:extLst>
          </p:cNvPr>
          <p:cNvSpPr/>
          <p:nvPr/>
        </p:nvSpPr>
        <p:spPr>
          <a:xfrm>
            <a:off x="4743901" y="2697005"/>
            <a:ext cx="805952" cy="35194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873D2AE-39BE-021F-D507-4466E789B353}"/>
              </a:ext>
            </a:extLst>
          </p:cNvPr>
          <p:cNvSpPr txBox="1"/>
          <p:nvPr/>
        </p:nvSpPr>
        <p:spPr>
          <a:xfrm>
            <a:off x="4027292" y="2693753"/>
            <a:ext cx="80595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/>
              <a:t>8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417CB8A-01C0-8D15-D665-943EC80F305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58171" y="5118926"/>
            <a:ext cx="738516" cy="73851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196FDAA-46AB-D109-520D-F62D6948408E}"/>
              </a:ext>
            </a:extLst>
          </p:cNvPr>
          <p:cNvSpPr txBox="1"/>
          <p:nvPr/>
        </p:nvSpPr>
        <p:spPr>
          <a:xfrm>
            <a:off x="5549853" y="5252237"/>
            <a:ext cx="23231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15114895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DF69229-F173-C993-3D8D-B9D879D648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077444"/>
              </p:ext>
            </p:extLst>
          </p:nvPr>
        </p:nvGraphicFramePr>
        <p:xfrm>
          <a:off x="5736746" y="4080882"/>
          <a:ext cx="237588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1962">
                  <a:extLst>
                    <a:ext uri="{9D8B030D-6E8A-4147-A177-3AD203B41FA5}">
                      <a16:colId xmlns:a16="http://schemas.microsoft.com/office/drawing/2014/main" val="3244858001"/>
                    </a:ext>
                  </a:extLst>
                </a:gridCol>
                <a:gridCol w="791962">
                  <a:extLst>
                    <a:ext uri="{9D8B030D-6E8A-4147-A177-3AD203B41FA5}">
                      <a16:colId xmlns:a16="http://schemas.microsoft.com/office/drawing/2014/main" val="1936576003"/>
                    </a:ext>
                  </a:extLst>
                </a:gridCol>
                <a:gridCol w="791962">
                  <a:extLst>
                    <a:ext uri="{9D8B030D-6E8A-4147-A177-3AD203B41FA5}">
                      <a16:colId xmlns:a16="http://schemas.microsoft.com/office/drawing/2014/main" val="392009212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0159254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74BEA308-4A63-E789-A335-9832EC7B87D4}"/>
                  </a:ext>
                </a:extLst>
              </p:cNvPr>
              <p:cNvSpPr txBox="1"/>
              <p:nvPr/>
            </p:nvSpPr>
            <p:spPr>
              <a:xfrm>
                <a:off x="2059247" y="1831071"/>
                <a:ext cx="2324377" cy="11407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6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25</m:t>
                          </m:r>
                        </m:num>
                        <m:den/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74BEA308-4A63-E789-A335-9832EC7B87D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9247" y="1831071"/>
                <a:ext cx="2324377" cy="1140762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5-Point Star 6">
            <a:extLst>
              <a:ext uri="{FF2B5EF4-FFF2-40B4-BE49-F238E27FC236}">
                <a16:creationId xmlns:a16="http://schemas.microsoft.com/office/drawing/2014/main" id="{28205EBC-468F-9761-4D01-1F6BD9C2206C}"/>
              </a:ext>
            </a:extLst>
          </p:cNvPr>
          <p:cNvSpPr/>
          <p:nvPr/>
        </p:nvSpPr>
        <p:spPr>
          <a:xfrm>
            <a:off x="2864922" y="2537805"/>
            <a:ext cx="684807" cy="72004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BC31A549-476B-B2D5-ECC7-3726C9817E3D}"/>
                  </a:ext>
                </a:extLst>
              </p:cNvPr>
              <p:cNvSpPr txBox="1"/>
              <p:nvPr/>
            </p:nvSpPr>
            <p:spPr>
              <a:xfrm>
                <a:off x="2860431" y="1795656"/>
                <a:ext cx="684808" cy="11772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>
                          <m:r>
                            <a:rPr lang="en-GB" sz="36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BC31A549-476B-B2D5-ECC7-3726C9817E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60431" y="1795656"/>
                <a:ext cx="684808" cy="117724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6436E75C-B497-1DE1-6432-29DCBADC6F1A}"/>
                  </a:ext>
                </a:extLst>
              </p:cNvPr>
              <p:cNvSpPr txBox="1"/>
              <p:nvPr/>
            </p:nvSpPr>
            <p:spPr>
              <a:xfrm>
                <a:off x="2875318" y="1797894"/>
                <a:ext cx="684808" cy="11772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>
                          <m:r>
                            <a:rPr lang="en-GB" sz="36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6436E75C-B497-1DE1-6432-29DCBADC6F1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75318" y="1797894"/>
                <a:ext cx="684808" cy="117724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DFAC9608-EF82-8D3A-5992-260D71C9EFBD}"/>
              </a:ext>
            </a:extLst>
          </p:cNvPr>
          <p:cNvSpPr txBox="1"/>
          <p:nvPr/>
        </p:nvSpPr>
        <p:spPr>
          <a:xfrm>
            <a:off x="886690" y="457200"/>
            <a:ext cx="6206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Find the value of              and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2F76A2B2-563D-D4AD-E38F-0823554CB89D}"/>
                  </a:ext>
                </a:extLst>
              </p:cNvPr>
              <p:cNvSpPr txBox="1"/>
              <p:nvPr/>
            </p:nvSpPr>
            <p:spPr>
              <a:xfrm>
                <a:off x="3521201" y="2122016"/>
                <a:ext cx="134707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2F76A2B2-563D-D4AD-E38F-0823554CB89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21201" y="2122016"/>
                <a:ext cx="1347078" cy="6463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14C9DFA-40F9-A495-F726-9B614BCE5D70}"/>
                  </a:ext>
                </a:extLst>
              </p:cNvPr>
              <p:cNvSpPr txBox="1"/>
              <p:nvPr/>
            </p:nvSpPr>
            <p:spPr>
              <a:xfrm>
                <a:off x="4405743" y="1767977"/>
                <a:ext cx="2324377" cy="11772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14C9DFA-40F9-A495-F726-9B614BCE5D7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5743" y="1767977"/>
                <a:ext cx="2324377" cy="117724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2C64B4C6-EF37-5156-2872-3861BC834FD7}"/>
              </a:ext>
            </a:extLst>
          </p:cNvPr>
          <p:cNvSpPr txBox="1"/>
          <p:nvPr/>
        </p:nvSpPr>
        <p:spPr>
          <a:xfrm>
            <a:off x="4465303" y="1900320"/>
            <a:ext cx="80595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/>
              <a:t>8</a:t>
            </a:r>
          </a:p>
        </p:txBody>
      </p:sp>
      <p:sp>
        <p:nvSpPr>
          <p:cNvPr id="11" name="5-Point Star 3">
            <a:extLst>
              <a:ext uri="{FF2B5EF4-FFF2-40B4-BE49-F238E27FC236}">
                <a16:creationId xmlns:a16="http://schemas.microsoft.com/office/drawing/2014/main" id="{929BF695-C7E3-9C09-E60F-CAB5199BDBF7}"/>
              </a:ext>
            </a:extLst>
          </p:cNvPr>
          <p:cNvSpPr/>
          <p:nvPr/>
        </p:nvSpPr>
        <p:spPr>
          <a:xfrm>
            <a:off x="3629229" y="368812"/>
            <a:ext cx="677006" cy="71184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6F0E4AC-A420-63CF-1762-0A41109743F8}"/>
              </a:ext>
            </a:extLst>
          </p:cNvPr>
          <p:cNvSpPr/>
          <p:nvPr/>
        </p:nvSpPr>
        <p:spPr>
          <a:xfrm>
            <a:off x="5288984" y="429049"/>
            <a:ext cx="1232473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5-Point Star 9">
            <a:extLst>
              <a:ext uri="{FF2B5EF4-FFF2-40B4-BE49-F238E27FC236}">
                <a16:creationId xmlns:a16="http://schemas.microsoft.com/office/drawing/2014/main" id="{98EECB0F-A448-95DF-3035-2D4200281024}"/>
              </a:ext>
            </a:extLst>
          </p:cNvPr>
          <p:cNvSpPr/>
          <p:nvPr/>
        </p:nvSpPr>
        <p:spPr>
          <a:xfrm>
            <a:off x="5214859" y="2537805"/>
            <a:ext cx="684807" cy="72004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85B50A0-26E8-8CC5-BF0B-06C4620F757F}"/>
              </a:ext>
            </a:extLst>
          </p:cNvPr>
          <p:cNvSpPr/>
          <p:nvPr/>
        </p:nvSpPr>
        <p:spPr>
          <a:xfrm>
            <a:off x="5157412" y="1913346"/>
            <a:ext cx="805952" cy="35194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1BFA09AF-AE27-F1A6-0113-F322355827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7596001"/>
              </p:ext>
            </p:extLst>
          </p:nvPr>
        </p:nvGraphicFramePr>
        <p:xfrm>
          <a:off x="676850" y="4089914"/>
          <a:ext cx="237588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5886">
                  <a:extLst>
                    <a:ext uri="{9D8B030D-6E8A-4147-A177-3AD203B41FA5}">
                      <a16:colId xmlns:a16="http://schemas.microsoft.com/office/drawing/2014/main" val="3244858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1592546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513B3E87-5674-4014-490D-0C18F29046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6793662"/>
              </p:ext>
            </p:extLst>
          </p:nvPr>
        </p:nvGraphicFramePr>
        <p:xfrm>
          <a:off x="676850" y="4572685"/>
          <a:ext cx="237588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5886">
                  <a:extLst>
                    <a:ext uri="{9D8B030D-6E8A-4147-A177-3AD203B41FA5}">
                      <a16:colId xmlns:a16="http://schemas.microsoft.com/office/drawing/2014/main" val="3244858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1592546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E9A4F08A-BC01-68F6-1CF8-5BFEE52933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908874"/>
              </p:ext>
            </p:extLst>
          </p:nvPr>
        </p:nvGraphicFramePr>
        <p:xfrm>
          <a:off x="676850" y="5055456"/>
          <a:ext cx="237588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5886">
                  <a:extLst>
                    <a:ext uri="{9D8B030D-6E8A-4147-A177-3AD203B41FA5}">
                      <a16:colId xmlns:a16="http://schemas.microsoft.com/office/drawing/2014/main" val="3244858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1592546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89819359-A38D-B4C9-8B00-ACED9160BF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1263305"/>
              </p:ext>
            </p:extLst>
          </p:nvPr>
        </p:nvGraphicFramePr>
        <p:xfrm>
          <a:off x="676850" y="5538228"/>
          <a:ext cx="237588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5886">
                  <a:extLst>
                    <a:ext uri="{9D8B030D-6E8A-4147-A177-3AD203B41FA5}">
                      <a16:colId xmlns:a16="http://schemas.microsoft.com/office/drawing/2014/main" val="3244858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1592546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F3A6AC49-FD04-5FEF-9B6A-6AB55F6ED8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8308685"/>
              </p:ext>
            </p:extLst>
          </p:nvPr>
        </p:nvGraphicFramePr>
        <p:xfrm>
          <a:off x="3206798" y="4089914"/>
          <a:ext cx="237588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5886">
                  <a:extLst>
                    <a:ext uri="{9D8B030D-6E8A-4147-A177-3AD203B41FA5}">
                      <a16:colId xmlns:a16="http://schemas.microsoft.com/office/drawing/2014/main" val="3244858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1592546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9BA020B5-EF51-98E9-3D26-B5D0F414E7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1285837"/>
              </p:ext>
            </p:extLst>
          </p:nvPr>
        </p:nvGraphicFramePr>
        <p:xfrm>
          <a:off x="3206798" y="4572685"/>
          <a:ext cx="237588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5886">
                  <a:extLst>
                    <a:ext uri="{9D8B030D-6E8A-4147-A177-3AD203B41FA5}">
                      <a16:colId xmlns:a16="http://schemas.microsoft.com/office/drawing/2014/main" val="3244858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1592546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C6AD0A9F-3B7D-9647-6AFC-F176F21CCA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0315711"/>
              </p:ext>
            </p:extLst>
          </p:nvPr>
        </p:nvGraphicFramePr>
        <p:xfrm>
          <a:off x="3206798" y="5055456"/>
          <a:ext cx="237588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5886">
                  <a:extLst>
                    <a:ext uri="{9D8B030D-6E8A-4147-A177-3AD203B41FA5}">
                      <a16:colId xmlns:a16="http://schemas.microsoft.com/office/drawing/2014/main" val="3244858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1592546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66DC12B8-6E0B-1E8E-1F36-613FA9B326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749690"/>
              </p:ext>
            </p:extLst>
          </p:nvPr>
        </p:nvGraphicFramePr>
        <p:xfrm>
          <a:off x="3206798" y="5538228"/>
          <a:ext cx="237588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5886">
                  <a:extLst>
                    <a:ext uri="{9D8B030D-6E8A-4147-A177-3AD203B41FA5}">
                      <a16:colId xmlns:a16="http://schemas.microsoft.com/office/drawing/2014/main" val="3244858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1592546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27189811-9EDD-019E-DFE5-B45298CD74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9526059"/>
              </p:ext>
            </p:extLst>
          </p:nvPr>
        </p:nvGraphicFramePr>
        <p:xfrm>
          <a:off x="676850" y="4092475"/>
          <a:ext cx="237588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7943">
                  <a:extLst>
                    <a:ext uri="{9D8B030D-6E8A-4147-A177-3AD203B41FA5}">
                      <a16:colId xmlns:a16="http://schemas.microsoft.com/office/drawing/2014/main" val="3244858001"/>
                    </a:ext>
                  </a:extLst>
                </a:gridCol>
                <a:gridCol w="1187943">
                  <a:extLst>
                    <a:ext uri="{9D8B030D-6E8A-4147-A177-3AD203B41FA5}">
                      <a16:colId xmlns:a16="http://schemas.microsoft.com/office/drawing/2014/main" val="187453211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1592546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E09B7FAE-1D17-4587-F625-5732CE1E55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285009"/>
              </p:ext>
            </p:extLst>
          </p:nvPr>
        </p:nvGraphicFramePr>
        <p:xfrm>
          <a:off x="676850" y="4575246"/>
          <a:ext cx="237588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7943">
                  <a:extLst>
                    <a:ext uri="{9D8B030D-6E8A-4147-A177-3AD203B41FA5}">
                      <a16:colId xmlns:a16="http://schemas.microsoft.com/office/drawing/2014/main" val="3244858001"/>
                    </a:ext>
                  </a:extLst>
                </a:gridCol>
                <a:gridCol w="1187943">
                  <a:extLst>
                    <a:ext uri="{9D8B030D-6E8A-4147-A177-3AD203B41FA5}">
                      <a16:colId xmlns:a16="http://schemas.microsoft.com/office/drawing/2014/main" val="239871754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1592546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8BA87C85-9499-C058-C349-5A3EB3A1E7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59246"/>
              </p:ext>
            </p:extLst>
          </p:nvPr>
        </p:nvGraphicFramePr>
        <p:xfrm>
          <a:off x="676850" y="5058017"/>
          <a:ext cx="237588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7943">
                  <a:extLst>
                    <a:ext uri="{9D8B030D-6E8A-4147-A177-3AD203B41FA5}">
                      <a16:colId xmlns:a16="http://schemas.microsoft.com/office/drawing/2014/main" val="3244858001"/>
                    </a:ext>
                  </a:extLst>
                </a:gridCol>
                <a:gridCol w="1187943">
                  <a:extLst>
                    <a:ext uri="{9D8B030D-6E8A-4147-A177-3AD203B41FA5}">
                      <a16:colId xmlns:a16="http://schemas.microsoft.com/office/drawing/2014/main" val="6455083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1592546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1A722D32-734D-503A-BA98-8DB875532A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1288509"/>
              </p:ext>
            </p:extLst>
          </p:nvPr>
        </p:nvGraphicFramePr>
        <p:xfrm>
          <a:off x="676850" y="5540789"/>
          <a:ext cx="237588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7943">
                  <a:extLst>
                    <a:ext uri="{9D8B030D-6E8A-4147-A177-3AD203B41FA5}">
                      <a16:colId xmlns:a16="http://schemas.microsoft.com/office/drawing/2014/main" val="3244858001"/>
                    </a:ext>
                  </a:extLst>
                </a:gridCol>
                <a:gridCol w="1187943">
                  <a:extLst>
                    <a:ext uri="{9D8B030D-6E8A-4147-A177-3AD203B41FA5}">
                      <a16:colId xmlns:a16="http://schemas.microsoft.com/office/drawing/2014/main" val="201688198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1592546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EAC77979-AED4-E957-B1A2-B036B51959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7533353"/>
              </p:ext>
            </p:extLst>
          </p:nvPr>
        </p:nvGraphicFramePr>
        <p:xfrm>
          <a:off x="3206798" y="4092475"/>
          <a:ext cx="237588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7943">
                  <a:extLst>
                    <a:ext uri="{9D8B030D-6E8A-4147-A177-3AD203B41FA5}">
                      <a16:colId xmlns:a16="http://schemas.microsoft.com/office/drawing/2014/main" val="3244858001"/>
                    </a:ext>
                  </a:extLst>
                </a:gridCol>
                <a:gridCol w="1187943">
                  <a:extLst>
                    <a:ext uri="{9D8B030D-6E8A-4147-A177-3AD203B41FA5}">
                      <a16:colId xmlns:a16="http://schemas.microsoft.com/office/drawing/2014/main" val="16627286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1592546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F716CD9E-067F-1E4C-769C-202372BDE6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0955253"/>
              </p:ext>
            </p:extLst>
          </p:nvPr>
        </p:nvGraphicFramePr>
        <p:xfrm>
          <a:off x="3206798" y="4575246"/>
          <a:ext cx="237588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7943">
                  <a:extLst>
                    <a:ext uri="{9D8B030D-6E8A-4147-A177-3AD203B41FA5}">
                      <a16:colId xmlns:a16="http://schemas.microsoft.com/office/drawing/2014/main" val="3244858001"/>
                    </a:ext>
                  </a:extLst>
                </a:gridCol>
                <a:gridCol w="1187943">
                  <a:extLst>
                    <a:ext uri="{9D8B030D-6E8A-4147-A177-3AD203B41FA5}">
                      <a16:colId xmlns:a16="http://schemas.microsoft.com/office/drawing/2014/main" val="30685599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1592546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33486C29-A5BB-0696-AC53-6920ABD985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7823010"/>
              </p:ext>
            </p:extLst>
          </p:nvPr>
        </p:nvGraphicFramePr>
        <p:xfrm>
          <a:off x="3206798" y="5058017"/>
          <a:ext cx="237588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7943">
                  <a:extLst>
                    <a:ext uri="{9D8B030D-6E8A-4147-A177-3AD203B41FA5}">
                      <a16:colId xmlns:a16="http://schemas.microsoft.com/office/drawing/2014/main" val="3244858001"/>
                    </a:ext>
                  </a:extLst>
                </a:gridCol>
                <a:gridCol w="1187943">
                  <a:extLst>
                    <a:ext uri="{9D8B030D-6E8A-4147-A177-3AD203B41FA5}">
                      <a16:colId xmlns:a16="http://schemas.microsoft.com/office/drawing/2014/main" val="397412034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1592546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437C7D38-39E4-7EAB-216F-94CB5B9518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6437534"/>
              </p:ext>
            </p:extLst>
          </p:nvPr>
        </p:nvGraphicFramePr>
        <p:xfrm>
          <a:off x="3206798" y="5540789"/>
          <a:ext cx="237588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7943">
                  <a:extLst>
                    <a:ext uri="{9D8B030D-6E8A-4147-A177-3AD203B41FA5}">
                      <a16:colId xmlns:a16="http://schemas.microsoft.com/office/drawing/2014/main" val="3244858001"/>
                    </a:ext>
                  </a:extLst>
                </a:gridCol>
                <a:gridCol w="1187943">
                  <a:extLst>
                    <a:ext uri="{9D8B030D-6E8A-4147-A177-3AD203B41FA5}">
                      <a16:colId xmlns:a16="http://schemas.microsoft.com/office/drawing/2014/main" val="289862065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1592546"/>
                  </a:ext>
                </a:extLst>
              </a:tr>
            </a:tbl>
          </a:graphicData>
        </a:graphic>
      </p:graphicFrame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9D5E2966-FE7F-A2EB-36C7-C676035083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2289384"/>
              </p:ext>
            </p:extLst>
          </p:nvPr>
        </p:nvGraphicFramePr>
        <p:xfrm>
          <a:off x="5736746" y="4080882"/>
          <a:ext cx="237588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5886">
                  <a:extLst>
                    <a:ext uri="{9D8B030D-6E8A-4147-A177-3AD203B41FA5}">
                      <a16:colId xmlns:a16="http://schemas.microsoft.com/office/drawing/2014/main" val="3244858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01592546"/>
                  </a:ext>
                </a:extLst>
              </a:tr>
            </a:tbl>
          </a:graphicData>
        </a:graphic>
      </p:graphicFrame>
      <p:sp>
        <p:nvSpPr>
          <p:cNvPr id="32" name="Cross 31">
            <a:extLst>
              <a:ext uri="{FF2B5EF4-FFF2-40B4-BE49-F238E27FC236}">
                <a16:creationId xmlns:a16="http://schemas.microsoft.com/office/drawing/2014/main" id="{DF4DC938-349D-FADD-A0A5-9C75CDEC02AE}"/>
              </a:ext>
            </a:extLst>
          </p:cNvPr>
          <p:cNvSpPr/>
          <p:nvPr/>
        </p:nvSpPr>
        <p:spPr>
          <a:xfrm rot="2689915">
            <a:off x="1824250" y="2552325"/>
            <a:ext cx="862327" cy="848888"/>
          </a:xfrm>
          <a:prstGeom prst="plus">
            <a:avLst>
              <a:gd name="adj" fmla="val 4084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8EF86C1E-C404-9560-59B6-D05B606288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6693532"/>
              </p:ext>
            </p:extLst>
          </p:nvPr>
        </p:nvGraphicFramePr>
        <p:xfrm>
          <a:off x="676850" y="4086791"/>
          <a:ext cx="237588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1962">
                  <a:extLst>
                    <a:ext uri="{9D8B030D-6E8A-4147-A177-3AD203B41FA5}">
                      <a16:colId xmlns:a16="http://schemas.microsoft.com/office/drawing/2014/main" val="3244858001"/>
                    </a:ext>
                  </a:extLst>
                </a:gridCol>
                <a:gridCol w="791962">
                  <a:extLst>
                    <a:ext uri="{9D8B030D-6E8A-4147-A177-3AD203B41FA5}">
                      <a16:colId xmlns:a16="http://schemas.microsoft.com/office/drawing/2014/main" val="3391138057"/>
                    </a:ext>
                  </a:extLst>
                </a:gridCol>
                <a:gridCol w="791962">
                  <a:extLst>
                    <a:ext uri="{9D8B030D-6E8A-4147-A177-3AD203B41FA5}">
                      <a16:colId xmlns:a16="http://schemas.microsoft.com/office/drawing/2014/main" val="416381818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1592546"/>
                  </a:ext>
                </a:extLst>
              </a:tr>
            </a:tbl>
          </a:graphicData>
        </a:graphic>
      </p:graphicFrame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9A02F48D-7F51-66BA-B5CE-436C9A4969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110591"/>
              </p:ext>
            </p:extLst>
          </p:nvPr>
        </p:nvGraphicFramePr>
        <p:xfrm>
          <a:off x="676850" y="4569562"/>
          <a:ext cx="237588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1962">
                  <a:extLst>
                    <a:ext uri="{9D8B030D-6E8A-4147-A177-3AD203B41FA5}">
                      <a16:colId xmlns:a16="http://schemas.microsoft.com/office/drawing/2014/main" val="3244858001"/>
                    </a:ext>
                  </a:extLst>
                </a:gridCol>
                <a:gridCol w="791962">
                  <a:extLst>
                    <a:ext uri="{9D8B030D-6E8A-4147-A177-3AD203B41FA5}">
                      <a16:colId xmlns:a16="http://schemas.microsoft.com/office/drawing/2014/main" val="2300566027"/>
                    </a:ext>
                  </a:extLst>
                </a:gridCol>
                <a:gridCol w="791962">
                  <a:extLst>
                    <a:ext uri="{9D8B030D-6E8A-4147-A177-3AD203B41FA5}">
                      <a16:colId xmlns:a16="http://schemas.microsoft.com/office/drawing/2014/main" val="371516914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1592546"/>
                  </a:ext>
                </a:extLst>
              </a:tr>
            </a:tbl>
          </a:graphicData>
        </a:graphic>
      </p:graphicFrame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828DAEAF-756F-DBE4-390D-5C73BF15EB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6390026"/>
              </p:ext>
            </p:extLst>
          </p:nvPr>
        </p:nvGraphicFramePr>
        <p:xfrm>
          <a:off x="676850" y="5052333"/>
          <a:ext cx="237588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1962">
                  <a:extLst>
                    <a:ext uri="{9D8B030D-6E8A-4147-A177-3AD203B41FA5}">
                      <a16:colId xmlns:a16="http://schemas.microsoft.com/office/drawing/2014/main" val="3244858001"/>
                    </a:ext>
                  </a:extLst>
                </a:gridCol>
                <a:gridCol w="791962">
                  <a:extLst>
                    <a:ext uri="{9D8B030D-6E8A-4147-A177-3AD203B41FA5}">
                      <a16:colId xmlns:a16="http://schemas.microsoft.com/office/drawing/2014/main" val="3361578557"/>
                    </a:ext>
                  </a:extLst>
                </a:gridCol>
                <a:gridCol w="791962">
                  <a:extLst>
                    <a:ext uri="{9D8B030D-6E8A-4147-A177-3AD203B41FA5}">
                      <a16:colId xmlns:a16="http://schemas.microsoft.com/office/drawing/2014/main" val="152662124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1592546"/>
                  </a:ext>
                </a:extLst>
              </a:tr>
            </a:tbl>
          </a:graphicData>
        </a:graphic>
      </p:graphicFrame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F4031C89-C9D5-7D65-C25A-05A17A9EEF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6145591"/>
              </p:ext>
            </p:extLst>
          </p:nvPr>
        </p:nvGraphicFramePr>
        <p:xfrm>
          <a:off x="676850" y="5535105"/>
          <a:ext cx="237588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1962">
                  <a:extLst>
                    <a:ext uri="{9D8B030D-6E8A-4147-A177-3AD203B41FA5}">
                      <a16:colId xmlns:a16="http://schemas.microsoft.com/office/drawing/2014/main" val="3244858001"/>
                    </a:ext>
                  </a:extLst>
                </a:gridCol>
                <a:gridCol w="791962">
                  <a:extLst>
                    <a:ext uri="{9D8B030D-6E8A-4147-A177-3AD203B41FA5}">
                      <a16:colId xmlns:a16="http://schemas.microsoft.com/office/drawing/2014/main" val="431018220"/>
                    </a:ext>
                  </a:extLst>
                </a:gridCol>
                <a:gridCol w="791962">
                  <a:extLst>
                    <a:ext uri="{9D8B030D-6E8A-4147-A177-3AD203B41FA5}">
                      <a16:colId xmlns:a16="http://schemas.microsoft.com/office/drawing/2014/main" val="62713897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1592546"/>
                  </a:ext>
                </a:extLst>
              </a:tr>
            </a:tbl>
          </a:graphicData>
        </a:graphic>
      </p:graphicFrame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BDCBD888-3B5D-82EA-4488-5583DC9D96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554402"/>
              </p:ext>
            </p:extLst>
          </p:nvPr>
        </p:nvGraphicFramePr>
        <p:xfrm>
          <a:off x="3206798" y="4086791"/>
          <a:ext cx="237588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1962">
                  <a:extLst>
                    <a:ext uri="{9D8B030D-6E8A-4147-A177-3AD203B41FA5}">
                      <a16:colId xmlns:a16="http://schemas.microsoft.com/office/drawing/2014/main" val="3244858001"/>
                    </a:ext>
                  </a:extLst>
                </a:gridCol>
                <a:gridCol w="791962">
                  <a:extLst>
                    <a:ext uri="{9D8B030D-6E8A-4147-A177-3AD203B41FA5}">
                      <a16:colId xmlns:a16="http://schemas.microsoft.com/office/drawing/2014/main" val="2672966378"/>
                    </a:ext>
                  </a:extLst>
                </a:gridCol>
                <a:gridCol w="791962">
                  <a:extLst>
                    <a:ext uri="{9D8B030D-6E8A-4147-A177-3AD203B41FA5}">
                      <a16:colId xmlns:a16="http://schemas.microsoft.com/office/drawing/2014/main" val="388518621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1592546"/>
                  </a:ext>
                </a:extLst>
              </a:tr>
            </a:tbl>
          </a:graphicData>
        </a:graphic>
      </p:graphicFrame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F27C997A-C679-F759-F9F6-3EAF2A9AAA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0157040"/>
              </p:ext>
            </p:extLst>
          </p:nvPr>
        </p:nvGraphicFramePr>
        <p:xfrm>
          <a:off x="3206798" y="4569562"/>
          <a:ext cx="237588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1962">
                  <a:extLst>
                    <a:ext uri="{9D8B030D-6E8A-4147-A177-3AD203B41FA5}">
                      <a16:colId xmlns:a16="http://schemas.microsoft.com/office/drawing/2014/main" val="3244858001"/>
                    </a:ext>
                  </a:extLst>
                </a:gridCol>
                <a:gridCol w="791962">
                  <a:extLst>
                    <a:ext uri="{9D8B030D-6E8A-4147-A177-3AD203B41FA5}">
                      <a16:colId xmlns:a16="http://schemas.microsoft.com/office/drawing/2014/main" val="207269438"/>
                    </a:ext>
                  </a:extLst>
                </a:gridCol>
                <a:gridCol w="791962">
                  <a:extLst>
                    <a:ext uri="{9D8B030D-6E8A-4147-A177-3AD203B41FA5}">
                      <a16:colId xmlns:a16="http://schemas.microsoft.com/office/drawing/2014/main" val="289288526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1592546"/>
                  </a:ext>
                </a:extLst>
              </a:tr>
            </a:tbl>
          </a:graphicData>
        </a:graphic>
      </p:graphicFrame>
      <p:graphicFrame>
        <p:nvGraphicFramePr>
          <p:cNvPr id="39" name="Table 38">
            <a:extLst>
              <a:ext uri="{FF2B5EF4-FFF2-40B4-BE49-F238E27FC236}">
                <a16:creationId xmlns:a16="http://schemas.microsoft.com/office/drawing/2014/main" id="{3CD6C542-DF59-E179-4C6B-C3243300A6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5518390"/>
              </p:ext>
            </p:extLst>
          </p:nvPr>
        </p:nvGraphicFramePr>
        <p:xfrm>
          <a:off x="3206798" y="5052333"/>
          <a:ext cx="237588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1962">
                  <a:extLst>
                    <a:ext uri="{9D8B030D-6E8A-4147-A177-3AD203B41FA5}">
                      <a16:colId xmlns:a16="http://schemas.microsoft.com/office/drawing/2014/main" val="3244858001"/>
                    </a:ext>
                  </a:extLst>
                </a:gridCol>
                <a:gridCol w="791962">
                  <a:extLst>
                    <a:ext uri="{9D8B030D-6E8A-4147-A177-3AD203B41FA5}">
                      <a16:colId xmlns:a16="http://schemas.microsoft.com/office/drawing/2014/main" val="3268637529"/>
                    </a:ext>
                  </a:extLst>
                </a:gridCol>
                <a:gridCol w="791962">
                  <a:extLst>
                    <a:ext uri="{9D8B030D-6E8A-4147-A177-3AD203B41FA5}">
                      <a16:colId xmlns:a16="http://schemas.microsoft.com/office/drawing/2014/main" val="104424062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1592546"/>
                  </a:ext>
                </a:extLst>
              </a:tr>
            </a:tbl>
          </a:graphicData>
        </a:graphic>
      </p:graphicFrame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401A7A8D-5341-B997-14C1-3977B50C27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5803426"/>
              </p:ext>
            </p:extLst>
          </p:nvPr>
        </p:nvGraphicFramePr>
        <p:xfrm>
          <a:off x="3206798" y="5535105"/>
          <a:ext cx="237588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1962">
                  <a:extLst>
                    <a:ext uri="{9D8B030D-6E8A-4147-A177-3AD203B41FA5}">
                      <a16:colId xmlns:a16="http://schemas.microsoft.com/office/drawing/2014/main" val="3244858001"/>
                    </a:ext>
                  </a:extLst>
                </a:gridCol>
                <a:gridCol w="791962">
                  <a:extLst>
                    <a:ext uri="{9D8B030D-6E8A-4147-A177-3AD203B41FA5}">
                      <a16:colId xmlns:a16="http://schemas.microsoft.com/office/drawing/2014/main" val="316170022"/>
                    </a:ext>
                  </a:extLst>
                </a:gridCol>
                <a:gridCol w="791962">
                  <a:extLst>
                    <a:ext uri="{9D8B030D-6E8A-4147-A177-3AD203B41FA5}">
                      <a16:colId xmlns:a16="http://schemas.microsoft.com/office/drawing/2014/main" val="145940340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1592546"/>
                  </a:ext>
                </a:extLst>
              </a:tr>
            </a:tbl>
          </a:graphicData>
        </a:graphic>
      </p:graphicFrame>
      <p:graphicFrame>
        <p:nvGraphicFramePr>
          <p:cNvPr id="41" name="Table 40">
            <a:extLst>
              <a:ext uri="{FF2B5EF4-FFF2-40B4-BE49-F238E27FC236}">
                <a16:creationId xmlns:a16="http://schemas.microsoft.com/office/drawing/2014/main" id="{695884A9-DF5F-FA4B-7B90-8989C89AF6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466604"/>
              </p:ext>
            </p:extLst>
          </p:nvPr>
        </p:nvGraphicFramePr>
        <p:xfrm>
          <a:off x="5736746" y="4080882"/>
          <a:ext cx="237588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1962">
                  <a:extLst>
                    <a:ext uri="{9D8B030D-6E8A-4147-A177-3AD203B41FA5}">
                      <a16:colId xmlns:a16="http://schemas.microsoft.com/office/drawing/2014/main" val="3244858001"/>
                    </a:ext>
                  </a:extLst>
                </a:gridCol>
                <a:gridCol w="791962">
                  <a:extLst>
                    <a:ext uri="{9D8B030D-6E8A-4147-A177-3AD203B41FA5}">
                      <a16:colId xmlns:a16="http://schemas.microsoft.com/office/drawing/2014/main" val="1936576003"/>
                    </a:ext>
                  </a:extLst>
                </a:gridCol>
                <a:gridCol w="791962">
                  <a:extLst>
                    <a:ext uri="{9D8B030D-6E8A-4147-A177-3AD203B41FA5}">
                      <a16:colId xmlns:a16="http://schemas.microsoft.com/office/drawing/2014/main" val="392009212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0159254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681CAD48-7EE3-A985-0DB8-5A5FCFF88A86}"/>
                  </a:ext>
                </a:extLst>
              </p:cNvPr>
              <p:cNvSpPr txBox="1"/>
              <p:nvPr/>
            </p:nvSpPr>
            <p:spPr>
              <a:xfrm>
                <a:off x="5214859" y="1814515"/>
                <a:ext cx="684808" cy="11772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36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681CAD48-7EE3-A985-0DB8-5A5FCFF88A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14859" y="1814515"/>
                <a:ext cx="684808" cy="117724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L-shape 18">
            <a:extLst>
              <a:ext uri="{FF2B5EF4-FFF2-40B4-BE49-F238E27FC236}">
                <a16:creationId xmlns:a16="http://schemas.microsoft.com/office/drawing/2014/main" id="{22DEB327-77F0-C712-17D6-CF4A4852BBE1}"/>
              </a:ext>
            </a:extLst>
          </p:cNvPr>
          <p:cNvSpPr/>
          <p:nvPr/>
        </p:nvSpPr>
        <p:spPr>
          <a:xfrm rot="2125914" flipH="1">
            <a:off x="1966564" y="2374645"/>
            <a:ext cx="516296" cy="967845"/>
          </a:xfrm>
          <a:prstGeom prst="corner">
            <a:avLst>
              <a:gd name="adj1" fmla="val 39486"/>
              <a:gd name="adj2" fmla="val 3662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4" name="Table 43">
            <a:extLst>
              <a:ext uri="{FF2B5EF4-FFF2-40B4-BE49-F238E27FC236}">
                <a16:creationId xmlns:a16="http://schemas.microsoft.com/office/drawing/2014/main" id="{4EFBC324-E10D-FECA-E366-106851EFDC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1792196"/>
              </p:ext>
            </p:extLst>
          </p:nvPr>
        </p:nvGraphicFramePr>
        <p:xfrm>
          <a:off x="5736746" y="4080882"/>
          <a:ext cx="237588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7943">
                  <a:extLst>
                    <a:ext uri="{9D8B030D-6E8A-4147-A177-3AD203B41FA5}">
                      <a16:colId xmlns:a16="http://schemas.microsoft.com/office/drawing/2014/main" val="3244858001"/>
                    </a:ext>
                  </a:extLst>
                </a:gridCol>
                <a:gridCol w="1187943">
                  <a:extLst>
                    <a:ext uri="{9D8B030D-6E8A-4147-A177-3AD203B41FA5}">
                      <a16:colId xmlns:a16="http://schemas.microsoft.com/office/drawing/2014/main" val="426096882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015925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5175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5" grpId="1"/>
      <p:bldP spid="6" grpId="0"/>
      <p:bldP spid="10" grpId="0"/>
      <p:bldP spid="13" grpId="0" animBg="1"/>
      <p:bldP spid="14" grpId="0" animBg="1"/>
      <p:bldP spid="32" grpId="0" animBg="1"/>
      <p:bldP spid="32" grpId="1" animBg="1"/>
      <p:bldP spid="42" grpId="0"/>
      <p:bldP spid="43" grpId="0" animBg="1"/>
    </p:bldLst>
  </p:timing>
</p:sld>
</file>

<file path=ppt/theme/theme1.xml><?xml version="1.0" encoding="utf-8"?>
<a:theme xmlns:a="http://schemas.openxmlformats.org/drawingml/2006/main" name="Titl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et ready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Main content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Props1.xml><?xml version="1.0" encoding="utf-8"?>
<ds:datastoreItem xmlns:ds="http://schemas.openxmlformats.org/officeDocument/2006/customXml" ds:itemID="{B5A4FAA6-32A0-4B20-9C96-AD04A24E865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E9827E0-DDF1-419E-9A4B-622AA511EC0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e213f7-a068-4185-ae5b-85aa76b56dbd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92EF935-039D-4372-918A-54DD8B00453B}">
  <ds:schemaRefs>
    <ds:schemaRef ds:uri="http://purl.org/dc/dcmitype/"/>
    <ds:schemaRef ds:uri="http://purl.org/dc/terms/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e9e213f7-a068-4185-ae5b-85aa76b56dbd"/>
    <ds:schemaRef ds:uri="http://schemas.microsoft.com/office/2006/metadata/properties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778</TotalTime>
  <Words>283</Words>
  <Application>Microsoft Office PowerPoint</Application>
  <PresentationFormat>On-screen Show (4:3)</PresentationFormat>
  <Paragraphs>111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Arial</vt:lpstr>
      <vt:lpstr>Calibri</vt:lpstr>
      <vt:lpstr>Cambria Math</vt:lpstr>
      <vt:lpstr>Title</vt:lpstr>
      <vt:lpstr>Get ready</vt:lpstr>
      <vt:lpstr>Let's learn</vt:lpstr>
      <vt:lpstr>Your turn</vt:lpstr>
      <vt:lpstr>Main content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Mary-Kate Connolly</dc:creator>
  <cp:lastModifiedBy>S Archard (Llanrhidian Primary School)</cp:lastModifiedBy>
  <cp:revision>13</cp:revision>
  <dcterms:created xsi:type="dcterms:W3CDTF">2023-08-02T14:09:38Z</dcterms:created>
  <dcterms:modified xsi:type="dcterms:W3CDTF">2026-01-27T21:08:54Z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  <property fmtid="{D5CDD505-2E9C-101B-9397-08002B2CF9AE}" pid="3" name="MediaServiceImageTags">
    <vt:lpwstr/>
  </property>
</Properties>
</file>